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D7196-5F29-4043-9D6D-2EFFFA92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4038B-D483-4B92-B22F-D82ED7815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073E5-9133-464C-BA92-12C95F16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00A5A-365D-42E1-9BB7-68FBE55B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788DB-3500-4F3C-BE67-711C0E1D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4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A88D-C86E-416A-920F-861DC5F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D3C58B-A0AD-49F5-80AF-87256D14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DE95-2E98-446A-AFFD-0611553D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74F53-B749-4A19-BD6C-E27C594A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34F17-7758-4C58-AC76-C1261858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AFB3E4-6697-4730-931D-9FA2CD21A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5A3A2-E2F8-46AC-9087-C19152444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A9C3E-05A9-47D6-8F48-6EAF752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72E23-2619-4CD4-9C8A-4EA48265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87AB1-7B73-4AD5-A40D-88F04D5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B2004-FC93-4483-A25A-4F1AADA6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9C7B5-2FFA-4F32-9F66-2C1F6CEC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C6192-679E-443D-BBDF-8EDF3540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A9DC8-9CE0-4D21-A47D-1C50B4D1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E7A67-5CB5-401F-89A8-885CB31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33F1-B136-4487-A2C8-B5801C9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27399-26F2-47B3-A685-7D3A9F78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415D8-5DA0-465A-A570-D0ECC4EA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B5AD2-D4E3-4F4B-AD0F-CAF14CA8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FCE66-68AB-4D7A-A85A-F44A909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7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253C7-090E-49EA-8C70-56939B7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B2456-3914-45C1-ACD9-564A7F430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DD9D37-5FC4-46CF-BD58-AFB7C411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A3049-B7CC-4EF1-A379-0DFCB1AD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3DB60-10BD-46F0-B6E4-A185ECA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BD23F-7F4C-4015-80F8-0583AB1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351E3-130A-4D3F-97B9-D2C4D85F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208A7-5261-4803-B554-DBF24468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2C61D-19C4-4E09-A5A4-5462CB79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CC89A9-B9F1-4FAC-9A14-85A2B4F8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5103F6-5105-4E93-8C8C-9BE3A9FD0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B3696-BA2D-4A50-AE22-E5B98A8A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B4A0F-566E-4064-A706-76A2F62F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D8FEA-F888-40CA-A581-ECAB810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86BA-75D5-4744-B51D-572E02BF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51171-8E2B-4A6C-BF6B-00EF4ECE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672EC-5368-4E5D-A5D9-73BDD0FB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25043-2051-4B50-B0E5-967CDA1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BA448A-48BD-4BCA-B349-CCEAD88C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A0432-9A2E-4AB8-B283-64F9E0E9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2E5CA-5D87-4B2C-95CD-FC282262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813BF-7CCA-4B0B-9128-014378E3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640D5-93B9-4F0A-BB07-26CF1AE4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C9E20-12C6-4F24-99E6-3A58B7473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2D808-91A5-4230-BD47-59BD7B8C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ADD0-51F3-4CDE-8EB3-51EF5502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70B43-D4AC-438B-9071-F6EDF8C0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3209-3974-4BBF-8633-66F739F2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C4286-FA51-475E-9574-AA88A9913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C6C64-26F7-437A-9DB1-D68068F2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701E3-9E68-4441-B8BB-B4DF91D1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909D5-4E92-4CC6-85B7-B6A9A6A0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6F1F9-12E0-4576-A3E6-8CE0479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9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55DEB-11F4-4904-B372-E345BB53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A3ED3-E476-4A6E-A6B1-62EA8EBD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2E3D-0DFD-4352-A093-1D3515202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7C98-365A-4B9C-9666-1D15F7DFE69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997E7-ED76-44D7-A1F4-63A35F32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AED42-0A50-45C4-8C6F-7F585B269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25AB-DD1B-41A6-B733-8FBB25D7B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5030-F36B-4F1B-A043-52D7C408A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3B684-0AFD-4DCB-886F-739D58EB9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김현하</a:t>
            </a:r>
            <a:endParaRPr lang="en-US" altLang="ko-KR" dirty="0"/>
          </a:p>
          <a:p>
            <a:r>
              <a:rPr lang="en-US" altLang="ko-KR" sz="800" dirty="0" err="1"/>
              <a:t>visualkhh@gmail.com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8247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E1706274-A5B3-4134-9BE1-FD8463C16541}"/>
              </a:ext>
            </a:extLst>
          </p:cNvPr>
          <p:cNvSpPr/>
          <p:nvPr/>
        </p:nvSpPr>
        <p:spPr>
          <a:xfrm>
            <a:off x="6042197" y="2966951"/>
            <a:ext cx="6027883" cy="2801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DroneStage.class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3F0078-5618-4A56-882F-87BCADA6EE9F}"/>
              </a:ext>
            </a:extLst>
          </p:cNvPr>
          <p:cNvSpPr/>
          <p:nvPr/>
        </p:nvSpPr>
        <p:spPr>
          <a:xfrm>
            <a:off x="548640" y="931025"/>
            <a:ext cx="1886989" cy="158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D36216-D4EC-4BA1-B9E6-1D57FC877287}"/>
              </a:ext>
            </a:extLst>
          </p:cNvPr>
          <p:cNvSpPr/>
          <p:nvPr/>
        </p:nvSpPr>
        <p:spPr>
          <a:xfrm>
            <a:off x="2455077" y="1572309"/>
            <a:ext cx="1978371" cy="21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omnifit</a:t>
            </a:r>
            <a:r>
              <a:rPr lang="en-US" altLang="ko-KR" sz="1200" dirty="0">
                <a:solidFill>
                  <a:schemeClr val="tx1"/>
                </a:solidFill>
              </a:rPr>
              <a:t>-concentration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집중도 </a:t>
            </a:r>
            <a:r>
              <a:rPr lang="en-US" altLang="ko-KR" sz="1200" dirty="0">
                <a:solidFill>
                  <a:schemeClr val="tx1"/>
                </a:solidFill>
              </a:rPr>
              <a:t>INPUT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1B06B-CDB9-4355-8FCB-5EEFAA08D7A3}"/>
              </a:ext>
            </a:extLst>
          </p:cNvPr>
          <p:cNvSpPr/>
          <p:nvPr/>
        </p:nvSpPr>
        <p:spPr>
          <a:xfrm>
            <a:off x="9032478" y="3094408"/>
            <a:ext cx="2943318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DroneStageIntro.class</a:t>
            </a:r>
            <a:r>
              <a:rPr lang="en-US" altLang="ko-KR" dirty="0">
                <a:solidFill>
                  <a:schemeClr val="tx1"/>
                </a:solidFill>
              </a:rPr>
              <a:t> 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4DA2BF-C650-40DC-AF28-83BC2CE70E02}"/>
              </a:ext>
            </a:extLst>
          </p:cNvPr>
          <p:cNvSpPr/>
          <p:nvPr/>
        </p:nvSpPr>
        <p:spPr>
          <a:xfrm>
            <a:off x="9032478" y="3710594"/>
            <a:ext cx="2943318" cy="14601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DroneStageGame.class</a:t>
            </a:r>
            <a:r>
              <a:rPr lang="en-US" altLang="ko-KR" dirty="0">
                <a:solidFill>
                  <a:schemeClr val="tx1"/>
                </a:solidFill>
              </a:rPr>
              <a:t>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3A3565-F2E3-462F-8F39-B0F0B67662E9}"/>
              </a:ext>
            </a:extLst>
          </p:cNvPr>
          <p:cNvSpPr/>
          <p:nvPr/>
        </p:nvSpPr>
        <p:spPr>
          <a:xfrm>
            <a:off x="9032477" y="5234108"/>
            <a:ext cx="2943317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DroneStageEnd.class</a:t>
            </a:r>
            <a:r>
              <a:rPr lang="en-US" altLang="ko-KR" dirty="0">
                <a:solidFill>
                  <a:schemeClr val="tx1"/>
                </a:solidFill>
              </a:rPr>
              <a:t> 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9BC885-4DD5-4450-907A-8FBD02E6A9CB}"/>
              </a:ext>
            </a:extLst>
          </p:cNvPr>
          <p:cNvSpPr/>
          <p:nvPr/>
        </p:nvSpPr>
        <p:spPr>
          <a:xfrm>
            <a:off x="4275373" y="931023"/>
            <a:ext cx="5461550" cy="158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DroneStageManager.class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68857FE-0E67-4BB6-8F5D-C41ACEFF2084}"/>
              </a:ext>
            </a:extLst>
          </p:cNvPr>
          <p:cNvSpPr/>
          <p:nvPr/>
        </p:nvSpPr>
        <p:spPr>
          <a:xfrm>
            <a:off x="4397284" y="1590779"/>
            <a:ext cx="2454566" cy="4966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intentSignal</a:t>
            </a:r>
            <a:r>
              <a:rPr lang="en-US" altLang="ko-KR" sz="1100" dirty="0">
                <a:solidFill>
                  <a:schemeClr val="tx1"/>
                </a:solidFill>
              </a:rPr>
              <a:t>(intent: Intent&lt;number&gt;)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팔각형 38">
            <a:extLst>
              <a:ext uri="{FF2B5EF4-FFF2-40B4-BE49-F238E27FC236}">
                <a16:creationId xmlns:a16="http://schemas.microsoft.com/office/drawing/2014/main" id="{89E8644C-061E-49D1-B6A8-65C43B90CDAD}"/>
              </a:ext>
            </a:extLst>
          </p:cNvPr>
          <p:cNvSpPr/>
          <p:nvPr/>
        </p:nvSpPr>
        <p:spPr>
          <a:xfrm>
            <a:off x="7757116" y="2236832"/>
            <a:ext cx="1097324" cy="563845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10ms</a:t>
            </a:r>
            <a:r>
              <a:rPr lang="en-US" altLang="ko-KR" sz="1100" dirty="0">
                <a:solidFill>
                  <a:schemeClr val="tx1"/>
                </a:solidFill>
              </a:rPr>
              <a:t> stage clock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9D0960E-361F-4165-98DC-A3D2F4D4489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8305778" y="2800680"/>
            <a:ext cx="726700" cy="1640013"/>
          </a:xfrm>
          <a:prstGeom prst="bentConnector2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297BE97-1219-498F-BCA5-F196D338A655}"/>
              </a:ext>
            </a:extLst>
          </p:cNvPr>
          <p:cNvSpPr/>
          <p:nvPr/>
        </p:nvSpPr>
        <p:spPr>
          <a:xfrm>
            <a:off x="7160949" y="1379221"/>
            <a:ext cx="1082040" cy="2277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next(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2D5C578-877D-4FC4-B86D-DC164A3AA32B}"/>
              </a:ext>
            </a:extLst>
          </p:cNvPr>
          <p:cNvSpPr/>
          <p:nvPr/>
        </p:nvSpPr>
        <p:spPr>
          <a:xfrm>
            <a:off x="7160949" y="1670761"/>
            <a:ext cx="1082040" cy="2277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previouse</a:t>
            </a:r>
            <a:r>
              <a:rPr lang="en-US" altLang="ko-KR" sz="1100" dirty="0">
                <a:solidFill>
                  <a:schemeClr val="tx1"/>
                </a:solidFill>
              </a:rPr>
              <a:t>(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D37FA7E-9206-4F53-A24A-1B7B383A7463}"/>
              </a:ext>
            </a:extLst>
          </p:cNvPr>
          <p:cNvSpPr/>
          <p:nvPr/>
        </p:nvSpPr>
        <p:spPr>
          <a:xfrm>
            <a:off x="6277801" y="3937120"/>
            <a:ext cx="863404" cy="30837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onDraw</a:t>
            </a:r>
            <a:r>
              <a:rPr lang="en-US" altLang="ko-KR" sz="1100" dirty="0">
                <a:solidFill>
                  <a:schemeClr val="tx1"/>
                </a:solidFill>
              </a:rPr>
              <a:t>(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456238A-9B4C-42F7-9A3F-C248D4B52B5B}"/>
              </a:ext>
            </a:extLst>
          </p:cNvPr>
          <p:cNvSpPr/>
          <p:nvPr/>
        </p:nvSpPr>
        <p:spPr>
          <a:xfrm>
            <a:off x="7133556" y="1963511"/>
            <a:ext cx="1082040" cy="2277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currentStage</a:t>
            </a:r>
            <a:r>
              <a:rPr lang="en-US" altLang="ko-KR" sz="1100" dirty="0">
                <a:solidFill>
                  <a:schemeClr val="tx1"/>
                </a:solidFill>
              </a:rPr>
              <a:t>(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순서도: 다중 문서 64">
            <a:extLst>
              <a:ext uri="{FF2B5EF4-FFF2-40B4-BE49-F238E27FC236}">
                <a16:creationId xmlns:a16="http://schemas.microsoft.com/office/drawing/2014/main" id="{B4448A3B-630A-4C6D-AFBF-2570300CC5E3}"/>
              </a:ext>
            </a:extLst>
          </p:cNvPr>
          <p:cNvSpPr/>
          <p:nvPr/>
        </p:nvSpPr>
        <p:spPr>
          <a:xfrm>
            <a:off x="8174182" y="4941455"/>
            <a:ext cx="680258" cy="655781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objs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D2EA628-798B-4530-A88C-6CB3B51E76C2}"/>
              </a:ext>
            </a:extLst>
          </p:cNvPr>
          <p:cNvSpPr/>
          <p:nvPr/>
        </p:nvSpPr>
        <p:spPr>
          <a:xfrm>
            <a:off x="216204" y="2965197"/>
            <a:ext cx="5051972" cy="289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ObjDrone.class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EC362CB-71AF-41EC-AD90-F9F520E5318C}"/>
              </a:ext>
            </a:extLst>
          </p:cNvPr>
          <p:cNvSpPr/>
          <p:nvPr/>
        </p:nvSpPr>
        <p:spPr>
          <a:xfrm>
            <a:off x="409004" y="3424472"/>
            <a:ext cx="1923373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Drone.class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D7DDD02-129C-4858-AD54-1C74092EAF2C}"/>
              </a:ext>
            </a:extLst>
          </p:cNvPr>
          <p:cNvSpPr/>
          <p:nvPr/>
        </p:nvSpPr>
        <p:spPr>
          <a:xfrm>
            <a:off x="409004" y="3937120"/>
            <a:ext cx="1923373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Ground.class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244D53A-15A3-49DC-A811-83E0654C0120}"/>
              </a:ext>
            </a:extLst>
          </p:cNvPr>
          <p:cNvSpPr/>
          <p:nvPr/>
        </p:nvSpPr>
        <p:spPr>
          <a:xfrm>
            <a:off x="409004" y="4444445"/>
            <a:ext cx="1923373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Score.class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3EB38E4-FDDE-4DB9-A10D-1A1AA8499316}"/>
              </a:ext>
            </a:extLst>
          </p:cNvPr>
          <p:cNvSpPr/>
          <p:nvPr/>
        </p:nvSpPr>
        <p:spPr>
          <a:xfrm>
            <a:off x="409004" y="4962949"/>
            <a:ext cx="1923373" cy="448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Wind.class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A6CCCC3-4C5B-4012-86D9-B2D2F2121A3A}"/>
              </a:ext>
            </a:extLst>
          </p:cNvPr>
          <p:cNvSpPr/>
          <p:nvPr/>
        </p:nvSpPr>
        <p:spPr>
          <a:xfrm>
            <a:off x="6173083" y="4447829"/>
            <a:ext cx="2390272" cy="2714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intentSignal</a:t>
            </a:r>
            <a:r>
              <a:rPr lang="en-US" altLang="ko-KR" sz="1100" dirty="0">
                <a:solidFill>
                  <a:schemeClr val="tx1"/>
                </a:solidFill>
              </a:rPr>
              <a:t>(intent: Intent&lt;number&gt;)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FB23D6A-F637-4886-853A-DE086A8A5C7F}"/>
              </a:ext>
            </a:extLst>
          </p:cNvPr>
          <p:cNvSpPr/>
          <p:nvPr/>
        </p:nvSpPr>
        <p:spPr>
          <a:xfrm>
            <a:off x="2528269" y="4178970"/>
            <a:ext cx="1667626" cy="13555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onCreate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onStart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onResume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onPause</a:t>
            </a:r>
            <a:r>
              <a:rPr lang="en-US" altLang="ko-KR" sz="1100" dirty="0">
                <a:solidFill>
                  <a:schemeClr val="tx1"/>
                </a:solidFill>
              </a:rPr>
              <a:t> (data?: any);  </a:t>
            </a:r>
            <a:r>
              <a:rPr lang="en-US" altLang="ko-KR" sz="1100" dirty="0" err="1">
                <a:solidFill>
                  <a:schemeClr val="tx1"/>
                </a:solidFill>
              </a:rPr>
              <a:t>onRestart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onStop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tx1"/>
                </a:solidFill>
              </a:rPr>
              <a:t>onDestroy</a:t>
            </a:r>
            <a:r>
              <a:rPr lang="en-US" altLang="ko-KR" sz="1100" dirty="0">
                <a:solidFill>
                  <a:schemeClr val="tx1"/>
                </a:solidFill>
              </a:rPr>
              <a:t> (data?: any);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9E7FE47-F62A-4039-8436-19B02FE29C6B}"/>
              </a:ext>
            </a:extLst>
          </p:cNvPr>
          <p:cNvSpPr/>
          <p:nvPr/>
        </p:nvSpPr>
        <p:spPr>
          <a:xfrm>
            <a:off x="2558854" y="3907487"/>
            <a:ext cx="2637938" cy="20117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intentSignal</a:t>
            </a:r>
            <a:r>
              <a:rPr lang="en-US" altLang="ko-KR" sz="1100" dirty="0">
                <a:solidFill>
                  <a:schemeClr val="tx1"/>
                </a:solidFill>
              </a:rPr>
              <a:t>(intent: Intent&lt;</a:t>
            </a:r>
            <a:r>
              <a:rPr lang="en-US" altLang="ko-KR" sz="1100" dirty="0" err="1">
                <a:solidFill>
                  <a:schemeClr val="tx1"/>
                </a:solidFill>
              </a:rPr>
              <a:t>GameData</a:t>
            </a:r>
            <a:r>
              <a:rPr lang="en-US" altLang="ko-KR" sz="1100" dirty="0">
                <a:solidFill>
                  <a:schemeClr val="tx1"/>
                </a:solidFill>
              </a:rPr>
              <a:t>&gt;)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8C3BD24-19DC-44F1-94A9-68857ADEC554}"/>
              </a:ext>
            </a:extLst>
          </p:cNvPr>
          <p:cNvSpPr/>
          <p:nvPr/>
        </p:nvSpPr>
        <p:spPr>
          <a:xfrm>
            <a:off x="2558853" y="3592173"/>
            <a:ext cx="1637041" cy="25618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onDraw</a:t>
            </a:r>
            <a:r>
              <a:rPr lang="en-US" altLang="ko-KR" sz="1100" dirty="0">
                <a:solidFill>
                  <a:schemeClr val="tx1"/>
                </a:solidFill>
              </a:rPr>
              <a:t>( 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BE1C4E-293C-4B6E-B820-F54DEC8748E6}"/>
              </a:ext>
            </a:extLst>
          </p:cNvPr>
          <p:cNvCxnSpPr>
            <a:cxnSpLocks/>
          </p:cNvCxnSpPr>
          <p:nvPr/>
        </p:nvCxnSpPr>
        <p:spPr>
          <a:xfrm>
            <a:off x="2435629" y="1884216"/>
            <a:ext cx="19616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별: 꼭짓점 12개 13">
            <a:extLst>
              <a:ext uri="{FF2B5EF4-FFF2-40B4-BE49-F238E27FC236}">
                <a16:creationId xmlns:a16="http://schemas.microsoft.com/office/drawing/2014/main" id="{203A62C0-5699-4EB9-8834-E6B05FBB4E2C}"/>
              </a:ext>
            </a:extLst>
          </p:cNvPr>
          <p:cNvSpPr/>
          <p:nvPr/>
        </p:nvSpPr>
        <p:spPr>
          <a:xfrm>
            <a:off x="1943833" y="1541679"/>
            <a:ext cx="675110" cy="669329"/>
          </a:xfrm>
          <a:prstGeom prst="star1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순서도: 다중 문서 80">
            <a:extLst>
              <a:ext uri="{FF2B5EF4-FFF2-40B4-BE49-F238E27FC236}">
                <a16:creationId xmlns:a16="http://schemas.microsoft.com/office/drawing/2014/main" id="{97B0FD5D-CDB4-42A6-95B9-6C786CA008E5}"/>
              </a:ext>
            </a:extLst>
          </p:cNvPr>
          <p:cNvSpPr/>
          <p:nvPr/>
        </p:nvSpPr>
        <p:spPr>
          <a:xfrm>
            <a:off x="8692349" y="1279043"/>
            <a:ext cx="868336" cy="73365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stages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F90E176-06E0-4E50-88FF-2FCBAA6E0CDF}"/>
              </a:ext>
            </a:extLst>
          </p:cNvPr>
          <p:cNvCxnSpPr>
            <a:cxnSpLocks/>
          </p:cNvCxnSpPr>
          <p:nvPr/>
        </p:nvCxnSpPr>
        <p:spPr>
          <a:xfrm>
            <a:off x="9312102" y="1889772"/>
            <a:ext cx="0" cy="1075425"/>
          </a:xfrm>
          <a:prstGeom prst="straightConnector1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F74CA3F-9F17-470D-BDDE-AF043632CE19}"/>
              </a:ext>
            </a:extLst>
          </p:cNvPr>
          <p:cNvSpPr/>
          <p:nvPr/>
        </p:nvSpPr>
        <p:spPr>
          <a:xfrm>
            <a:off x="9982739" y="456053"/>
            <a:ext cx="2206670" cy="184633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LifeCycle.interface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CC6060F-E63B-468D-AC96-4FE57458F5F1}"/>
              </a:ext>
            </a:extLst>
          </p:cNvPr>
          <p:cNvSpPr/>
          <p:nvPr/>
        </p:nvSpPr>
        <p:spPr>
          <a:xfrm>
            <a:off x="10199859" y="823393"/>
            <a:ext cx="1667626" cy="13555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onCreate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onStart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onResume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onPause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  </a:t>
            </a:r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onRestart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onStop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</a:p>
          <a:p>
            <a:r>
              <a:rPr lang="en-US" altLang="ko-KR" sz="1100" dirty="0" err="1">
                <a:solidFill>
                  <a:schemeClr val="accent6">
                    <a:lumMod val="75000"/>
                  </a:schemeClr>
                </a:solidFill>
              </a:rPr>
              <a:t>onDestroy</a:t>
            </a:r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 (data?: any);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707709E-0B94-4AAC-8CF2-281DE780CD3E}"/>
              </a:ext>
            </a:extLst>
          </p:cNvPr>
          <p:cNvCxnSpPr>
            <a:cxnSpLocks/>
          </p:cNvCxnSpPr>
          <p:nvPr/>
        </p:nvCxnSpPr>
        <p:spPr>
          <a:xfrm>
            <a:off x="9736923" y="1186870"/>
            <a:ext cx="245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30555B9-8721-48FD-AE48-8820F3862337}"/>
              </a:ext>
            </a:extLst>
          </p:cNvPr>
          <p:cNvCxnSpPr>
            <a:cxnSpLocks/>
          </p:cNvCxnSpPr>
          <p:nvPr/>
        </p:nvCxnSpPr>
        <p:spPr>
          <a:xfrm flipH="1" flipV="1">
            <a:off x="10982035" y="2302388"/>
            <a:ext cx="2" cy="66281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팔각형 94">
            <a:extLst>
              <a:ext uri="{FF2B5EF4-FFF2-40B4-BE49-F238E27FC236}">
                <a16:creationId xmlns:a16="http://schemas.microsoft.com/office/drawing/2014/main" id="{85E83FEF-B5F6-4279-84B6-81B499F0FAAA}"/>
              </a:ext>
            </a:extLst>
          </p:cNvPr>
          <p:cNvSpPr/>
          <p:nvPr/>
        </p:nvSpPr>
        <p:spPr>
          <a:xfrm>
            <a:off x="9581184" y="4082468"/>
            <a:ext cx="1033747" cy="361977"/>
          </a:xfrm>
          <a:prstGeom prst="oc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4s wind interval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402B4FF-C51B-4CF2-AC5A-8079BF0D164C}"/>
              </a:ext>
            </a:extLst>
          </p:cNvPr>
          <p:cNvCxnSpPr>
            <a:cxnSpLocks/>
          </p:cNvCxnSpPr>
          <p:nvPr/>
        </p:nvCxnSpPr>
        <p:spPr>
          <a:xfrm rot="10800000">
            <a:off x="5250060" y="4008076"/>
            <a:ext cx="899764" cy="575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17DCA5A0-D4D0-4CAB-9207-4556D9E26106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4195895" y="3720266"/>
            <a:ext cx="2058307" cy="396346"/>
          </a:xfrm>
          <a:prstGeom prst="bentConnector3">
            <a:avLst>
              <a:gd name="adj1" fmla="val 17242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9A6B6F2C-14A7-4F35-87F1-9FEBA8EA5284}"/>
              </a:ext>
            </a:extLst>
          </p:cNvPr>
          <p:cNvSpPr/>
          <p:nvPr/>
        </p:nvSpPr>
        <p:spPr>
          <a:xfrm>
            <a:off x="10673113" y="4064470"/>
            <a:ext cx="434168" cy="434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wind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5F60A31F-6E23-4DC5-BC33-DC2E3D6D3283}"/>
              </a:ext>
            </a:extLst>
          </p:cNvPr>
          <p:cNvCxnSpPr>
            <a:cxnSpLocks/>
          </p:cNvCxnSpPr>
          <p:nvPr/>
        </p:nvCxnSpPr>
        <p:spPr>
          <a:xfrm flipV="1">
            <a:off x="287403" y="561583"/>
            <a:ext cx="9731610" cy="2397467"/>
          </a:xfrm>
          <a:prstGeom prst="bentConnector3">
            <a:avLst>
              <a:gd name="adj1" fmla="val -113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다중 문서 111">
            <a:extLst>
              <a:ext uri="{FF2B5EF4-FFF2-40B4-BE49-F238E27FC236}">
                <a16:creationId xmlns:a16="http://schemas.microsoft.com/office/drawing/2014/main" id="{D883AA4D-378D-4FC3-9D47-D9298C00BD25}"/>
              </a:ext>
            </a:extLst>
          </p:cNvPr>
          <p:cNvSpPr/>
          <p:nvPr/>
        </p:nvSpPr>
        <p:spPr>
          <a:xfrm>
            <a:off x="9338755" y="4532526"/>
            <a:ext cx="2372954" cy="576482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drone, ground, score, wind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7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E5C8-7217-4FF7-91E0-D91FF3F0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7B7EA-DB9D-4693-A8A9-73665FD6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www.ntu.edu.sg/home/ehchua/programming/android/images/Android_ActivityLifeCycle.png">
            <a:extLst>
              <a:ext uri="{FF2B5EF4-FFF2-40B4-BE49-F238E27FC236}">
                <a16:creationId xmlns:a16="http://schemas.microsoft.com/office/drawing/2014/main" id="{70B4CB46-2DB9-4CBD-B5B8-F1C5EEA0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44" y="61220"/>
            <a:ext cx="9058641" cy="67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9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195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DRONE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김현하</dc:creator>
  <cp:lastModifiedBy>현하 김</cp:lastModifiedBy>
  <cp:revision>38</cp:revision>
  <dcterms:created xsi:type="dcterms:W3CDTF">2018-05-08T01:44:03Z</dcterms:created>
  <dcterms:modified xsi:type="dcterms:W3CDTF">2018-05-08T09:20:05Z</dcterms:modified>
</cp:coreProperties>
</file>