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61" r:id="rId5"/>
    <p:sldId id="259" r:id="rId6"/>
    <p:sldId id="264" r:id="rId7"/>
    <p:sldId id="258" r:id="rId8"/>
    <p:sldId id="267" r:id="rId9"/>
    <p:sldId id="265" r:id="rId10"/>
    <p:sldId id="263" r:id="rId11"/>
    <p:sldId id="268" r:id="rId12"/>
    <p:sldId id="270" r:id="rId13"/>
    <p:sldId id="269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CC"/>
    <a:srgbClr val="5EEC3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6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443D0-8AA5-4ECE-B11F-CCA957CC3EF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E1938-E26E-462B-9484-11E30E17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5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360" y="1808226"/>
            <a:ext cx="5650085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360" y="2724455"/>
            <a:ext cx="565008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940925C7-1BBB-4F3B-9E27-8B03ADDD03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AA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C0485-325E-470B-BBAE-7BB8B3E1FB7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CNTT &amp; 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2290574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29"/>
            <a:ext cx="8246070" cy="2901395"/>
          </a:xfrm>
        </p:spPr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100%</a:t>
            </a:r>
          </a:p>
          <a:p>
            <a:r>
              <a:rPr lang="en-US" dirty="0" smtClean="0"/>
              <a:t>Quay video: 75%</a:t>
            </a:r>
          </a:p>
          <a:p>
            <a:r>
              <a:rPr lang="en-US" dirty="0" err="1" smtClean="0"/>
              <a:t>Lồng</a:t>
            </a:r>
            <a:r>
              <a:rPr lang="en-US" dirty="0" smtClean="0"/>
              <a:t> tiếng:0%</a:t>
            </a:r>
          </a:p>
          <a:p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Video &amp; Upload:0%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2290574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 smtClean="0"/>
              <a:t>nghị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Còn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edit video</a:t>
            </a:r>
          </a:p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video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/>
        </p:nvSpPr>
        <p:spPr>
          <a:xfrm>
            <a:off x="1670605" y="1502815"/>
            <a:ext cx="5943600" cy="32004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  <a:effectLst>
            <a:glow rad="127000">
              <a:schemeClr val="tx2">
                <a:lumMod val="20000"/>
                <a:lumOff val="8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DeflateBottom">
              <a:avLst/>
            </a:prstTxWarp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/>
                </a:solidFill>
              </a:rPr>
              <a:t>Q &amp; A</a:t>
            </a:r>
            <a:endParaRPr lang="en-US" sz="9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Long(*)</a:t>
            </a:r>
          </a:p>
          <a:p>
            <a:r>
              <a:rPr lang="en-US" dirty="0" err="1" smtClean="0"/>
              <a:t>Võ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err="1" smtClean="0"/>
              <a:t>Tạ</a:t>
            </a:r>
            <a:r>
              <a:rPr lang="en-US" dirty="0" smtClean="0"/>
              <a:t> </a:t>
            </a:r>
            <a:r>
              <a:rPr lang="en-US" dirty="0" err="1" smtClean="0"/>
              <a:t>Đặng</a:t>
            </a:r>
            <a:r>
              <a:rPr lang="en-US" dirty="0" smtClean="0"/>
              <a:t> Minh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5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2290574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r>
              <a:rPr lang="en-US" dirty="0" err="1"/>
              <a:t>Nội</a:t>
            </a:r>
            <a:r>
              <a:rPr lang="en-US" dirty="0"/>
              <a:t> dung chi </a:t>
            </a:r>
            <a:r>
              <a:rPr lang="en-US" dirty="0" err="1"/>
              <a:t>tiết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2290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108200" cy="32056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Robot</a:t>
            </a:r>
          </a:p>
          <a:p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2290574"/>
          </a:xfrm>
        </p:spPr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Nội</a:t>
            </a:r>
            <a:r>
              <a:rPr lang="en-US" dirty="0" smtClean="0"/>
              <a:t> dung chi </a:t>
            </a:r>
            <a:r>
              <a:rPr lang="en-US" dirty="0" err="1" smtClean="0"/>
              <a:t>tiết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Kết</a:t>
            </a:r>
            <a:r>
              <a:rPr lang="en-US" dirty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Nội</a:t>
            </a:r>
            <a:r>
              <a:rPr lang="en-US" dirty="0"/>
              <a:t> dung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endParaRPr lang="en-US" dirty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Quay </a:t>
            </a:r>
            <a:r>
              <a:rPr lang="en-US" dirty="0" err="1" smtClean="0"/>
              <a:t>phim</a:t>
            </a:r>
            <a:endParaRPr lang="en-US" dirty="0"/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  <a:p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 smtClean="0"/>
          </a:p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smtClean="0"/>
              <a:t>EDITER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Nội</a:t>
            </a:r>
            <a:r>
              <a:rPr lang="en-US" dirty="0"/>
              <a:t> dung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Cảnh</a:t>
            </a:r>
            <a:r>
              <a:rPr lang="en-US" dirty="0" smtClean="0"/>
              <a:t> 1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Cảnh</a:t>
            </a:r>
            <a:r>
              <a:rPr lang="en-US" dirty="0" smtClean="0"/>
              <a:t> 2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: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thơ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Cảnh</a:t>
            </a:r>
            <a:r>
              <a:rPr lang="en-US" dirty="0" smtClean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: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mơ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Cảnh</a:t>
            </a:r>
            <a:r>
              <a:rPr lang="en-US" dirty="0" smtClean="0"/>
              <a:t> 4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: </a:t>
            </a:r>
            <a:r>
              <a:rPr lang="en-US" dirty="0" err="1"/>
              <a:t>D</a:t>
            </a:r>
            <a:r>
              <a:rPr lang="en-US" dirty="0" err="1" smtClean="0"/>
              <a:t>ẫn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err="1"/>
              <a:t>Nội</a:t>
            </a:r>
            <a:r>
              <a:rPr lang="en-US" dirty="0"/>
              <a:t> dung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7464" y="1197405"/>
            <a:ext cx="4041775" cy="479822"/>
          </a:xfrm>
        </p:spPr>
        <p:txBody>
          <a:bodyPr>
            <a:noAutofit/>
          </a:bodyPr>
          <a:lstStyle/>
          <a:p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endParaRPr lang="en-US" sz="28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5307456"/>
              </p:ext>
            </p:extLst>
          </p:nvPr>
        </p:nvGraphicFramePr>
        <p:xfrm>
          <a:off x="601670" y="2112962"/>
          <a:ext cx="8012105" cy="259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421"/>
                <a:gridCol w="1602421"/>
                <a:gridCol w="1602421"/>
                <a:gridCol w="1602421"/>
                <a:gridCol w="1602421"/>
              </a:tblGrid>
              <a:tr h="370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Quay </a:t>
                      </a:r>
                      <a:r>
                        <a:rPr lang="en-US" dirty="0" err="1" smtClean="0"/>
                        <a:t>phim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diễn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EDITER</a:t>
                      </a:r>
                    </a:p>
                  </a:txBody>
                  <a:tcPr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dirty="0" smtClean="0"/>
                        <a:t>Minh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34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(16:9)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Nhập môn CNTT &amp; TT</vt:lpstr>
      <vt:lpstr>Thành Viên</vt:lpstr>
      <vt:lpstr>Nội dung Báo cáo</vt:lpstr>
      <vt:lpstr>Nội dung Báo cáo</vt:lpstr>
      <vt:lpstr>Giới thiệu</vt:lpstr>
      <vt:lpstr>Nội dung Báo cáo</vt:lpstr>
      <vt:lpstr>Nội dung chi tiết</vt:lpstr>
      <vt:lpstr>Nội dung chi tiết</vt:lpstr>
      <vt:lpstr>Nội dung chi tiết</vt:lpstr>
      <vt:lpstr>Nội dung Báo cáo</vt:lpstr>
      <vt:lpstr>Kết quả đạt được </vt:lpstr>
      <vt:lpstr>Nội dung Báo cáo</vt:lpstr>
      <vt:lpstr>Kết luận và kiến nghị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2017-07-12T15:33:23Z</dcterms:created>
  <dcterms:modified xsi:type="dcterms:W3CDTF">2017-12-04T07:26:04Z</dcterms:modified>
</cp:coreProperties>
</file>