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53200" y="5562600"/>
            <a:ext cx="9144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609600"/>
            <a:ext cx="990600" cy="990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AIS Mock 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752600" y="1905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2.Get Consent List from AIS Mock Service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27432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Get Account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one particular account/ IBAN details with consent.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52600" y="2743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Get One Consent from the Consent List</a:t>
            </a:r>
            <a:endParaRPr lang="en-US" dirty="0"/>
          </a:p>
        </p:txBody>
      </p:sp>
      <p:sp>
        <p:nvSpPr>
          <p:cNvPr id="58" name="Horizontal Scroll 57"/>
          <p:cNvSpPr/>
          <p:nvPr/>
        </p:nvSpPr>
        <p:spPr>
          <a:xfrm>
            <a:off x="381000" y="6248400"/>
            <a:ext cx="2895600" cy="609600"/>
          </a:xfrm>
          <a:prstGeom prst="horizont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Response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676400" y="914400"/>
            <a:ext cx="502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ame 66"/>
          <p:cNvSpPr/>
          <p:nvPr/>
        </p:nvSpPr>
        <p:spPr>
          <a:xfrm>
            <a:off x="6629400" y="533400"/>
            <a:ext cx="914400" cy="1524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76400" y="457200"/>
            <a:ext cx="4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Sends the user, segment through Post Request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76400" y="1524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52600" y="1447800"/>
            <a:ext cx="480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Gets the Authentication code and access token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6576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ent-Up Arrow 77"/>
          <p:cNvSpPr/>
          <p:nvPr/>
        </p:nvSpPr>
        <p:spPr>
          <a:xfrm rot="5400000">
            <a:off x="4322064" y="2154936"/>
            <a:ext cx="592836" cy="26837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6858000" y="2057400"/>
            <a:ext cx="762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20000" y="1219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839200" y="1219200"/>
            <a:ext cx="0" cy="472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7543800" y="5943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5400000">
            <a:off x="6787634" y="2977634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Sends access token to AIS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5334000" y="38100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76800" y="4800600"/>
            <a:ext cx="129330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Input: IBAN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886200" y="5334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362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1. Send the Xml with IBAN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5410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Get the Xml with Account/IBAN Details</a:t>
            </a:r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3581400" y="1905000"/>
            <a:ext cx="1447800" cy="1752600"/>
          </a:xfrm>
          <a:prstGeom prst="up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OSB Layer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71600" y="2743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4191000" y="3810000"/>
            <a:ext cx="228600" cy="1447800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orizontal Scroll 9"/>
          <p:cNvSpPr/>
          <p:nvPr/>
        </p:nvSpPr>
        <p:spPr>
          <a:xfrm>
            <a:off x="5867400" y="5867400"/>
            <a:ext cx="2895600" cy="609600"/>
          </a:xfrm>
          <a:prstGeom prst="horizontalScroll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Xml Response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7086600" cy="467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738963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937437">
                <a:tc>
                  <a:txBody>
                    <a:bodyPr/>
                    <a:lstStyle/>
                    <a:p>
                      <a:r>
                        <a:rPr lang="en-US" dirty="0" smtClean="0"/>
                        <a:t>RIDE</a:t>
                      </a:r>
                      <a:r>
                        <a:rPr lang="en-US" baseline="0" dirty="0" smtClean="0"/>
                        <a:t> (Robot Framework tool)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Editor for Robot framework</a:t>
                      </a:r>
                      <a:r>
                        <a:rPr lang="en-US" baseline="0" dirty="0" smtClean="0"/>
                        <a:t> related scripts.</a:t>
                      </a:r>
                      <a:endParaRPr lang="en-US" dirty="0"/>
                    </a:p>
                  </a:txBody>
                  <a:tcPr/>
                </a:tc>
              </a:tr>
              <a:tr h="749226">
                <a:tc>
                  <a:txBody>
                    <a:bodyPr/>
                    <a:lstStyle/>
                    <a:p>
                      <a:r>
                        <a:rPr lang="en-US" dirty="0" smtClean="0"/>
                        <a:t>Bamboo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Integration tool.</a:t>
                      </a:r>
                      <a:endParaRPr lang="en-US" dirty="0"/>
                    </a:p>
                  </a:txBody>
                  <a:tcPr/>
                </a:tc>
              </a:tr>
              <a:tr h="749226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/Bit Bucket.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492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Testing tool.</a:t>
                      </a:r>
                      <a:endParaRPr lang="en-US" dirty="0"/>
                    </a:p>
                  </a:txBody>
                  <a:tcPr/>
                </a:tc>
              </a:tr>
              <a:tr h="7492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Management tool</a:t>
                      </a:r>
                      <a:r>
                        <a:rPr lang="en-US" baseline="0" dirty="0" smtClean="0"/>
                        <a:t> and Defect management tool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Framework Creation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Framework: Combination of Keyword driven, Data Driven and Modular driven frameworks.</a:t>
            </a:r>
          </a:p>
          <a:p>
            <a:r>
              <a:rPr lang="en-US" dirty="0" smtClean="0"/>
              <a:t>Coding Standards / Naming conventions and Commenting standards followed.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Recommended way followed while storing the test scripts in Repository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Clone the master.</a:t>
            </a:r>
          </a:p>
          <a:p>
            <a:r>
              <a:rPr lang="en-US" dirty="0" smtClean="0"/>
              <a:t>Create a </a:t>
            </a:r>
            <a:r>
              <a:rPr lang="en-US" dirty="0" smtClean="0"/>
              <a:t>Branch before modifying.</a:t>
            </a:r>
            <a:endParaRPr lang="en-US" dirty="0" smtClean="0"/>
          </a:p>
          <a:p>
            <a:r>
              <a:rPr lang="en-US" dirty="0" smtClean="0"/>
              <a:t>Modify the test cases or other files in Branch.</a:t>
            </a:r>
          </a:p>
          <a:p>
            <a:r>
              <a:rPr lang="en-US" dirty="0" smtClean="0"/>
              <a:t>Commit and Push the changes in the Branch.</a:t>
            </a:r>
          </a:p>
          <a:p>
            <a:r>
              <a:rPr lang="en-US" dirty="0" smtClean="0"/>
              <a:t>Create a pull request for branch to merge with master.(Resolve the conflicts between files if any)</a:t>
            </a:r>
          </a:p>
          <a:p>
            <a:r>
              <a:rPr lang="en-US" dirty="0" smtClean="0"/>
              <a:t>Execute the branch in Bamboo and see the results.</a:t>
            </a:r>
          </a:p>
          <a:p>
            <a:r>
              <a:rPr lang="en-US" dirty="0" smtClean="0"/>
              <a:t>Merge the branch to master if OK.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229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Automation Framework</vt:lpstr>
      <vt:lpstr>Automation Framework Creation</vt:lpstr>
      <vt:lpstr>Recommended way followed while storing the test scripts in Repository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Kolluri, LakshmiSaiNagaVisweswaraRao</dc:creator>
  <cp:lastModifiedBy>lakollur</cp:lastModifiedBy>
  <cp:revision>17</cp:revision>
  <dcterms:created xsi:type="dcterms:W3CDTF">2006-08-16T00:00:00Z</dcterms:created>
  <dcterms:modified xsi:type="dcterms:W3CDTF">2017-02-15T19:07:10Z</dcterms:modified>
</cp:coreProperties>
</file>