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05" r:id="rId1"/>
  </p:sldMasterIdLst>
  <p:notesMasterIdLst>
    <p:notesMasterId r:id="rId23"/>
  </p:notesMasterIdLst>
  <p:sldIdLst>
    <p:sldId id="256" r:id="rId2"/>
    <p:sldId id="259" r:id="rId3"/>
    <p:sldId id="260" r:id="rId4"/>
    <p:sldId id="275" r:id="rId5"/>
    <p:sldId id="345" r:id="rId6"/>
    <p:sldId id="346" r:id="rId7"/>
    <p:sldId id="341" r:id="rId8"/>
    <p:sldId id="347" r:id="rId9"/>
    <p:sldId id="348" r:id="rId10"/>
    <p:sldId id="349" r:id="rId11"/>
    <p:sldId id="343" r:id="rId12"/>
    <p:sldId id="350" r:id="rId13"/>
    <p:sldId id="351" r:id="rId14"/>
    <p:sldId id="355" r:id="rId15"/>
    <p:sldId id="356" r:id="rId16"/>
    <p:sldId id="357" r:id="rId17"/>
    <p:sldId id="358" r:id="rId18"/>
    <p:sldId id="342" r:id="rId19"/>
    <p:sldId id="344" r:id="rId20"/>
    <p:sldId id="353" r:id="rId21"/>
    <p:sldId id="35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BDE5F2-4AC7-45AD-9826-B18D242796F3}">
  <a:tblStyle styleId="{BCBDE5F2-4AC7-45AD-9826-B18D242796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2"/>
    <p:restoredTop sz="94710"/>
  </p:normalViewPr>
  <p:slideViewPr>
    <p:cSldViewPr snapToGrid="0">
      <p:cViewPr varScale="1">
        <p:scale>
          <a:sx n="165" d="100"/>
          <a:sy n="165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Sin índice</c:v>
                </c:pt>
                <c:pt idx="1">
                  <c:v>Con índice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0-0146-823C-9CB1D1894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1865375"/>
        <c:axId val="1372522639"/>
      </c:barChart>
      <c:catAx>
        <c:axId val="137186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72522639"/>
        <c:crosses val="autoZero"/>
        <c:auto val="1"/>
        <c:lblAlgn val="ctr"/>
        <c:lblOffset val="100"/>
        <c:noMultiLvlLbl val="0"/>
      </c:catAx>
      <c:valAx>
        <c:axId val="137252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7186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Sin índice</c:v>
                </c:pt>
                <c:pt idx="1">
                  <c:v>Con índice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52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CC-714E-A8A7-8C887D379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1865375"/>
        <c:axId val="1372522639"/>
      </c:barChart>
      <c:catAx>
        <c:axId val="137186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72522639"/>
        <c:crosses val="autoZero"/>
        <c:auto val="1"/>
        <c:lblAlgn val="ctr"/>
        <c:lblOffset val="100"/>
        <c:noMultiLvlLbl val="0"/>
      </c:catAx>
      <c:valAx>
        <c:axId val="137252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7186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Sin índice</c:v>
                </c:pt>
                <c:pt idx="1">
                  <c:v>Con índice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26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1-C04A-BF59-CD18D86EB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1865375"/>
        <c:axId val="1372522639"/>
      </c:barChart>
      <c:catAx>
        <c:axId val="137186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72522639"/>
        <c:crosses val="autoZero"/>
        <c:auto val="1"/>
        <c:lblAlgn val="ctr"/>
        <c:lblOffset val="100"/>
        <c:noMultiLvlLbl val="0"/>
      </c:catAx>
      <c:valAx>
        <c:axId val="137252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7186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076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10f9332fcc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10f9332fcc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162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4" name="Google Shape;3584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99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10f9332fcc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10f9332fcc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11054d976e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2" name="Google Shape;2812;g11054d976e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g110752771a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8" name="Google Shape;3218;g110752771a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82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f5aafee10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f5aafee10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0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14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2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53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5884720" y="1923699"/>
            <a:ext cx="1786526" cy="4732053"/>
            <a:chOff x="6423700" y="1455975"/>
            <a:chExt cx="613800" cy="1625800"/>
          </a:xfrm>
        </p:grpSpPr>
        <p:sp>
          <p:nvSpPr>
            <p:cNvPr id="10" name="Google Shape;10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213700" y="1066350"/>
            <a:ext cx="6716700" cy="218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213700" y="3381025"/>
            <a:ext cx="6716700" cy="610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1737152" y="-1737108"/>
            <a:ext cx="1786526" cy="5260764"/>
            <a:chOff x="6423700" y="1455975"/>
            <a:chExt cx="613800" cy="1625800"/>
          </a:xfrm>
        </p:grpSpPr>
        <p:sp>
          <p:nvSpPr>
            <p:cNvPr id="28" name="Google Shape;28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oogle Shape;2275;p50"/>
          <p:cNvGrpSpPr/>
          <p:nvPr/>
        </p:nvGrpSpPr>
        <p:grpSpPr>
          <a:xfrm flipH="1">
            <a:off x="-11397" y="3441608"/>
            <a:ext cx="2140568" cy="1701902"/>
            <a:chOff x="5005075" y="2239400"/>
            <a:chExt cx="749525" cy="595925"/>
          </a:xfrm>
        </p:grpSpPr>
        <p:sp>
          <p:nvSpPr>
            <p:cNvPr id="2276" name="Google Shape;2276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50"/>
          <p:cNvGrpSpPr/>
          <p:nvPr/>
        </p:nvGrpSpPr>
        <p:grpSpPr>
          <a:xfrm rot="-5400000">
            <a:off x="6764145" y="14501"/>
            <a:ext cx="2394066" cy="2365402"/>
            <a:chOff x="3884100" y="2447750"/>
            <a:chExt cx="843575" cy="833475"/>
          </a:xfrm>
        </p:grpSpPr>
        <p:sp>
          <p:nvSpPr>
            <p:cNvPr id="2291" name="Google Shape;2291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1" name="Google Shape;2311;p50"/>
          <p:cNvGrpSpPr/>
          <p:nvPr/>
        </p:nvGrpSpPr>
        <p:grpSpPr>
          <a:xfrm rot="5400000" flipH="1">
            <a:off x="-14205" y="14501"/>
            <a:ext cx="2394066" cy="2365402"/>
            <a:chOff x="3884100" y="2447750"/>
            <a:chExt cx="843575" cy="833475"/>
          </a:xfrm>
        </p:grpSpPr>
        <p:sp>
          <p:nvSpPr>
            <p:cNvPr id="2312" name="Google Shape;2312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50"/>
          <p:cNvGrpSpPr/>
          <p:nvPr/>
        </p:nvGrpSpPr>
        <p:grpSpPr>
          <a:xfrm>
            <a:off x="7014828" y="3441608"/>
            <a:ext cx="2140568" cy="1701902"/>
            <a:chOff x="5005075" y="2239400"/>
            <a:chExt cx="749525" cy="595925"/>
          </a:xfrm>
        </p:grpSpPr>
        <p:sp>
          <p:nvSpPr>
            <p:cNvPr id="2333" name="Google Shape;2333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51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2349" name="Google Shape;2349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51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2370" name="Google Shape;2370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51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2386" name="Google Shape;2386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51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2402" name="Google Shape;2402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52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2424" name="Google Shape;2424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52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2445" name="Google Shape;2445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53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467" name="Google Shape;2467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53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485" name="Google Shape;2485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8"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54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504" name="Google Shape;2504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54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520" name="Google Shape;2520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39"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55"/>
          <p:cNvGrpSpPr/>
          <p:nvPr/>
        </p:nvGrpSpPr>
        <p:grpSpPr>
          <a:xfrm rot="10800000" flipH="1">
            <a:off x="-13" y="7"/>
            <a:ext cx="9142584" cy="1688125"/>
            <a:chOff x="410450" y="2958175"/>
            <a:chExt cx="1976775" cy="365000"/>
          </a:xfrm>
        </p:grpSpPr>
        <p:sp>
          <p:nvSpPr>
            <p:cNvPr id="2537" name="Google Shape;2537;p55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55"/>
          <p:cNvGrpSpPr/>
          <p:nvPr/>
        </p:nvGrpSpPr>
        <p:grpSpPr>
          <a:xfrm rot="5400000">
            <a:off x="-12101" y="3134994"/>
            <a:ext cx="2020446" cy="1996256"/>
            <a:chOff x="3884100" y="2447750"/>
            <a:chExt cx="843575" cy="833475"/>
          </a:xfrm>
        </p:grpSpPr>
        <p:sp>
          <p:nvSpPr>
            <p:cNvPr id="2565" name="Google Shape;2565;p5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1729950" y="2184525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3876888" y="709025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 flipH="1">
            <a:off x="147" y="-204"/>
            <a:ext cx="4323585" cy="5143432"/>
            <a:chOff x="5588175" y="1772375"/>
            <a:chExt cx="1282050" cy="1525200"/>
          </a:xfrm>
        </p:grpSpPr>
        <p:sp>
          <p:nvSpPr>
            <p:cNvPr id="49" name="Google Shape;49;p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 rot="10800000" flipH="1">
            <a:off x="4820422" y="-204"/>
            <a:ext cx="4323585" cy="5143432"/>
            <a:chOff x="5588175" y="1772375"/>
            <a:chExt cx="1282050" cy="1525200"/>
          </a:xfrm>
        </p:grpSpPr>
        <p:sp>
          <p:nvSpPr>
            <p:cNvPr id="70" name="Google Shape;70;p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title" idx="2" hasCustomPrompt="1"/>
          </p:nvPr>
        </p:nvSpPr>
        <p:spPr>
          <a:xfrm>
            <a:off x="3937550" y="848575"/>
            <a:ext cx="126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2145138" y="3289900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 flipH="1">
            <a:off x="-5" y="1248137"/>
            <a:ext cx="3267048" cy="3886515"/>
            <a:chOff x="5588175" y="1772375"/>
            <a:chExt cx="1282050" cy="1525200"/>
          </a:xfrm>
        </p:grpSpPr>
        <p:sp>
          <p:nvSpPr>
            <p:cNvPr id="175" name="Google Shape;175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 rot="10800000" flipH="1">
            <a:off x="5876720" y="1662"/>
            <a:ext cx="3267048" cy="3886515"/>
            <a:chOff x="5588175" y="1772375"/>
            <a:chExt cx="1282050" cy="1525200"/>
          </a:xfrm>
        </p:grpSpPr>
        <p:sp>
          <p:nvSpPr>
            <p:cNvPr id="196" name="Google Shape;196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 rot="-5400000">
            <a:off x="5567220" y="-309738"/>
            <a:ext cx="3267048" cy="3886515"/>
            <a:chOff x="5588175" y="1772375"/>
            <a:chExt cx="1282050" cy="1525200"/>
          </a:xfrm>
        </p:grpSpPr>
        <p:sp>
          <p:nvSpPr>
            <p:cNvPr id="521" name="Google Shape;521;p14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4"/>
          <p:cNvSpPr txBox="1">
            <a:spLocks noGrp="1"/>
          </p:cNvSpPr>
          <p:nvPr>
            <p:ph type="title" idx="2"/>
          </p:nvPr>
        </p:nvSpPr>
        <p:spPr>
          <a:xfrm>
            <a:off x="6887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14"/>
          <p:cNvSpPr txBox="1">
            <a:spLocks noGrp="1"/>
          </p:cNvSpPr>
          <p:nvPr>
            <p:ph type="subTitle" idx="1"/>
          </p:nvPr>
        </p:nvSpPr>
        <p:spPr>
          <a:xfrm>
            <a:off x="68877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4"/>
          <p:cNvSpPr txBox="1">
            <a:spLocks noGrp="1"/>
          </p:cNvSpPr>
          <p:nvPr>
            <p:ph type="title" idx="3" hasCustomPrompt="1"/>
          </p:nvPr>
        </p:nvSpPr>
        <p:spPr>
          <a:xfrm>
            <a:off x="6887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5" name="Google Shape;545;p14"/>
          <p:cNvSpPr txBox="1">
            <a:spLocks noGrp="1"/>
          </p:cNvSpPr>
          <p:nvPr>
            <p:ph type="title" idx="4"/>
          </p:nvPr>
        </p:nvSpPr>
        <p:spPr>
          <a:xfrm>
            <a:off x="68877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5"/>
          </p:nvPr>
        </p:nvSpPr>
        <p:spPr>
          <a:xfrm>
            <a:off x="68877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4"/>
          <p:cNvSpPr txBox="1">
            <a:spLocks noGrp="1"/>
          </p:cNvSpPr>
          <p:nvPr>
            <p:ph type="title" idx="6" hasCustomPrompt="1"/>
          </p:nvPr>
        </p:nvSpPr>
        <p:spPr>
          <a:xfrm>
            <a:off x="6887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8" name="Google Shape;548;p14"/>
          <p:cNvSpPr txBox="1">
            <a:spLocks noGrp="1"/>
          </p:cNvSpPr>
          <p:nvPr>
            <p:ph type="title" idx="7"/>
          </p:nvPr>
        </p:nvSpPr>
        <p:spPr>
          <a:xfrm>
            <a:off x="33245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9" name="Google Shape;549;p14"/>
          <p:cNvSpPr txBox="1">
            <a:spLocks noGrp="1"/>
          </p:cNvSpPr>
          <p:nvPr>
            <p:ph type="subTitle" idx="8"/>
          </p:nvPr>
        </p:nvSpPr>
        <p:spPr>
          <a:xfrm>
            <a:off x="332457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4"/>
          <p:cNvSpPr txBox="1">
            <a:spLocks noGrp="1"/>
          </p:cNvSpPr>
          <p:nvPr>
            <p:ph type="title" idx="9" hasCustomPrompt="1"/>
          </p:nvPr>
        </p:nvSpPr>
        <p:spPr>
          <a:xfrm>
            <a:off x="33245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1" name="Google Shape;551;p14"/>
          <p:cNvSpPr txBox="1">
            <a:spLocks noGrp="1"/>
          </p:cNvSpPr>
          <p:nvPr>
            <p:ph type="title" idx="13"/>
          </p:nvPr>
        </p:nvSpPr>
        <p:spPr>
          <a:xfrm>
            <a:off x="332457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2" name="Google Shape;552;p14"/>
          <p:cNvSpPr txBox="1">
            <a:spLocks noGrp="1"/>
          </p:cNvSpPr>
          <p:nvPr>
            <p:ph type="subTitle" idx="14"/>
          </p:nvPr>
        </p:nvSpPr>
        <p:spPr>
          <a:xfrm>
            <a:off x="332457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4"/>
          <p:cNvSpPr txBox="1">
            <a:spLocks noGrp="1"/>
          </p:cNvSpPr>
          <p:nvPr>
            <p:ph type="title" idx="15" hasCustomPrompt="1"/>
          </p:nvPr>
        </p:nvSpPr>
        <p:spPr>
          <a:xfrm>
            <a:off x="33245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14"/>
          <p:cNvSpPr txBox="1">
            <a:spLocks noGrp="1"/>
          </p:cNvSpPr>
          <p:nvPr>
            <p:ph type="title" idx="16"/>
          </p:nvPr>
        </p:nvSpPr>
        <p:spPr>
          <a:xfrm>
            <a:off x="597122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5" name="Google Shape;555;p14"/>
          <p:cNvSpPr txBox="1">
            <a:spLocks noGrp="1"/>
          </p:cNvSpPr>
          <p:nvPr>
            <p:ph type="subTitle" idx="17"/>
          </p:nvPr>
        </p:nvSpPr>
        <p:spPr>
          <a:xfrm>
            <a:off x="597122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4"/>
          <p:cNvSpPr txBox="1">
            <a:spLocks noGrp="1"/>
          </p:cNvSpPr>
          <p:nvPr>
            <p:ph type="title" idx="18" hasCustomPrompt="1"/>
          </p:nvPr>
        </p:nvSpPr>
        <p:spPr>
          <a:xfrm>
            <a:off x="5971226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7" name="Google Shape;557;p14"/>
          <p:cNvSpPr txBox="1">
            <a:spLocks noGrp="1"/>
          </p:cNvSpPr>
          <p:nvPr>
            <p:ph type="title" idx="19"/>
          </p:nvPr>
        </p:nvSpPr>
        <p:spPr>
          <a:xfrm>
            <a:off x="597122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subTitle" idx="20"/>
          </p:nvPr>
        </p:nvSpPr>
        <p:spPr>
          <a:xfrm>
            <a:off x="597122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title" idx="21" hasCustomPrompt="1"/>
          </p:nvPr>
        </p:nvSpPr>
        <p:spPr>
          <a:xfrm>
            <a:off x="5971226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4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0"/>
          <p:cNvSpPr/>
          <p:nvPr/>
        </p:nvSpPr>
        <p:spPr>
          <a:xfrm>
            <a:off x="4694403" y="1257525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0"/>
          <p:cNvSpPr/>
          <p:nvPr/>
        </p:nvSpPr>
        <p:spPr>
          <a:xfrm>
            <a:off x="869397" y="1257525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20"/>
          <p:cNvSpPr txBox="1">
            <a:spLocks noGrp="1"/>
          </p:cNvSpPr>
          <p:nvPr>
            <p:ph type="title" idx="2"/>
          </p:nvPr>
        </p:nvSpPr>
        <p:spPr>
          <a:xfrm>
            <a:off x="1048723" y="1411888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0"/>
          <p:cNvSpPr txBox="1">
            <a:spLocks noGrp="1"/>
          </p:cNvSpPr>
          <p:nvPr>
            <p:ph type="title" idx="3"/>
          </p:nvPr>
        </p:nvSpPr>
        <p:spPr>
          <a:xfrm>
            <a:off x="4893677" y="1411895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20"/>
          <p:cNvSpPr txBox="1">
            <a:spLocks noGrp="1"/>
          </p:cNvSpPr>
          <p:nvPr>
            <p:ph type="subTitle" idx="1"/>
          </p:nvPr>
        </p:nvSpPr>
        <p:spPr>
          <a:xfrm>
            <a:off x="4873729" y="1824399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7" name="Google Shape;777;p20"/>
          <p:cNvSpPr txBox="1">
            <a:spLocks noGrp="1"/>
          </p:cNvSpPr>
          <p:nvPr>
            <p:ph type="subTitle" idx="4"/>
          </p:nvPr>
        </p:nvSpPr>
        <p:spPr>
          <a:xfrm>
            <a:off x="1048723" y="1824403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8" name="Google Shape;778;p20"/>
          <p:cNvSpPr/>
          <p:nvPr/>
        </p:nvSpPr>
        <p:spPr>
          <a:xfrm>
            <a:off x="4694403" y="3006016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0"/>
          <p:cNvSpPr/>
          <p:nvPr/>
        </p:nvSpPr>
        <p:spPr>
          <a:xfrm>
            <a:off x="869397" y="3006016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0"/>
          <p:cNvSpPr txBox="1">
            <a:spLocks noGrp="1"/>
          </p:cNvSpPr>
          <p:nvPr>
            <p:ph type="title" idx="5"/>
          </p:nvPr>
        </p:nvSpPr>
        <p:spPr>
          <a:xfrm>
            <a:off x="1048723" y="3160379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20"/>
          <p:cNvSpPr txBox="1">
            <a:spLocks noGrp="1"/>
          </p:cNvSpPr>
          <p:nvPr>
            <p:ph type="title" idx="6"/>
          </p:nvPr>
        </p:nvSpPr>
        <p:spPr>
          <a:xfrm>
            <a:off x="4873729" y="3160387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20"/>
          <p:cNvSpPr txBox="1">
            <a:spLocks noGrp="1"/>
          </p:cNvSpPr>
          <p:nvPr>
            <p:ph type="subTitle" idx="7"/>
          </p:nvPr>
        </p:nvSpPr>
        <p:spPr>
          <a:xfrm>
            <a:off x="4873729" y="3572891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3" name="Google Shape;783;p20"/>
          <p:cNvSpPr txBox="1">
            <a:spLocks noGrp="1"/>
          </p:cNvSpPr>
          <p:nvPr>
            <p:ph type="subTitle" idx="8"/>
          </p:nvPr>
        </p:nvSpPr>
        <p:spPr>
          <a:xfrm>
            <a:off x="1048723" y="3572894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6"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32"/>
          <p:cNvGrpSpPr/>
          <p:nvPr/>
        </p:nvGrpSpPr>
        <p:grpSpPr>
          <a:xfrm rot="10800000" flipH="1">
            <a:off x="5" y="2277807"/>
            <a:ext cx="2542400" cy="2865695"/>
            <a:chOff x="551550" y="1218425"/>
            <a:chExt cx="1388000" cy="1564500"/>
          </a:xfrm>
        </p:grpSpPr>
        <p:sp>
          <p:nvSpPr>
            <p:cNvPr id="1304" name="Google Shape;1304;p32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2"/>
          <p:cNvGrpSpPr/>
          <p:nvPr/>
        </p:nvGrpSpPr>
        <p:grpSpPr>
          <a:xfrm flipH="1">
            <a:off x="6601605" y="-43"/>
            <a:ext cx="2542400" cy="2865695"/>
            <a:chOff x="551550" y="1218425"/>
            <a:chExt cx="1388000" cy="1564500"/>
          </a:xfrm>
        </p:grpSpPr>
        <p:sp>
          <p:nvSpPr>
            <p:cNvPr id="1322" name="Google Shape;1322;p32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Google Shape;1339;p32"/>
          <p:cNvSpPr/>
          <p:nvPr/>
        </p:nvSpPr>
        <p:spPr>
          <a:xfrm>
            <a:off x="4915863" y="1334950"/>
            <a:ext cx="3477000" cy="65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32"/>
          <p:cNvSpPr/>
          <p:nvPr/>
        </p:nvSpPr>
        <p:spPr>
          <a:xfrm>
            <a:off x="4915863" y="2241475"/>
            <a:ext cx="3477000" cy="1286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32"/>
          <p:cNvSpPr txBox="1">
            <a:spLocks noGrp="1"/>
          </p:cNvSpPr>
          <p:nvPr>
            <p:ph type="title"/>
          </p:nvPr>
        </p:nvSpPr>
        <p:spPr>
          <a:xfrm>
            <a:off x="5176150" y="1281700"/>
            <a:ext cx="29118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32"/>
          <p:cNvSpPr txBox="1">
            <a:spLocks noGrp="1"/>
          </p:cNvSpPr>
          <p:nvPr>
            <p:ph type="subTitle" idx="1"/>
          </p:nvPr>
        </p:nvSpPr>
        <p:spPr>
          <a:xfrm>
            <a:off x="5176250" y="2375350"/>
            <a:ext cx="29118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">
  <p:cSld name="CUSTOM_19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6"/>
          <p:cNvSpPr/>
          <p:nvPr/>
        </p:nvSpPr>
        <p:spPr>
          <a:xfrm>
            <a:off x="889359" y="1257525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36"/>
          <p:cNvSpPr txBox="1">
            <a:spLocks noGrp="1"/>
          </p:cNvSpPr>
          <p:nvPr>
            <p:ph type="title" idx="2"/>
          </p:nvPr>
        </p:nvSpPr>
        <p:spPr>
          <a:xfrm>
            <a:off x="1078648" y="1411888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9" name="Google Shape;1479;p36"/>
          <p:cNvSpPr txBox="1">
            <a:spLocks noGrp="1"/>
          </p:cNvSpPr>
          <p:nvPr>
            <p:ph type="subTitle" idx="1"/>
          </p:nvPr>
        </p:nvSpPr>
        <p:spPr>
          <a:xfrm>
            <a:off x="1078648" y="1824403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0" name="Google Shape;1480;p36"/>
          <p:cNvSpPr/>
          <p:nvPr/>
        </p:nvSpPr>
        <p:spPr>
          <a:xfrm>
            <a:off x="849435" y="3006016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36"/>
          <p:cNvSpPr txBox="1">
            <a:spLocks noGrp="1"/>
          </p:cNvSpPr>
          <p:nvPr>
            <p:ph type="title" idx="3"/>
          </p:nvPr>
        </p:nvSpPr>
        <p:spPr>
          <a:xfrm>
            <a:off x="1038724" y="3160379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36"/>
          <p:cNvSpPr txBox="1">
            <a:spLocks noGrp="1"/>
          </p:cNvSpPr>
          <p:nvPr>
            <p:ph type="subTitle" idx="4"/>
          </p:nvPr>
        </p:nvSpPr>
        <p:spPr>
          <a:xfrm>
            <a:off x="1038724" y="3572894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83" name="Google Shape;1483;p36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1484" name="Google Shape;1484;p36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6"/>
          <p:cNvGrpSpPr/>
          <p:nvPr/>
        </p:nvGrpSpPr>
        <p:grpSpPr>
          <a:xfrm rot="5400000" flipH="1">
            <a:off x="-12101" y="12103"/>
            <a:ext cx="2020446" cy="1996256"/>
            <a:chOff x="3884100" y="2447750"/>
            <a:chExt cx="843575" cy="833475"/>
          </a:xfrm>
        </p:grpSpPr>
        <p:sp>
          <p:nvSpPr>
            <p:cNvPr id="1512" name="Google Shape;1512;p3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49"/>
          <p:cNvSpPr/>
          <p:nvPr/>
        </p:nvSpPr>
        <p:spPr>
          <a:xfrm>
            <a:off x="1921425" y="1304350"/>
            <a:ext cx="5301000" cy="2826300"/>
          </a:xfrm>
          <a:prstGeom prst="roundRect">
            <a:avLst>
              <a:gd name="adj" fmla="val 618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49"/>
          <p:cNvSpPr/>
          <p:nvPr/>
        </p:nvSpPr>
        <p:spPr>
          <a:xfrm>
            <a:off x="1921425" y="4249650"/>
            <a:ext cx="53010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9" name="Google Shape;2239;p49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240" name="Google Shape;2240;p49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9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9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9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9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9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9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9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5" name="Google Shape;2255;p49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256" name="Google Shape;2256;p49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9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9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9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9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9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9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9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9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1" name="Google Shape;2271;p49"/>
          <p:cNvSpPr txBox="1">
            <a:spLocks noGrp="1"/>
          </p:cNvSpPr>
          <p:nvPr>
            <p:ph type="subTitle" idx="1"/>
          </p:nvPr>
        </p:nvSpPr>
        <p:spPr>
          <a:xfrm>
            <a:off x="2854650" y="13650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2" name="Google Shape;227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73" name="Google Shape;2273;p49"/>
          <p:cNvSpPr txBox="1"/>
          <p:nvPr/>
        </p:nvSpPr>
        <p:spPr>
          <a:xfrm>
            <a:off x="2212650" y="3415763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6" r:id="rId6"/>
    <p:sldLayoutId id="2147483678" r:id="rId7"/>
    <p:sldLayoutId id="2147483682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adrian.moreno521@alu.uhu.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pablo.cordon113@alu.uhu.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umania/ProyectoMongoDBAG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61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/>
              <a:t>Proyecto Final MongoDB</a:t>
            </a:r>
            <a:r>
              <a:rPr lang="en" sz="4000" dirty="0"/>
              <a:t> </a:t>
            </a:r>
            <a:br>
              <a:rPr lang="en" sz="4000" dirty="0"/>
            </a:br>
            <a:r>
              <a:rPr lang="en" sz="2400" dirty="0"/>
              <a:t>Almacenamiento y Gestión de la Información</a:t>
            </a:r>
            <a:endParaRPr dirty="0"/>
          </a:p>
        </p:txBody>
      </p:sp>
      <p:sp>
        <p:nvSpPr>
          <p:cNvPr id="2600" name="Google Shape;2600;p61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5488196" cy="678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Adrián Moreno Monterde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Pablo Cordón Hidalgo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58293-85D9-C026-97D1-1F51202A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 de los documentos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562F7A-C2C8-094D-8668-A16352FA1446}"/>
              </a:ext>
            </a:extLst>
          </p:cNvPr>
          <p:cNvSpPr txBox="1"/>
          <p:nvPr/>
        </p:nvSpPr>
        <p:spPr>
          <a:xfrm>
            <a:off x="720000" y="1017725"/>
            <a:ext cx="7932116" cy="39857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{</a:t>
            </a: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"_id": {</a:t>
            </a: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	"$</a:t>
            </a:r>
            <a:r>
              <a:rPr lang="es-ES_tradnl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oid</a:t>
            </a:r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": "639ade58d716f019cfabef64"</a:t>
            </a: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},</a:t>
            </a:r>
          </a:p>
          <a:p>
            <a:pPr lvl="2"/>
            <a:endParaRPr lang="es-ES_tradnl" sz="11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"id": "1603309904441253888",</a:t>
            </a:r>
          </a:p>
          <a:p>
            <a:pPr lvl="2"/>
            <a:endParaRPr lang="es-ES_tradnl" sz="11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"username": ”</a:t>
            </a:r>
            <a:r>
              <a:rPr lang="es-ES_tradnl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visumania</a:t>
            </a:r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",</a:t>
            </a:r>
          </a:p>
          <a:p>
            <a:pPr lvl="2"/>
            <a:endParaRPr lang="es-ES_tradnl" sz="11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"followers": 69,</a:t>
            </a:r>
          </a:p>
          <a:p>
            <a:pPr lvl="2"/>
            <a:endParaRPr lang="es-ES_tradnl" sz="11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"text": ”Tengo unas ganas locas de ir a comerme un #</a:t>
            </a:r>
            <a:r>
              <a:rPr lang="es-ES_tradnl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kapsalon</a:t>
            </a:r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con @</a:t>
            </a:r>
            <a:r>
              <a:rPr lang="es-ES_tradnl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PabloCordon</a:t>
            </a:r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a Moguer 🤤",</a:t>
            </a:r>
          </a:p>
          <a:p>
            <a:pPr lvl="2"/>
            <a:endParaRPr lang="es-ES_tradnl" sz="11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"hashtags": [{text: ”</a:t>
            </a:r>
            <a:r>
              <a:rPr lang="es-ES_tradnl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kapsalon</a:t>
            </a:r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”, índices:[43,51]}],</a:t>
            </a:r>
          </a:p>
          <a:p>
            <a:pPr lvl="2"/>
            <a:endParaRPr lang="es-ES_tradnl" sz="11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"language": "es",</a:t>
            </a:r>
          </a:p>
          <a:p>
            <a:pPr lvl="2"/>
            <a:endParaRPr lang="es-ES_tradnl" sz="11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"</a:t>
            </a:r>
            <a:r>
              <a:rPr lang="es-ES_tradnl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created</a:t>
            </a:r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": {</a:t>
            </a: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	"$date": {</a:t>
            </a: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		"$</a:t>
            </a:r>
            <a:r>
              <a:rPr lang="es-ES_tradnl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numberLong</a:t>
            </a:r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": "1671093843000"</a:t>
            </a: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	}</a:t>
            </a:r>
          </a:p>
          <a:p>
            <a:pPr lvl="2"/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	}</a:t>
            </a:r>
          </a:p>
          <a:p>
            <a:r>
              <a:rPr lang="es-ES_tradnl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}</a:t>
            </a:r>
          </a:p>
        </p:txBody>
      </p:sp>
      <p:sp>
        <p:nvSpPr>
          <p:cNvPr id="3" name="Abrir corchete 2">
            <a:extLst>
              <a:ext uri="{FF2B5EF4-FFF2-40B4-BE49-F238E27FC236}">
                <a16:creationId xmlns:a16="http://schemas.microsoft.com/office/drawing/2014/main" id="{4C904D29-FBC1-B0F5-92B4-1704FF67B755}"/>
              </a:ext>
            </a:extLst>
          </p:cNvPr>
          <p:cNvSpPr/>
          <p:nvPr/>
        </p:nvSpPr>
        <p:spPr>
          <a:xfrm>
            <a:off x="767782" y="1122505"/>
            <a:ext cx="45719" cy="37017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Abrir corchete 4">
            <a:extLst>
              <a:ext uri="{FF2B5EF4-FFF2-40B4-BE49-F238E27FC236}">
                <a16:creationId xmlns:a16="http://schemas.microsoft.com/office/drawing/2014/main" id="{6FB662C4-F0D9-630F-76F8-265F93E49D68}"/>
              </a:ext>
            </a:extLst>
          </p:cNvPr>
          <p:cNvSpPr/>
          <p:nvPr/>
        </p:nvSpPr>
        <p:spPr>
          <a:xfrm>
            <a:off x="1620171" y="1301688"/>
            <a:ext cx="45719" cy="3694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Abrir corchete 5">
            <a:extLst>
              <a:ext uri="{FF2B5EF4-FFF2-40B4-BE49-F238E27FC236}">
                <a16:creationId xmlns:a16="http://schemas.microsoft.com/office/drawing/2014/main" id="{8328D945-86C0-22E5-EAFE-77EC870DE3C9}"/>
              </a:ext>
            </a:extLst>
          </p:cNvPr>
          <p:cNvSpPr/>
          <p:nvPr/>
        </p:nvSpPr>
        <p:spPr>
          <a:xfrm>
            <a:off x="1643030" y="3995489"/>
            <a:ext cx="45719" cy="70298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1009434E-F66C-4ABB-96A5-5FBD704F7BC7}"/>
              </a:ext>
            </a:extLst>
          </p:cNvPr>
          <p:cNvSpPr/>
          <p:nvPr/>
        </p:nvSpPr>
        <p:spPr>
          <a:xfrm>
            <a:off x="2518278" y="4147889"/>
            <a:ext cx="45719" cy="3673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8" name="Google Shape;2697;p69">
            <a:extLst>
              <a:ext uri="{FF2B5EF4-FFF2-40B4-BE49-F238E27FC236}">
                <a16:creationId xmlns:a16="http://schemas.microsoft.com/office/drawing/2014/main" id="{7CBBC438-B758-38F0-8C3E-E48CEED4CB3E}"/>
              </a:ext>
            </a:extLst>
          </p:cNvPr>
          <p:cNvGrpSpPr/>
          <p:nvPr/>
        </p:nvGrpSpPr>
        <p:grpSpPr>
          <a:xfrm>
            <a:off x="614601" y="511679"/>
            <a:ext cx="397799" cy="453656"/>
            <a:chOff x="2159650" y="1453275"/>
            <a:chExt cx="311950" cy="355725"/>
          </a:xfrm>
        </p:grpSpPr>
        <p:sp>
          <p:nvSpPr>
            <p:cNvPr id="9" name="Google Shape;2698;p69">
              <a:extLst>
                <a:ext uri="{FF2B5EF4-FFF2-40B4-BE49-F238E27FC236}">
                  <a16:creationId xmlns:a16="http://schemas.microsoft.com/office/drawing/2014/main" id="{2326419F-9C3A-1EA7-7455-72593C8DDC03}"/>
                </a:ext>
              </a:extLst>
            </p:cNvPr>
            <p:cNvSpPr/>
            <p:nvPr/>
          </p:nvSpPr>
          <p:spPr>
            <a:xfrm>
              <a:off x="2159650" y="1453275"/>
              <a:ext cx="311950" cy="355725"/>
            </a:xfrm>
            <a:custGeom>
              <a:avLst/>
              <a:gdLst/>
              <a:ahLst/>
              <a:cxnLst/>
              <a:rect l="l" t="t" r="r" b="b"/>
              <a:pathLst>
                <a:path w="12478" h="14229" extrusionOk="0">
                  <a:moveTo>
                    <a:pt x="11644" y="834"/>
                  </a:moveTo>
                  <a:lnTo>
                    <a:pt x="11644" y="3334"/>
                  </a:lnTo>
                  <a:lnTo>
                    <a:pt x="834" y="3334"/>
                  </a:lnTo>
                  <a:lnTo>
                    <a:pt x="834" y="834"/>
                  </a:lnTo>
                  <a:close/>
                  <a:moveTo>
                    <a:pt x="10835" y="4168"/>
                  </a:moveTo>
                  <a:lnTo>
                    <a:pt x="10835" y="5037"/>
                  </a:lnTo>
                  <a:lnTo>
                    <a:pt x="1679" y="5037"/>
                  </a:lnTo>
                  <a:lnTo>
                    <a:pt x="1679" y="4168"/>
                  </a:lnTo>
                  <a:close/>
                  <a:moveTo>
                    <a:pt x="11644" y="5846"/>
                  </a:moveTo>
                  <a:lnTo>
                    <a:pt x="11644" y="8347"/>
                  </a:lnTo>
                  <a:lnTo>
                    <a:pt x="834" y="8347"/>
                  </a:lnTo>
                  <a:lnTo>
                    <a:pt x="834" y="5846"/>
                  </a:lnTo>
                  <a:close/>
                  <a:moveTo>
                    <a:pt x="10835" y="9180"/>
                  </a:moveTo>
                  <a:lnTo>
                    <a:pt x="10835" y="10049"/>
                  </a:lnTo>
                  <a:lnTo>
                    <a:pt x="1679" y="10049"/>
                  </a:lnTo>
                  <a:lnTo>
                    <a:pt x="1679" y="9180"/>
                  </a:lnTo>
                  <a:close/>
                  <a:moveTo>
                    <a:pt x="11644" y="10883"/>
                  </a:moveTo>
                  <a:lnTo>
                    <a:pt x="11644" y="13383"/>
                  </a:lnTo>
                  <a:lnTo>
                    <a:pt x="834" y="13383"/>
                  </a:lnTo>
                  <a:lnTo>
                    <a:pt x="834" y="10883"/>
                  </a:lnTo>
                  <a:close/>
                  <a:moveTo>
                    <a:pt x="0" y="1"/>
                  </a:moveTo>
                  <a:lnTo>
                    <a:pt x="0" y="4168"/>
                  </a:lnTo>
                  <a:lnTo>
                    <a:pt x="834" y="4168"/>
                  </a:lnTo>
                  <a:lnTo>
                    <a:pt x="834" y="5037"/>
                  </a:lnTo>
                  <a:lnTo>
                    <a:pt x="0" y="5037"/>
                  </a:lnTo>
                  <a:lnTo>
                    <a:pt x="0" y="9204"/>
                  </a:lnTo>
                  <a:lnTo>
                    <a:pt x="834" y="9204"/>
                  </a:lnTo>
                  <a:lnTo>
                    <a:pt x="834" y="10061"/>
                  </a:lnTo>
                  <a:lnTo>
                    <a:pt x="0" y="10061"/>
                  </a:lnTo>
                  <a:lnTo>
                    <a:pt x="0" y="14228"/>
                  </a:lnTo>
                  <a:lnTo>
                    <a:pt x="12478" y="14228"/>
                  </a:lnTo>
                  <a:lnTo>
                    <a:pt x="12478" y="10061"/>
                  </a:lnTo>
                  <a:lnTo>
                    <a:pt x="11644" y="10061"/>
                  </a:lnTo>
                  <a:lnTo>
                    <a:pt x="11644" y="9204"/>
                  </a:lnTo>
                  <a:lnTo>
                    <a:pt x="12478" y="9204"/>
                  </a:lnTo>
                  <a:lnTo>
                    <a:pt x="12478" y="5037"/>
                  </a:lnTo>
                  <a:lnTo>
                    <a:pt x="11644" y="5037"/>
                  </a:lnTo>
                  <a:lnTo>
                    <a:pt x="11644" y="4168"/>
                  </a:lnTo>
                  <a:lnTo>
                    <a:pt x="12478" y="4168"/>
                  </a:lnTo>
                  <a:lnTo>
                    <a:pt x="1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99;p69">
              <a:extLst>
                <a:ext uri="{FF2B5EF4-FFF2-40B4-BE49-F238E27FC236}">
                  <a16:creationId xmlns:a16="http://schemas.microsoft.com/office/drawing/2014/main" id="{CE444A14-A7F8-4F53-6DDC-26E967E21FEA}"/>
                </a:ext>
              </a:extLst>
            </p:cNvPr>
            <p:cNvSpPr/>
            <p:nvPr/>
          </p:nvSpPr>
          <p:spPr>
            <a:xfrm>
              <a:off x="2201325" y="1494950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0" y="0"/>
                  </a:moveTo>
                  <a:lnTo>
                    <a:pt x="0" y="834"/>
                  </a:lnTo>
                  <a:lnTo>
                    <a:pt x="833" y="834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00;p69">
              <a:extLst>
                <a:ext uri="{FF2B5EF4-FFF2-40B4-BE49-F238E27FC236}">
                  <a16:creationId xmlns:a16="http://schemas.microsoft.com/office/drawing/2014/main" id="{74211486-84D2-107A-2342-1C25E0441E7D}"/>
                </a:ext>
              </a:extLst>
            </p:cNvPr>
            <p:cNvSpPr/>
            <p:nvPr/>
          </p:nvSpPr>
          <p:spPr>
            <a:xfrm>
              <a:off x="2242975" y="1494950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1;p69">
              <a:extLst>
                <a:ext uri="{FF2B5EF4-FFF2-40B4-BE49-F238E27FC236}">
                  <a16:creationId xmlns:a16="http://schemas.microsoft.com/office/drawing/2014/main" id="{8A8B4805-0C19-EA35-90D5-90BAA0442F44}"/>
                </a:ext>
              </a:extLst>
            </p:cNvPr>
            <p:cNvSpPr/>
            <p:nvPr/>
          </p:nvSpPr>
          <p:spPr>
            <a:xfrm>
              <a:off x="2284650" y="1494950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02;p69">
              <a:extLst>
                <a:ext uri="{FF2B5EF4-FFF2-40B4-BE49-F238E27FC236}">
                  <a16:creationId xmlns:a16="http://schemas.microsoft.com/office/drawing/2014/main" id="{238D9A77-F52A-098D-6BB2-AE041D30738F}"/>
                </a:ext>
              </a:extLst>
            </p:cNvPr>
            <p:cNvSpPr/>
            <p:nvPr/>
          </p:nvSpPr>
          <p:spPr>
            <a:xfrm>
              <a:off x="2368000" y="1494950"/>
              <a:ext cx="62525" cy="20850"/>
            </a:xfrm>
            <a:custGeom>
              <a:avLst/>
              <a:gdLst/>
              <a:ahLst/>
              <a:cxnLst/>
              <a:rect l="l" t="t" r="r" b="b"/>
              <a:pathLst>
                <a:path w="2501" h="834" extrusionOk="0">
                  <a:moveTo>
                    <a:pt x="1" y="0"/>
                  </a:moveTo>
                  <a:lnTo>
                    <a:pt x="1" y="834"/>
                  </a:lnTo>
                  <a:lnTo>
                    <a:pt x="2501" y="834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03;p69">
              <a:extLst>
                <a:ext uri="{FF2B5EF4-FFF2-40B4-BE49-F238E27FC236}">
                  <a16:creationId xmlns:a16="http://schemas.microsoft.com/office/drawing/2014/main" id="{A459B2F7-7F1D-38B5-BC7D-910191970F32}"/>
                </a:ext>
              </a:extLst>
            </p:cNvPr>
            <p:cNvSpPr/>
            <p:nvPr/>
          </p:nvSpPr>
          <p:spPr>
            <a:xfrm>
              <a:off x="2201325" y="162025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1"/>
                  </a:moveTo>
                  <a:lnTo>
                    <a:pt x="0" y="834"/>
                  </a:lnTo>
                  <a:lnTo>
                    <a:pt x="833" y="834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4;p69">
              <a:extLst>
                <a:ext uri="{FF2B5EF4-FFF2-40B4-BE49-F238E27FC236}">
                  <a16:creationId xmlns:a16="http://schemas.microsoft.com/office/drawing/2014/main" id="{C2D8BDAF-7289-A5CE-B673-0B15F138F7BA}"/>
                </a:ext>
              </a:extLst>
            </p:cNvPr>
            <p:cNvSpPr/>
            <p:nvPr/>
          </p:nvSpPr>
          <p:spPr>
            <a:xfrm>
              <a:off x="2242975" y="16202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05;p69">
              <a:extLst>
                <a:ext uri="{FF2B5EF4-FFF2-40B4-BE49-F238E27FC236}">
                  <a16:creationId xmlns:a16="http://schemas.microsoft.com/office/drawing/2014/main" id="{DB03EF9E-8FAF-AE42-E3DF-3BB95F752AF5}"/>
                </a:ext>
              </a:extLst>
            </p:cNvPr>
            <p:cNvSpPr/>
            <p:nvPr/>
          </p:nvSpPr>
          <p:spPr>
            <a:xfrm>
              <a:off x="2284650" y="16202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06;p69">
              <a:extLst>
                <a:ext uri="{FF2B5EF4-FFF2-40B4-BE49-F238E27FC236}">
                  <a16:creationId xmlns:a16="http://schemas.microsoft.com/office/drawing/2014/main" id="{68B47D1C-1A69-5BC4-ADCA-B312D85095EF}"/>
                </a:ext>
              </a:extLst>
            </p:cNvPr>
            <p:cNvSpPr/>
            <p:nvPr/>
          </p:nvSpPr>
          <p:spPr>
            <a:xfrm>
              <a:off x="2368000" y="1620250"/>
              <a:ext cx="62525" cy="20875"/>
            </a:xfrm>
            <a:custGeom>
              <a:avLst/>
              <a:gdLst/>
              <a:ahLst/>
              <a:cxnLst/>
              <a:rect l="l" t="t" r="r" b="b"/>
              <a:pathLst>
                <a:path w="2501" h="835" extrusionOk="0">
                  <a:moveTo>
                    <a:pt x="1" y="1"/>
                  </a:moveTo>
                  <a:lnTo>
                    <a:pt x="1" y="834"/>
                  </a:lnTo>
                  <a:lnTo>
                    <a:pt x="2501" y="834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07;p69">
              <a:extLst>
                <a:ext uri="{FF2B5EF4-FFF2-40B4-BE49-F238E27FC236}">
                  <a16:creationId xmlns:a16="http://schemas.microsoft.com/office/drawing/2014/main" id="{9C1C29CF-DAEC-759A-A4B2-6CCD0BBF8BDC}"/>
                </a:ext>
              </a:extLst>
            </p:cNvPr>
            <p:cNvSpPr/>
            <p:nvPr/>
          </p:nvSpPr>
          <p:spPr>
            <a:xfrm>
              <a:off x="2201325" y="1746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0" y="0"/>
                  </a:moveTo>
                  <a:lnTo>
                    <a:pt x="0" y="834"/>
                  </a:lnTo>
                  <a:lnTo>
                    <a:pt x="833" y="834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08;p69">
              <a:extLst>
                <a:ext uri="{FF2B5EF4-FFF2-40B4-BE49-F238E27FC236}">
                  <a16:creationId xmlns:a16="http://schemas.microsoft.com/office/drawing/2014/main" id="{E7E2CC80-60FC-E26E-FC7D-4671FFF25213}"/>
                </a:ext>
              </a:extLst>
            </p:cNvPr>
            <p:cNvSpPr/>
            <p:nvPr/>
          </p:nvSpPr>
          <p:spPr>
            <a:xfrm>
              <a:off x="2242975" y="1746175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09;p69">
              <a:extLst>
                <a:ext uri="{FF2B5EF4-FFF2-40B4-BE49-F238E27FC236}">
                  <a16:creationId xmlns:a16="http://schemas.microsoft.com/office/drawing/2014/main" id="{1B416FC9-2DA5-F56F-4C5B-E960AC725769}"/>
                </a:ext>
              </a:extLst>
            </p:cNvPr>
            <p:cNvSpPr/>
            <p:nvPr/>
          </p:nvSpPr>
          <p:spPr>
            <a:xfrm>
              <a:off x="2284650" y="1746175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10;p69">
              <a:extLst>
                <a:ext uri="{FF2B5EF4-FFF2-40B4-BE49-F238E27FC236}">
                  <a16:creationId xmlns:a16="http://schemas.microsoft.com/office/drawing/2014/main" id="{97A5E5DA-80DD-05AE-B5FE-24565AA9B9CA}"/>
                </a:ext>
              </a:extLst>
            </p:cNvPr>
            <p:cNvSpPr/>
            <p:nvPr/>
          </p:nvSpPr>
          <p:spPr>
            <a:xfrm>
              <a:off x="2368000" y="1746175"/>
              <a:ext cx="62525" cy="20850"/>
            </a:xfrm>
            <a:custGeom>
              <a:avLst/>
              <a:gdLst/>
              <a:ahLst/>
              <a:cxnLst/>
              <a:rect l="l" t="t" r="r" b="b"/>
              <a:pathLst>
                <a:path w="2501" h="834" extrusionOk="0">
                  <a:moveTo>
                    <a:pt x="1" y="0"/>
                  </a:moveTo>
                  <a:lnTo>
                    <a:pt x="1" y="834"/>
                  </a:lnTo>
                  <a:lnTo>
                    <a:pt x="2501" y="834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08737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65"/>
          <p:cNvSpPr txBox="1">
            <a:spLocks noGrp="1"/>
          </p:cNvSpPr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Código</a:t>
            </a:r>
            <a:endParaRPr dirty="0"/>
          </a:p>
        </p:txBody>
      </p:sp>
      <p:sp>
        <p:nvSpPr>
          <p:cNvPr id="2659" name="Google Shape;2659;p65"/>
          <p:cNvSpPr txBox="1">
            <a:spLocks noGrp="1"/>
          </p:cNvSpPr>
          <p:nvPr>
            <p:ph type="title" idx="2"/>
          </p:nvPr>
        </p:nvSpPr>
        <p:spPr>
          <a:xfrm>
            <a:off x="3937550" y="848575"/>
            <a:ext cx="126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6782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C896A-6B4E-E01D-0A44-30464916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5674"/>
            <a:ext cx="7704000" cy="572700"/>
          </a:xfrm>
        </p:spPr>
        <p:txBody>
          <a:bodyPr/>
          <a:lstStyle/>
          <a:p>
            <a:r>
              <a:rPr lang="es-ES_tradnl" dirty="0"/>
              <a:t>Funcionalidad de estadísticas</a:t>
            </a:r>
          </a:p>
        </p:txBody>
      </p:sp>
      <p:grpSp>
        <p:nvGrpSpPr>
          <p:cNvPr id="3" name="Google Shape;12560;p138">
            <a:extLst>
              <a:ext uri="{FF2B5EF4-FFF2-40B4-BE49-F238E27FC236}">
                <a16:creationId xmlns:a16="http://schemas.microsoft.com/office/drawing/2014/main" id="{F3985143-B960-E2F2-6478-9455068EDE65}"/>
              </a:ext>
            </a:extLst>
          </p:cNvPr>
          <p:cNvGrpSpPr/>
          <p:nvPr/>
        </p:nvGrpSpPr>
        <p:grpSpPr>
          <a:xfrm>
            <a:off x="544749" y="201903"/>
            <a:ext cx="518293" cy="446471"/>
            <a:chOff x="3282325" y="2035675"/>
            <a:chExt cx="459575" cy="454825"/>
          </a:xfrm>
          <a:solidFill>
            <a:schemeClr val="tx1"/>
          </a:solidFill>
        </p:grpSpPr>
        <p:sp>
          <p:nvSpPr>
            <p:cNvPr id="4" name="Google Shape;12561;p138">
              <a:extLst>
                <a:ext uri="{FF2B5EF4-FFF2-40B4-BE49-F238E27FC236}">
                  <a16:creationId xmlns:a16="http://schemas.microsoft.com/office/drawing/2014/main" id="{B9CDCA8A-523F-69BC-106A-07483E9A4950}"/>
                </a:ext>
              </a:extLst>
            </p:cNvPr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2562;p138">
              <a:extLst>
                <a:ext uri="{FF2B5EF4-FFF2-40B4-BE49-F238E27FC236}">
                  <a16:creationId xmlns:a16="http://schemas.microsoft.com/office/drawing/2014/main" id="{BD5BA54F-0FCA-E12F-01B5-C753D6512B8C}"/>
                </a:ext>
              </a:extLst>
            </p:cNvPr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12563;p138">
              <a:extLst>
                <a:ext uri="{FF2B5EF4-FFF2-40B4-BE49-F238E27FC236}">
                  <a16:creationId xmlns:a16="http://schemas.microsoft.com/office/drawing/2014/main" id="{98E931FC-35DE-2058-B0C1-652277CBC277}"/>
                </a:ext>
              </a:extLst>
            </p:cNvPr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12564;p138">
              <a:extLst>
                <a:ext uri="{FF2B5EF4-FFF2-40B4-BE49-F238E27FC236}">
                  <a16:creationId xmlns:a16="http://schemas.microsoft.com/office/drawing/2014/main" id="{2BDB88C5-0C4C-CB2E-8413-B9D8134DA4D2}"/>
                </a:ext>
              </a:extLst>
            </p:cNvPr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FF44571-3B53-7080-0797-BBD3F81BF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774603"/>
            <a:ext cx="4872751" cy="432283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E753161-42FE-3378-4A79-146AABD3CD1F}"/>
              </a:ext>
            </a:extLst>
          </p:cNvPr>
          <p:cNvSpPr/>
          <p:nvPr/>
        </p:nvSpPr>
        <p:spPr>
          <a:xfrm>
            <a:off x="544749" y="1292772"/>
            <a:ext cx="1578732" cy="15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Imagen 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4E31BDA2-2177-C046-6404-09764B495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09" y="733446"/>
            <a:ext cx="3073400" cy="6350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B45695F-263E-A71E-A8BC-60131725EE22}"/>
              </a:ext>
            </a:extLst>
          </p:cNvPr>
          <p:cNvSpPr/>
          <p:nvPr/>
        </p:nvSpPr>
        <p:spPr>
          <a:xfrm>
            <a:off x="542791" y="1494571"/>
            <a:ext cx="3058053" cy="15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3757F1A-D3DF-2941-4197-63F9B1FA2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809" y="889175"/>
            <a:ext cx="2419612" cy="1894971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51C47E5F-0A64-C2AF-DB4F-01C410F89F28}"/>
              </a:ext>
            </a:extLst>
          </p:cNvPr>
          <p:cNvSpPr/>
          <p:nvPr/>
        </p:nvSpPr>
        <p:spPr>
          <a:xfrm>
            <a:off x="542791" y="1645920"/>
            <a:ext cx="2096647" cy="156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0227AC3E-9DE4-97EC-9FD8-32BA395D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809" y="1344516"/>
            <a:ext cx="3486919" cy="1133678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CEC8FA16-945A-460B-3914-74DAA0A2C7AB}"/>
              </a:ext>
            </a:extLst>
          </p:cNvPr>
          <p:cNvSpPr/>
          <p:nvPr/>
        </p:nvSpPr>
        <p:spPr>
          <a:xfrm>
            <a:off x="542791" y="1836660"/>
            <a:ext cx="1169277" cy="641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DBA4F1BE-3CE4-B915-D0ED-6A0CCD301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348" y="1424094"/>
            <a:ext cx="3365500" cy="105410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8DEC4A56-8CAB-E596-53DA-2186F94E7AC8}"/>
              </a:ext>
            </a:extLst>
          </p:cNvPr>
          <p:cNvSpPr/>
          <p:nvPr/>
        </p:nvSpPr>
        <p:spPr>
          <a:xfrm>
            <a:off x="542791" y="2492116"/>
            <a:ext cx="1234128" cy="69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EA7FF5D-9F51-6B32-4FA3-40EB17F75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7809" y="2312744"/>
            <a:ext cx="3330956" cy="1054100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E9C54927-4A2C-D747-4036-2F6B296CC280}"/>
              </a:ext>
            </a:extLst>
          </p:cNvPr>
          <p:cNvSpPr/>
          <p:nvPr/>
        </p:nvSpPr>
        <p:spPr>
          <a:xfrm>
            <a:off x="542791" y="3190671"/>
            <a:ext cx="1169277" cy="129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0718468D-A372-2012-104B-985518210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1779" y="2880852"/>
            <a:ext cx="3184637" cy="876426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C4DD26FA-F144-C324-5A84-6C5995498C23}"/>
              </a:ext>
            </a:extLst>
          </p:cNvPr>
          <p:cNvSpPr/>
          <p:nvPr/>
        </p:nvSpPr>
        <p:spPr>
          <a:xfrm>
            <a:off x="542791" y="3366844"/>
            <a:ext cx="1048323" cy="653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3F2EF703-36B8-4B7A-4D75-13093A9A66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348" y="3225323"/>
            <a:ext cx="3210954" cy="1054101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FA3FDF3F-653A-ECCC-013A-B0C3671B4942}"/>
              </a:ext>
            </a:extLst>
          </p:cNvPr>
          <p:cNvSpPr/>
          <p:nvPr/>
        </p:nvSpPr>
        <p:spPr>
          <a:xfrm>
            <a:off x="542791" y="4020766"/>
            <a:ext cx="1580690" cy="16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04B132A-02B0-D105-F5A3-467280EBC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347" y="3711315"/>
            <a:ext cx="3365500" cy="1054100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B5675694-D893-29FB-A0FF-A7298FAEB12C}"/>
              </a:ext>
            </a:extLst>
          </p:cNvPr>
          <p:cNvSpPr/>
          <p:nvPr/>
        </p:nvSpPr>
        <p:spPr>
          <a:xfrm>
            <a:off x="542791" y="4182894"/>
            <a:ext cx="2096647" cy="175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5F6DB3E2-7FBF-EF5B-3CB4-FE690E6185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7809" y="3810701"/>
            <a:ext cx="3240125" cy="911544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4EFF48B4-A548-2E4C-07E1-8B90EC79952C}"/>
              </a:ext>
            </a:extLst>
          </p:cNvPr>
          <p:cNvSpPr/>
          <p:nvPr/>
        </p:nvSpPr>
        <p:spPr>
          <a:xfrm>
            <a:off x="3929974" y="1802860"/>
            <a:ext cx="1487526" cy="689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72C81C9C-F9DF-4213-8559-DF4F04E41A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5213" y="1666950"/>
            <a:ext cx="3390575" cy="1115552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35A42908-717B-58A6-3F08-017DA89ADD4B}"/>
              </a:ext>
            </a:extLst>
          </p:cNvPr>
          <p:cNvSpPr/>
          <p:nvPr/>
        </p:nvSpPr>
        <p:spPr>
          <a:xfrm>
            <a:off x="3994826" y="1292772"/>
            <a:ext cx="979251" cy="15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90992472-3A1A-BDD8-75F0-20FD9C120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47961" y="1157434"/>
            <a:ext cx="1645326" cy="3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5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17" grpId="0" animBg="1"/>
      <p:bldP spid="17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30" grpId="0" animBg="1"/>
      <p:bldP spid="30" grpId="1" animBg="1"/>
      <p:bldP spid="33" grpId="0" animBg="1"/>
      <p:bldP spid="33" grpId="1" animBg="1"/>
      <p:bldP spid="36" grpId="0" animBg="1"/>
      <p:bldP spid="36" grpId="1" animBg="1"/>
      <p:bldP spid="39" grpId="0" animBg="1"/>
      <p:bldP spid="39" grpId="1" animBg="1"/>
      <p:bldP spid="42" grpId="0" animBg="1"/>
      <p:bldP spid="4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D3046-E91E-1F0A-6AE2-DB148321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2672"/>
            <a:ext cx="7704000" cy="572700"/>
          </a:xfrm>
        </p:spPr>
        <p:txBody>
          <a:bodyPr/>
          <a:lstStyle/>
          <a:p>
            <a:r>
              <a:rPr lang="es-ES_tradnl" dirty="0"/>
              <a:t>Funcionalidad de consultas</a:t>
            </a:r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133D771-74E6-D31C-A0F4-4D9380F4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8" y="771727"/>
            <a:ext cx="4822807" cy="4287466"/>
          </a:xfrm>
          <a:prstGeom prst="rect">
            <a:avLst/>
          </a:prstGeom>
        </p:spPr>
      </p:pic>
      <p:grpSp>
        <p:nvGrpSpPr>
          <p:cNvPr id="5" name="Google Shape;3651;p121">
            <a:extLst>
              <a:ext uri="{FF2B5EF4-FFF2-40B4-BE49-F238E27FC236}">
                <a16:creationId xmlns:a16="http://schemas.microsoft.com/office/drawing/2014/main" id="{DF805D0B-9227-7CBC-87C5-1DE55B76322E}"/>
              </a:ext>
            </a:extLst>
          </p:cNvPr>
          <p:cNvGrpSpPr/>
          <p:nvPr/>
        </p:nvGrpSpPr>
        <p:grpSpPr>
          <a:xfrm>
            <a:off x="823329" y="360247"/>
            <a:ext cx="355125" cy="355125"/>
            <a:chOff x="5990475" y="1452975"/>
            <a:chExt cx="355125" cy="355125"/>
          </a:xfrm>
        </p:grpSpPr>
        <p:sp>
          <p:nvSpPr>
            <p:cNvPr id="6" name="Google Shape;3652;p121">
              <a:extLst>
                <a:ext uri="{FF2B5EF4-FFF2-40B4-BE49-F238E27FC236}">
                  <a16:creationId xmlns:a16="http://schemas.microsoft.com/office/drawing/2014/main" id="{0BC46024-644E-D5EF-046B-990A516E4D29}"/>
                </a:ext>
              </a:extLst>
            </p:cNvPr>
            <p:cNvSpPr/>
            <p:nvPr/>
          </p:nvSpPr>
          <p:spPr>
            <a:xfrm>
              <a:off x="5990475" y="1452975"/>
              <a:ext cx="355125" cy="355125"/>
            </a:xfrm>
            <a:custGeom>
              <a:avLst/>
              <a:gdLst/>
              <a:ahLst/>
              <a:cxnLst/>
              <a:rect l="l" t="t" r="r" b="b"/>
              <a:pathLst>
                <a:path w="14205" h="14205" extrusionOk="0">
                  <a:moveTo>
                    <a:pt x="8347" y="846"/>
                  </a:moveTo>
                  <a:cubicBezTo>
                    <a:pt x="9597" y="846"/>
                    <a:pt x="10669" y="1798"/>
                    <a:pt x="10811" y="3049"/>
                  </a:cubicBezTo>
                  <a:lnTo>
                    <a:pt x="10871" y="3501"/>
                  </a:lnTo>
                  <a:cubicBezTo>
                    <a:pt x="11347" y="3394"/>
                    <a:pt x="11454" y="3358"/>
                    <a:pt x="11669" y="3358"/>
                  </a:cubicBezTo>
                  <a:cubicBezTo>
                    <a:pt x="12597" y="3358"/>
                    <a:pt x="13359" y="4108"/>
                    <a:pt x="13359" y="5025"/>
                  </a:cubicBezTo>
                  <a:cubicBezTo>
                    <a:pt x="13359" y="5894"/>
                    <a:pt x="12693" y="6609"/>
                    <a:pt x="11823" y="6680"/>
                  </a:cubicBezTo>
                  <a:lnTo>
                    <a:pt x="12657" y="4192"/>
                  </a:lnTo>
                  <a:lnTo>
                    <a:pt x="3537" y="4192"/>
                  </a:lnTo>
                  <a:cubicBezTo>
                    <a:pt x="3834" y="3692"/>
                    <a:pt x="4382" y="3358"/>
                    <a:pt x="5013" y="3358"/>
                  </a:cubicBezTo>
                  <a:cubicBezTo>
                    <a:pt x="5239" y="3358"/>
                    <a:pt x="5323" y="3394"/>
                    <a:pt x="5799" y="3501"/>
                  </a:cubicBezTo>
                  <a:lnTo>
                    <a:pt x="5858" y="3049"/>
                  </a:lnTo>
                  <a:cubicBezTo>
                    <a:pt x="6025" y="1798"/>
                    <a:pt x="7097" y="846"/>
                    <a:pt x="8347" y="846"/>
                  </a:cubicBezTo>
                  <a:close/>
                  <a:moveTo>
                    <a:pt x="2656" y="846"/>
                  </a:moveTo>
                  <a:lnTo>
                    <a:pt x="3072" y="1679"/>
                  </a:lnTo>
                  <a:lnTo>
                    <a:pt x="5454" y="1679"/>
                  </a:lnTo>
                  <a:cubicBezTo>
                    <a:pt x="5311" y="1953"/>
                    <a:pt x="5192" y="2251"/>
                    <a:pt x="5120" y="2549"/>
                  </a:cubicBezTo>
                  <a:cubicBezTo>
                    <a:pt x="5083" y="2547"/>
                    <a:pt x="5046" y="2546"/>
                    <a:pt x="5010" y="2546"/>
                  </a:cubicBezTo>
                  <a:cubicBezTo>
                    <a:pt x="3936" y="2546"/>
                    <a:pt x="2989" y="3213"/>
                    <a:pt x="2632" y="4192"/>
                  </a:cubicBezTo>
                  <a:lnTo>
                    <a:pt x="1763" y="4192"/>
                  </a:lnTo>
                  <a:lnTo>
                    <a:pt x="810" y="7037"/>
                  </a:lnTo>
                  <a:lnTo>
                    <a:pt x="810" y="846"/>
                  </a:lnTo>
                  <a:close/>
                  <a:moveTo>
                    <a:pt x="11514" y="5049"/>
                  </a:moveTo>
                  <a:lnTo>
                    <a:pt x="10680" y="7549"/>
                  </a:lnTo>
                  <a:lnTo>
                    <a:pt x="4180" y="7549"/>
                  </a:lnTo>
                  <a:lnTo>
                    <a:pt x="4180" y="8383"/>
                  </a:lnTo>
                  <a:lnTo>
                    <a:pt x="10395" y="8383"/>
                  </a:lnTo>
                  <a:lnTo>
                    <a:pt x="10121" y="9216"/>
                  </a:lnTo>
                  <a:lnTo>
                    <a:pt x="977" y="9216"/>
                  </a:lnTo>
                  <a:lnTo>
                    <a:pt x="2382" y="5049"/>
                  </a:lnTo>
                  <a:close/>
                  <a:moveTo>
                    <a:pt x="8347" y="12562"/>
                  </a:moveTo>
                  <a:lnTo>
                    <a:pt x="8347" y="13395"/>
                  </a:lnTo>
                  <a:lnTo>
                    <a:pt x="5847" y="13395"/>
                  </a:lnTo>
                  <a:lnTo>
                    <a:pt x="5847" y="12562"/>
                  </a:lnTo>
                  <a:close/>
                  <a:moveTo>
                    <a:pt x="1" y="1"/>
                  </a:moveTo>
                  <a:lnTo>
                    <a:pt x="1" y="10014"/>
                  </a:lnTo>
                  <a:lnTo>
                    <a:pt x="6680" y="10014"/>
                  </a:lnTo>
                  <a:lnTo>
                    <a:pt x="6680" y="11716"/>
                  </a:lnTo>
                  <a:lnTo>
                    <a:pt x="5013" y="11716"/>
                  </a:lnTo>
                  <a:lnTo>
                    <a:pt x="5013" y="12550"/>
                  </a:lnTo>
                  <a:lnTo>
                    <a:pt x="1644" y="12550"/>
                  </a:lnTo>
                  <a:lnTo>
                    <a:pt x="1644" y="13371"/>
                  </a:lnTo>
                  <a:lnTo>
                    <a:pt x="5013" y="13371"/>
                  </a:lnTo>
                  <a:lnTo>
                    <a:pt x="5013" y="14205"/>
                  </a:lnTo>
                  <a:lnTo>
                    <a:pt x="9180" y="14205"/>
                  </a:lnTo>
                  <a:lnTo>
                    <a:pt x="9180" y="13371"/>
                  </a:lnTo>
                  <a:lnTo>
                    <a:pt x="12514" y="13371"/>
                  </a:lnTo>
                  <a:lnTo>
                    <a:pt x="12514" y="12550"/>
                  </a:lnTo>
                  <a:lnTo>
                    <a:pt x="9180" y="12550"/>
                  </a:lnTo>
                  <a:lnTo>
                    <a:pt x="9180" y="11716"/>
                  </a:lnTo>
                  <a:lnTo>
                    <a:pt x="7513" y="11716"/>
                  </a:lnTo>
                  <a:lnTo>
                    <a:pt x="7513" y="10014"/>
                  </a:lnTo>
                  <a:lnTo>
                    <a:pt x="10728" y="10014"/>
                  </a:lnTo>
                  <a:lnTo>
                    <a:pt x="10728" y="10026"/>
                  </a:lnTo>
                  <a:lnTo>
                    <a:pt x="11562" y="7525"/>
                  </a:lnTo>
                  <a:lnTo>
                    <a:pt x="11681" y="7525"/>
                  </a:lnTo>
                  <a:cubicBezTo>
                    <a:pt x="13062" y="7525"/>
                    <a:pt x="14205" y="6418"/>
                    <a:pt x="14205" y="5025"/>
                  </a:cubicBezTo>
                  <a:cubicBezTo>
                    <a:pt x="14205" y="3644"/>
                    <a:pt x="13062" y="2523"/>
                    <a:pt x="11680" y="2523"/>
                  </a:cubicBezTo>
                  <a:cubicBezTo>
                    <a:pt x="11645" y="2523"/>
                    <a:pt x="11609" y="2523"/>
                    <a:pt x="11573" y="2525"/>
                  </a:cubicBezTo>
                  <a:cubicBezTo>
                    <a:pt x="11204" y="1048"/>
                    <a:pt x="9871" y="1"/>
                    <a:pt x="8347" y="1"/>
                  </a:cubicBezTo>
                  <a:cubicBezTo>
                    <a:pt x="7513" y="1"/>
                    <a:pt x="6751" y="310"/>
                    <a:pt x="6156" y="834"/>
                  </a:cubicBezTo>
                  <a:lnTo>
                    <a:pt x="3584" y="834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53;p121">
              <a:extLst>
                <a:ext uri="{FF2B5EF4-FFF2-40B4-BE49-F238E27FC236}">
                  <a16:creationId xmlns:a16="http://schemas.microsoft.com/office/drawing/2014/main" id="{E86F79FB-8BB3-16A0-3C20-DA4E26CE1106}"/>
                </a:ext>
              </a:extLst>
            </p:cNvPr>
            <p:cNvSpPr/>
            <p:nvPr/>
          </p:nvSpPr>
          <p:spPr>
            <a:xfrm>
              <a:off x="6052975" y="1641100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8254F7A-DFEA-8C03-D631-BB2014A35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98" y="771727"/>
            <a:ext cx="4822807" cy="4287466"/>
          </a:xfrm>
          <a:prstGeom prst="rect">
            <a:avLst/>
          </a:prstGeom>
        </p:spPr>
      </p:pic>
      <p:pic>
        <p:nvPicPr>
          <p:cNvPr id="10" name="Imagen 9" descr="Una captura de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D4CA22C5-551E-2E54-A9B7-59AE41277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576" y="3150075"/>
            <a:ext cx="2859622" cy="1850753"/>
          </a:xfrm>
          <a:prstGeom prst="rect">
            <a:avLst/>
          </a:prstGeom>
        </p:spPr>
      </p:pic>
      <p:sp>
        <p:nvSpPr>
          <p:cNvPr id="11" name="Abrir llave 10">
            <a:extLst>
              <a:ext uri="{FF2B5EF4-FFF2-40B4-BE49-F238E27FC236}">
                <a16:creationId xmlns:a16="http://schemas.microsoft.com/office/drawing/2014/main" id="{6CDCA6AD-79FA-05BD-C5B3-0DEF57727743}"/>
              </a:ext>
            </a:extLst>
          </p:cNvPr>
          <p:cNvSpPr/>
          <p:nvPr/>
        </p:nvSpPr>
        <p:spPr>
          <a:xfrm>
            <a:off x="5270863" y="3135086"/>
            <a:ext cx="189411" cy="1865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A84423-0CD6-D5BD-ABF4-296E049EBD0D}"/>
              </a:ext>
            </a:extLst>
          </p:cNvPr>
          <p:cNvSpPr/>
          <p:nvPr/>
        </p:nvSpPr>
        <p:spPr>
          <a:xfrm>
            <a:off x="823329" y="3311434"/>
            <a:ext cx="776871" cy="96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4F3C946C-C0C6-7E98-9E1F-58E8631E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76" y="855618"/>
            <a:ext cx="2227794" cy="874304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F6A6D62D-9C81-BEDE-09DC-B370E683D75B}"/>
              </a:ext>
            </a:extLst>
          </p:cNvPr>
          <p:cNvSpPr/>
          <p:nvPr/>
        </p:nvSpPr>
        <p:spPr>
          <a:xfrm>
            <a:off x="3376749" y="3468189"/>
            <a:ext cx="581297" cy="182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7" name="Imagen 16" descr="Texto&#10;&#10;Descripción generada automáticamente con confianza baja">
            <a:extLst>
              <a:ext uri="{FF2B5EF4-FFF2-40B4-BE49-F238E27FC236}">
                <a16:creationId xmlns:a16="http://schemas.microsoft.com/office/drawing/2014/main" id="{568C2C2C-D852-4124-ACEB-D3A67FB15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576" y="1308156"/>
            <a:ext cx="1908757" cy="389164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5B49B4C1-8841-438B-F56D-67D1742FB806}"/>
              </a:ext>
            </a:extLst>
          </p:cNvPr>
          <p:cNvSpPr/>
          <p:nvPr/>
        </p:nvSpPr>
        <p:spPr>
          <a:xfrm>
            <a:off x="1178454" y="4872446"/>
            <a:ext cx="2152575" cy="1867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" name="Imagen 19" descr="Texto&#10;&#10;Descripción generada automáticamente">
            <a:extLst>
              <a:ext uri="{FF2B5EF4-FFF2-40B4-BE49-F238E27FC236}">
                <a16:creationId xmlns:a16="http://schemas.microsoft.com/office/drawing/2014/main" id="{0166FD54-D382-8D9C-D988-0959C9520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048" y="1783122"/>
            <a:ext cx="2578100" cy="838200"/>
          </a:xfrm>
          <a:prstGeom prst="rect">
            <a:avLst/>
          </a:prstGeom>
        </p:spPr>
      </p:pic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872C4977-0C92-D859-6F1C-71BFB10744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1576" y="2621322"/>
            <a:ext cx="1623440" cy="7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65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8B46-25E3-27BA-6C0C-E0625E2F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Índice de texto</a:t>
            </a:r>
          </a:p>
        </p:txBody>
      </p:sp>
      <p:pic>
        <p:nvPicPr>
          <p:cNvPr id="4" name="Imagen 3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8E55BDC5-5CB6-F9DC-9C1F-46D7A794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873250"/>
            <a:ext cx="6946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325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8B46-25E3-27BA-6C0C-E0625E2F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Índice sobre el campo </a:t>
            </a:r>
            <a:r>
              <a:rPr lang="es-ES_tradnl" i="1" dirty="0"/>
              <a:t>username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55BDC5-5CB6-F9DC-9C1F-46D7A794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6115" y="1434845"/>
            <a:ext cx="6969842" cy="813600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98C6414-42CD-5574-A65E-283871E86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857" r="57363" b="18222"/>
          <a:stretch/>
        </p:blipFill>
        <p:spPr>
          <a:xfrm>
            <a:off x="692809" y="3210820"/>
            <a:ext cx="2403990" cy="22206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48B9AE-2062-D03C-6475-A930FBEACDBE}"/>
              </a:ext>
            </a:extLst>
          </p:cNvPr>
          <p:cNvSpPr txBox="1"/>
          <p:nvPr/>
        </p:nvSpPr>
        <p:spPr>
          <a:xfrm>
            <a:off x="3096799" y="3169544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hint</a:t>
            </a:r>
            <a:r>
              <a:rPr lang="es-ES_tradnl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({$natural:1})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ABBB537D-81E1-F7B9-E21C-BD8383BAE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52" r="23092" b="88559"/>
          <a:stretch/>
        </p:blipFill>
        <p:spPr>
          <a:xfrm>
            <a:off x="720000" y="3613514"/>
            <a:ext cx="2403990" cy="222069"/>
          </a:xfrm>
          <a:prstGeom prst="rect">
            <a:avLst/>
          </a:prstGeom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B75111DE-C929-11C8-00B8-C3BB01742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0210713"/>
              </p:ext>
            </p:extLst>
          </p:nvPr>
        </p:nvGraphicFramePr>
        <p:xfrm>
          <a:off x="4873080" y="2470514"/>
          <a:ext cx="3550920" cy="225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256528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8B46-25E3-27BA-6C0C-E0625E2F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6964"/>
            <a:ext cx="7704000" cy="572700"/>
          </a:xfrm>
        </p:spPr>
        <p:txBody>
          <a:bodyPr/>
          <a:lstStyle/>
          <a:p>
            <a:r>
              <a:rPr lang="es-ES_tradnl" dirty="0"/>
              <a:t>Índice sobre el campo </a:t>
            </a:r>
            <a:r>
              <a:rPr lang="es-ES_tradnl" i="1" dirty="0"/>
              <a:t>hashtags.text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55BDC5-5CB6-F9DC-9C1F-46D7A794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6115" y="1488020"/>
            <a:ext cx="6969842" cy="7072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48B9AE-2062-D03C-6475-A930FBEACDBE}"/>
              </a:ext>
            </a:extLst>
          </p:cNvPr>
          <p:cNvSpPr txBox="1"/>
          <p:nvPr/>
        </p:nvSpPr>
        <p:spPr>
          <a:xfrm>
            <a:off x="3371480" y="3264081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hint</a:t>
            </a:r>
            <a:r>
              <a:rPr lang="es-ES_tradnl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({$natural:1})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193D820-7A1F-94A6-A4CB-62564E8DD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9" t="51723" r="-1" b="37449"/>
          <a:stretch/>
        </p:blipFill>
        <p:spPr>
          <a:xfrm>
            <a:off x="220806" y="3701554"/>
            <a:ext cx="3303270" cy="209005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C713E4AA-6DE6-6E18-F820-AE96992E6A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131" r="59129" b="17075"/>
          <a:stretch/>
        </p:blipFill>
        <p:spPr>
          <a:xfrm>
            <a:off x="220806" y="3298248"/>
            <a:ext cx="3116384" cy="273610"/>
          </a:xfrm>
          <a:prstGeom prst="rect">
            <a:avLst/>
          </a:prstGeom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8479367-9BAA-5545-261D-7883F14CC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763774"/>
              </p:ext>
            </p:extLst>
          </p:nvPr>
        </p:nvGraphicFramePr>
        <p:xfrm>
          <a:off x="5088617" y="2571750"/>
          <a:ext cx="3550920" cy="225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172353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8B46-25E3-27BA-6C0C-E0625E2F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6964"/>
            <a:ext cx="7704000" cy="572700"/>
          </a:xfrm>
        </p:spPr>
        <p:txBody>
          <a:bodyPr/>
          <a:lstStyle/>
          <a:p>
            <a:r>
              <a:rPr lang="es-ES_tradnl" dirty="0"/>
              <a:t>Índice descendente sobre el campo </a:t>
            </a:r>
            <a:r>
              <a:rPr lang="es-ES_tradnl" i="1" dirty="0"/>
              <a:t>followers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55BDC5-5CB6-F9DC-9C1F-46D7A794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6115" y="1533767"/>
            <a:ext cx="6969842" cy="6157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48B9AE-2062-D03C-6475-A930FBEACDBE}"/>
              </a:ext>
            </a:extLst>
          </p:cNvPr>
          <p:cNvSpPr txBox="1"/>
          <p:nvPr/>
        </p:nvSpPr>
        <p:spPr>
          <a:xfrm>
            <a:off x="3398036" y="2686201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hint</a:t>
            </a:r>
            <a:r>
              <a:rPr lang="es-ES_tradnl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({$natural:1})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FD551F5-8330-3C1D-5837-C5EF6D745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" t="50000" b="34160"/>
          <a:stretch/>
        </p:blipFill>
        <p:spPr>
          <a:xfrm>
            <a:off x="565574" y="3176608"/>
            <a:ext cx="2731713" cy="270905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46A974B1-0FFC-1E93-FD38-06853545E3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18" t="79906" r="58897" b="17541"/>
          <a:stretch/>
        </p:blipFill>
        <p:spPr>
          <a:xfrm>
            <a:off x="574767" y="2691652"/>
            <a:ext cx="2715628" cy="269309"/>
          </a:xfrm>
          <a:prstGeom prst="rect">
            <a:avLst/>
          </a:prstGeom>
        </p:spPr>
      </p:pic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CDFEA09C-F774-25E9-03EC-0E7C30D2A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956623"/>
              </p:ext>
            </p:extLst>
          </p:nvPr>
        </p:nvGraphicFramePr>
        <p:xfrm>
          <a:off x="5166994" y="2657569"/>
          <a:ext cx="3550920" cy="225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2910162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65"/>
          <p:cNvSpPr txBox="1">
            <a:spLocks noGrp="1"/>
          </p:cNvSpPr>
          <p:nvPr>
            <p:ph type="title"/>
          </p:nvPr>
        </p:nvSpPr>
        <p:spPr>
          <a:xfrm>
            <a:off x="2145150" y="2517464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 err="1"/>
              <a:t>Demostración</a:t>
            </a:r>
            <a:r>
              <a:rPr lang="en" sz="3200" b="0" dirty="0"/>
              <a:t> de </a:t>
            </a:r>
            <a:r>
              <a:rPr lang="en" sz="3200" b="0" dirty="0" err="1"/>
              <a:t>funcionamiento</a:t>
            </a:r>
            <a:endParaRPr sz="3200" dirty="0"/>
          </a:p>
        </p:txBody>
      </p:sp>
      <p:sp>
        <p:nvSpPr>
          <p:cNvPr id="2659" name="Google Shape;2659;p65"/>
          <p:cNvSpPr txBox="1">
            <a:spLocks noGrp="1"/>
          </p:cNvSpPr>
          <p:nvPr>
            <p:ph type="title" idx="2"/>
          </p:nvPr>
        </p:nvSpPr>
        <p:spPr>
          <a:xfrm>
            <a:off x="3937550" y="848575"/>
            <a:ext cx="126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5758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65"/>
          <p:cNvSpPr txBox="1">
            <a:spLocks noGrp="1"/>
          </p:cNvSpPr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err="1"/>
              <a:t>Conclusiones</a:t>
            </a:r>
            <a:r>
              <a:rPr lang="en" b="0" dirty="0"/>
              <a:t> </a:t>
            </a:r>
            <a:r>
              <a:rPr lang="en" b="0" dirty="0" err="1"/>
              <a:t>personales</a:t>
            </a:r>
            <a:endParaRPr dirty="0"/>
          </a:p>
        </p:txBody>
      </p:sp>
      <p:sp>
        <p:nvSpPr>
          <p:cNvPr id="2659" name="Google Shape;2659;p65"/>
          <p:cNvSpPr txBox="1">
            <a:spLocks noGrp="1"/>
          </p:cNvSpPr>
          <p:nvPr>
            <p:ph type="title" idx="2"/>
          </p:nvPr>
        </p:nvSpPr>
        <p:spPr>
          <a:xfrm>
            <a:off x="3937550" y="848575"/>
            <a:ext cx="126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0297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64"/>
          <p:cNvSpPr/>
          <p:nvPr/>
        </p:nvSpPr>
        <p:spPr>
          <a:xfrm>
            <a:off x="5532950" y="3012283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64"/>
          <p:cNvSpPr/>
          <p:nvPr/>
        </p:nvSpPr>
        <p:spPr>
          <a:xfrm>
            <a:off x="1741926" y="3038508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64"/>
          <p:cNvSpPr/>
          <p:nvPr/>
        </p:nvSpPr>
        <p:spPr>
          <a:xfrm>
            <a:off x="6063425" y="117014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64"/>
          <p:cNvSpPr/>
          <p:nvPr/>
        </p:nvSpPr>
        <p:spPr>
          <a:xfrm>
            <a:off x="3427625" y="117014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64"/>
          <p:cNvSpPr/>
          <p:nvPr/>
        </p:nvSpPr>
        <p:spPr>
          <a:xfrm>
            <a:off x="791825" y="117014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err="1"/>
              <a:t>Índice</a:t>
            </a:r>
            <a:endParaRPr dirty="0"/>
          </a:p>
        </p:txBody>
      </p:sp>
      <p:sp>
        <p:nvSpPr>
          <p:cNvPr id="2635" name="Google Shape;2635;p64"/>
          <p:cNvSpPr txBox="1">
            <a:spLocks noGrp="1"/>
          </p:cNvSpPr>
          <p:nvPr>
            <p:ph type="title" idx="2"/>
          </p:nvPr>
        </p:nvSpPr>
        <p:spPr>
          <a:xfrm>
            <a:off x="6887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Tecnologías</a:t>
            </a:r>
            <a:r>
              <a:rPr lang="en" dirty="0"/>
              <a:t> </a:t>
            </a:r>
            <a:r>
              <a:rPr lang="en" dirty="0" err="1"/>
              <a:t>utilizadas</a:t>
            </a:r>
            <a:endParaRPr dirty="0"/>
          </a:p>
        </p:txBody>
      </p:sp>
      <p:sp>
        <p:nvSpPr>
          <p:cNvPr id="2637" name="Google Shape;2637;p64"/>
          <p:cNvSpPr txBox="1">
            <a:spLocks noGrp="1"/>
          </p:cNvSpPr>
          <p:nvPr>
            <p:ph type="title" idx="4"/>
          </p:nvPr>
        </p:nvSpPr>
        <p:spPr>
          <a:xfrm>
            <a:off x="1638875" y="3709503"/>
            <a:ext cx="388322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Demostración</a:t>
            </a:r>
            <a:r>
              <a:rPr lang="en" dirty="0"/>
              <a:t> de </a:t>
            </a:r>
            <a:r>
              <a:rPr lang="en" dirty="0" err="1"/>
              <a:t>funcionamiento</a:t>
            </a:r>
            <a:endParaRPr dirty="0"/>
          </a:p>
        </p:txBody>
      </p:sp>
      <p:sp>
        <p:nvSpPr>
          <p:cNvPr id="2638" name="Google Shape;2638;p64"/>
          <p:cNvSpPr txBox="1">
            <a:spLocks noGrp="1"/>
          </p:cNvSpPr>
          <p:nvPr>
            <p:ph type="title" idx="7"/>
          </p:nvPr>
        </p:nvSpPr>
        <p:spPr>
          <a:xfrm>
            <a:off x="33245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</a:t>
            </a:r>
            <a:r>
              <a:rPr lang="en" dirty="0" err="1"/>
              <a:t>Datos</a:t>
            </a:r>
            <a:endParaRPr dirty="0"/>
          </a:p>
        </p:txBody>
      </p:sp>
      <p:sp>
        <p:nvSpPr>
          <p:cNvPr id="2639" name="Google Shape;2639;p64"/>
          <p:cNvSpPr txBox="1">
            <a:spLocks noGrp="1"/>
          </p:cNvSpPr>
          <p:nvPr>
            <p:ph type="title" idx="3"/>
          </p:nvPr>
        </p:nvSpPr>
        <p:spPr>
          <a:xfrm>
            <a:off x="6887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40" name="Google Shape;2640;p64"/>
          <p:cNvSpPr txBox="1">
            <a:spLocks noGrp="1"/>
          </p:cNvSpPr>
          <p:nvPr>
            <p:ph type="title" idx="6"/>
          </p:nvPr>
        </p:nvSpPr>
        <p:spPr>
          <a:xfrm>
            <a:off x="1638876" y="296682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41" name="Google Shape;2641;p64"/>
          <p:cNvSpPr txBox="1">
            <a:spLocks noGrp="1"/>
          </p:cNvSpPr>
          <p:nvPr>
            <p:ph type="title" idx="16"/>
          </p:nvPr>
        </p:nvSpPr>
        <p:spPr>
          <a:xfrm>
            <a:off x="597122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</a:t>
            </a:r>
            <a:endParaRPr dirty="0"/>
          </a:p>
        </p:txBody>
      </p:sp>
      <p:sp>
        <p:nvSpPr>
          <p:cNvPr id="2642" name="Google Shape;2642;p64"/>
          <p:cNvSpPr txBox="1">
            <a:spLocks noGrp="1"/>
          </p:cNvSpPr>
          <p:nvPr>
            <p:ph type="title" idx="9"/>
          </p:nvPr>
        </p:nvSpPr>
        <p:spPr>
          <a:xfrm>
            <a:off x="33245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45" name="Google Shape;2645;p64"/>
          <p:cNvSpPr txBox="1">
            <a:spLocks noGrp="1"/>
          </p:cNvSpPr>
          <p:nvPr>
            <p:ph type="title" idx="13"/>
          </p:nvPr>
        </p:nvSpPr>
        <p:spPr>
          <a:xfrm>
            <a:off x="5429900" y="3683278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Conclusiones</a:t>
            </a:r>
            <a:endParaRPr dirty="0"/>
          </a:p>
        </p:txBody>
      </p:sp>
      <p:sp>
        <p:nvSpPr>
          <p:cNvPr id="2647" name="Google Shape;2647;p64"/>
          <p:cNvSpPr txBox="1">
            <a:spLocks noGrp="1"/>
          </p:cNvSpPr>
          <p:nvPr>
            <p:ph type="title" idx="15"/>
          </p:nvPr>
        </p:nvSpPr>
        <p:spPr>
          <a:xfrm>
            <a:off x="5429900" y="2940603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649" name="Google Shape;2649;p64"/>
          <p:cNvSpPr txBox="1">
            <a:spLocks noGrp="1"/>
          </p:cNvSpPr>
          <p:nvPr>
            <p:ph type="title" idx="18"/>
          </p:nvPr>
        </p:nvSpPr>
        <p:spPr>
          <a:xfrm>
            <a:off x="5971226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70"/>
          <p:cNvSpPr txBox="1">
            <a:spLocks noGrp="1"/>
          </p:cNvSpPr>
          <p:nvPr>
            <p:ph type="subTitle" idx="1"/>
          </p:nvPr>
        </p:nvSpPr>
        <p:spPr>
          <a:xfrm>
            <a:off x="4709159" y="1648295"/>
            <a:ext cx="3588879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_tradnl" dirty="0">
                <a:solidFill>
                  <a:schemeClr val="tx1"/>
                </a:solidFill>
              </a:rPr>
              <a:t>Flexibilidad que aporta MongoDB frente a las bases de datos relacionales</a:t>
            </a:r>
          </a:p>
        </p:txBody>
      </p:sp>
      <p:sp>
        <p:nvSpPr>
          <p:cNvPr id="2719" name="Google Shape;2719;p70"/>
          <p:cNvSpPr txBox="1">
            <a:spLocks noGrp="1"/>
          </p:cNvSpPr>
          <p:nvPr>
            <p:ph type="subTitle" idx="4"/>
          </p:nvPr>
        </p:nvSpPr>
        <p:spPr>
          <a:xfrm>
            <a:off x="1048723" y="1648295"/>
            <a:ext cx="32016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_tradnl" dirty="0">
                <a:solidFill>
                  <a:schemeClr val="tx1"/>
                </a:solidFill>
              </a:rPr>
              <a:t>Importancia de almacenamiento y gestión de los datos</a:t>
            </a:r>
          </a:p>
        </p:txBody>
      </p:sp>
      <p:sp>
        <p:nvSpPr>
          <p:cNvPr id="2722" name="Google Shape;2722;p70"/>
          <p:cNvSpPr txBox="1">
            <a:spLocks noGrp="1"/>
          </p:cNvSpPr>
          <p:nvPr>
            <p:ph type="subTitle" idx="7"/>
          </p:nvPr>
        </p:nvSpPr>
        <p:spPr>
          <a:xfrm>
            <a:off x="4873729" y="3324700"/>
            <a:ext cx="32016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Trabajo futuro: trabajar con todos los metadatos de los tweets</a:t>
            </a:r>
          </a:p>
        </p:txBody>
      </p:sp>
      <p:sp>
        <p:nvSpPr>
          <p:cNvPr id="2723" name="Google Shape;2723;p70"/>
          <p:cNvSpPr txBox="1">
            <a:spLocks noGrp="1"/>
          </p:cNvSpPr>
          <p:nvPr>
            <p:ph type="subTitle" idx="8"/>
          </p:nvPr>
        </p:nvSpPr>
        <p:spPr>
          <a:xfrm>
            <a:off x="1304049" y="3324700"/>
            <a:ext cx="2690947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_tradnl" dirty="0">
                <a:solidFill>
                  <a:schemeClr val="tx1"/>
                </a:solidFill>
              </a:rPr>
              <a:t>Búsquedas optimizadas con la creación de índices</a:t>
            </a:r>
          </a:p>
        </p:txBody>
      </p:sp>
      <p:grpSp>
        <p:nvGrpSpPr>
          <p:cNvPr id="2" name="Google Shape;3824;p121">
            <a:extLst>
              <a:ext uri="{FF2B5EF4-FFF2-40B4-BE49-F238E27FC236}">
                <a16:creationId xmlns:a16="http://schemas.microsoft.com/office/drawing/2014/main" id="{2C907B84-BB89-A319-633E-DE2B32C30543}"/>
              </a:ext>
            </a:extLst>
          </p:cNvPr>
          <p:cNvGrpSpPr/>
          <p:nvPr/>
        </p:nvGrpSpPr>
        <p:grpSpPr>
          <a:xfrm>
            <a:off x="2472109" y="2285681"/>
            <a:ext cx="354825" cy="354825"/>
            <a:chOff x="5454700" y="4158375"/>
            <a:chExt cx="354825" cy="354825"/>
          </a:xfrm>
        </p:grpSpPr>
        <p:sp>
          <p:nvSpPr>
            <p:cNvPr id="3" name="Google Shape;3825;p121">
              <a:extLst>
                <a:ext uri="{FF2B5EF4-FFF2-40B4-BE49-F238E27FC236}">
                  <a16:creationId xmlns:a16="http://schemas.microsoft.com/office/drawing/2014/main" id="{84C44CE0-8932-97E6-D649-EE76A760DF3F}"/>
                </a:ext>
              </a:extLst>
            </p:cNvPr>
            <p:cNvSpPr/>
            <p:nvPr/>
          </p:nvSpPr>
          <p:spPr>
            <a:xfrm>
              <a:off x="5454700" y="4158375"/>
              <a:ext cx="354825" cy="354825"/>
            </a:xfrm>
            <a:custGeom>
              <a:avLst/>
              <a:gdLst/>
              <a:ahLst/>
              <a:cxnLst/>
              <a:rect l="l" t="t" r="r" b="b"/>
              <a:pathLst>
                <a:path w="14193" h="14193" extrusionOk="0">
                  <a:moveTo>
                    <a:pt x="13359" y="810"/>
                  </a:moveTo>
                  <a:lnTo>
                    <a:pt x="13359" y="1679"/>
                  </a:lnTo>
                  <a:lnTo>
                    <a:pt x="9192" y="1679"/>
                  </a:lnTo>
                  <a:lnTo>
                    <a:pt x="9192" y="810"/>
                  </a:lnTo>
                  <a:close/>
                  <a:moveTo>
                    <a:pt x="4977" y="4179"/>
                  </a:moveTo>
                  <a:lnTo>
                    <a:pt x="4977" y="5013"/>
                  </a:lnTo>
                  <a:lnTo>
                    <a:pt x="810" y="5013"/>
                  </a:lnTo>
                  <a:lnTo>
                    <a:pt x="810" y="4179"/>
                  </a:lnTo>
                  <a:close/>
                  <a:moveTo>
                    <a:pt x="13359" y="2513"/>
                  </a:moveTo>
                  <a:lnTo>
                    <a:pt x="13359" y="5846"/>
                  </a:lnTo>
                  <a:lnTo>
                    <a:pt x="9192" y="5846"/>
                  </a:lnTo>
                  <a:lnTo>
                    <a:pt x="9192" y="2513"/>
                  </a:lnTo>
                  <a:close/>
                  <a:moveTo>
                    <a:pt x="4977" y="5846"/>
                  </a:moveTo>
                  <a:lnTo>
                    <a:pt x="4977" y="9180"/>
                  </a:lnTo>
                  <a:lnTo>
                    <a:pt x="810" y="9180"/>
                  </a:lnTo>
                  <a:lnTo>
                    <a:pt x="810" y="5846"/>
                  </a:lnTo>
                  <a:close/>
                  <a:moveTo>
                    <a:pt x="13359" y="8347"/>
                  </a:moveTo>
                  <a:lnTo>
                    <a:pt x="13359" y="9180"/>
                  </a:lnTo>
                  <a:lnTo>
                    <a:pt x="9192" y="9180"/>
                  </a:lnTo>
                  <a:lnTo>
                    <a:pt x="9192" y="8347"/>
                  </a:lnTo>
                  <a:close/>
                  <a:moveTo>
                    <a:pt x="13359" y="10002"/>
                  </a:moveTo>
                  <a:lnTo>
                    <a:pt x="13359" y="13359"/>
                  </a:lnTo>
                  <a:lnTo>
                    <a:pt x="9192" y="13359"/>
                  </a:lnTo>
                  <a:lnTo>
                    <a:pt x="9192" y="10002"/>
                  </a:lnTo>
                  <a:close/>
                  <a:moveTo>
                    <a:pt x="8370" y="0"/>
                  </a:moveTo>
                  <a:lnTo>
                    <a:pt x="8370" y="2524"/>
                  </a:lnTo>
                  <a:lnTo>
                    <a:pt x="6704" y="2524"/>
                  </a:lnTo>
                  <a:lnTo>
                    <a:pt x="6704" y="5858"/>
                  </a:lnTo>
                  <a:lnTo>
                    <a:pt x="5811" y="5858"/>
                  </a:lnTo>
                  <a:lnTo>
                    <a:pt x="5811" y="3358"/>
                  </a:lnTo>
                  <a:lnTo>
                    <a:pt x="0" y="3358"/>
                  </a:lnTo>
                  <a:lnTo>
                    <a:pt x="0" y="10013"/>
                  </a:lnTo>
                  <a:lnTo>
                    <a:pt x="5811" y="10013"/>
                  </a:lnTo>
                  <a:lnTo>
                    <a:pt x="5811" y="8347"/>
                  </a:lnTo>
                  <a:lnTo>
                    <a:pt x="6704" y="8347"/>
                  </a:lnTo>
                  <a:lnTo>
                    <a:pt x="6704" y="11668"/>
                  </a:lnTo>
                  <a:lnTo>
                    <a:pt x="8370" y="11668"/>
                  </a:lnTo>
                  <a:lnTo>
                    <a:pt x="8370" y="14193"/>
                  </a:lnTo>
                  <a:lnTo>
                    <a:pt x="14193" y="14193"/>
                  </a:lnTo>
                  <a:lnTo>
                    <a:pt x="14193" y="7513"/>
                  </a:lnTo>
                  <a:lnTo>
                    <a:pt x="8370" y="7513"/>
                  </a:lnTo>
                  <a:lnTo>
                    <a:pt x="8370" y="10847"/>
                  </a:lnTo>
                  <a:lnTo>
                    <a:pt x="7537" y="10847"/>
                  </a:lnTo>
                  <a:lnTo>
                    <a:pt x="7537" y="7513"/>
                  </a:lnTo>
                  <a:lnTo>
                    <a:pt x="5811" y="7513"/>
                  </a:lnTo>
                  <a:lnTo>
                    <a:pt x="5811" y="6680"/>
                  </a:lnTo>
                  <a:lnTo>
                    <a:pt x="7537" y="6680"/>
                  </a:lnTo>
                  <a:lnTo>
                    <a:pt x="7537" y="3346"/>
                  </a:lnTo>
                  <a:lnTo>
                    <a:pt x="8370" y="3346"/>
                  </a:lnTo>
                  <a:lnTo>
                    <a:pt x="8370" y="6680"/>
                  </a:lnTo>
                  <a:lnTo>
                    <a:pt x="14193" y="6680"/>
                  </a:lnTo>
                  <a:lnTo>
                    <a:pt x="14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26;p121">
              <a:extLst>
                <a:ext uri="{FF2B5EF4-FFF2-40B4-BE49-F238E27FC236}">
                  <a16:creationId xmlns:a16="http://schemas.microsoft.com/office/drawing/2014/main" id="{89E2EF55-FC12-5324-2F84-07821BC96E06}"/>
                </a:ext>
              </a:extLst>
            </p:cNvPr>
            <p:cNvSpPr/>
            <p:nvPr/>
          </p:nvSpPr>
          <p:spPr>
            <a:xfrm>
              <a:off x="5705325" y="4242000"/>
              <a:ext cx="62525" cy="20875"/>
            </a:xfrm>
            <a:custGeom>
              <a:avLst/>
              <a:gdLst/>
              <a:ahLst/>
              <a:cxnLst/>
              <a:rect l="l" t="t" r="r" b="b"/>
              <a:pathLst>
                <a:path w="2501" h="835" extrusionOk="0">
                  <a:moveTo>
                    <a:pt x="0" y="1"/>
                  </a:moveTo>
                  <a:lnTo>
                    <a:pt x="0" y="834"/>
                  </a:lnTo>
                  <a:lnTo>
                    <a:pt x="2501" y="834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27;p121">
              <a:extLst>
                <a:ext uri="{FF2B5EF4-FFF2-40B4-BE49-F238E27FC236}">
                  <a16:creationId xmlns:a16="http://schemas.microsoft.com/office/drawing/2014/main" id="{1CB26DB6-49C7-CB13-AEAB-381369B6AA20}"/>
                </a:ext>
              </a:extLst>
            </p:cNvPr>
            <p:cNvSpPr/>
            <p:nvPr/>
          </p:nvSpPr>
          <p:spPr>
            <a:xfrm>
              <a:off x="5705325" y="4429225"/>
              <a:ext cx="62525" cy="20875"/>
            </a:xfrm>
            <a:custGeom>
              <a:avLst/>
              <a:gdLst/>
              <a:ahLst/>
              <a:cxnLst/>
              <a:rect l="l" t="t" r="r" b="b"/>
              <a:pathLst>
                <a:path w="2501" h="835" extrusionOk="0">
                  <a:moveTo>
                    <a:pt x="0" y="1"/>
                  </a:moveTo>
                  <a:lnTo>
                    <a:pt x="0" y="834"/>
                  </a:lnTo>
                  <a:lnTo>
                    <a:pt x="2501" y="834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28;p121">
              <a:extLst>
                <a:ext uri="{FF2B5EF4-FFF2-40B4-BE49-F238E27FC236}">
                  <a16:creationId xmlns:a16="http://schemas.microsoft.com/office/drawing/2014/main" id="{0C4104BA-F42A-7DBE-C055-53FA1D04311D}"/>
                </a:ext>
              </a:extLst>
            </p:cNvPr>
            <p:cNvSpPr/>
            <p:nvPr/>
          </p:nvSpPr>
          <p:spPr>
            <a:xfrm>
              <a:off x="5495775" y="4325350"/>
              <a:ext cx="62525" cy="20875"/>
            </a:xfrm>
            <a:custGeom>
              <a:avLst/>
              <a:gdLst/>
              <a:ahLst/>
              <a:cxnLst/>
              <a:rect l="l" t="t" r="r" b="b"/>
              <a:pathLst>
                <a:path w="2501" h="835" extrusionOk="0">
                  <a:moveTo>
                    <a:pt x="0" y="1"/>
                  </a:moveTo>
                  <a:lnTo>
                    <a:pt x="0" y="834"/>
                  </a:lnTo>
                  <a:lnTo>
                    <a:pt x="2501" y="834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3736;p121">
            <a:extLst>
              <a:ext uri="{FF2B5EF4-FFF2-40B4-BE49-F238E27FC236}">
                <a16:creationId xmlns:a16="http://schemas.microsoft.com/office/drawing/2014/main" id="{73FC13A1-94DA-8C90-41F8-7BA248C0CD21}"/>
              </a:ext>
            </a:extLst>
          </p:cNvPr>
          <p:cNvGrpSpPr/>
          <p:nvPr/>
        </p:nvGrpSpPr>
        <p:grpSpPr>
          <a:xfrm>
            <a:off x="6347310" y="2325282"/>
            <a:ext cx="312575" cy="355425"/>
            <a:chOff x="6011600" y="2770700"/>
            <a:chExt cx="312575" cy="355425"/>
          </a:xfrm>
        </p:grpSpPr>
        <p:sp>
          <p:nvSpPr>
            <p:cNvPr id="8" name="Google Shape;3737;p121">
              <a:extLst>
                <a:ext uri="{FF2B5EF4-FFF2-40B4-BE49-F238E27FC236}">
                  <a16:creationId xmlns:a16="http://schemas.microsoft.com/office/drawing/2014/main" id="{BF616A42-7CBA-967A-D33E-A651E9F82729}"/>
                </a:ext>
              </a:extLst>
            </p:cNvPr>
            <p:cNvSpPr/>
            <p:nvPr/>
          </p:nvSpPr>
          <p:spPr>
            <a:xfrm>
              <a:off x="6011600" y="2770700"/>
              <a:ext cx="312575" cy="355425"/>
            </a:xfrm>
            <a:custGeom>
              <a:avLst/>
              <a:gdLst/>
              <a:ahLst/>
              <a:cxnLst/>
              <a:rect l="l" t="t" r="r" b="b"/>
              <a:pathLst>
                <a:path w="12503" h="14217" extrusionOk="0">
                  <a:moveTo>
                    <a:pt x="6252" y="858"/>
                  </a:moveTo>
                  <a:cubicBezTo>
                    <a:pt x="7764" y="858"/>
                    <a:pt x="9181" y="1036"/>
                    <a:pt x="10252" y="1346"/>
                  </a:cubicBezTo>
                  <a:cubicBezTo>
                    <a:pt x="11395" y="1691"/>
                    <a:pt x="11669" y="2048"/>
                    <a:pt x="11669" y="2132"/>
                  </a:cubicBezTo>
                  <a:cubicBezTo>
                    <a:pt x="11669" y="2239"/>
                    <a:pt x="11419" y="2584"/>
                    <a:pt x="10264" y="2906"/>
                  </a:cubicBezTo>
                  <a:cubicBezTo>
                    <a:pt x="9193" y="3203"/>
                    <a:pt x="7788" y="3382"/>
                    <a:pt x="6264" y="3382"/>
                  </a:cubicBezTo>
                  <a:cubicBezTo>
                    <a:pt x="2763" y="3382"/>
                    <a:pt x="846" y="2537"/>
                    <a:pt x="846" y="2132"/>
                  </a:cubicBezTo>
                  <a:cubicBezTo>
                    <a:pt x="846" y="1727"/>
                    <a:pt x="2727" y="858"/>
                    <a:pt x="6252" y="858"/>
                  </a:cubicBezTo>
                  <a:close/>
                  <a:moveTo>
                    <a:pt x="11657" y="3251"/>
                  </a:moveTo>
                  <a:lnTo>
                    <a:pt x="11657" y="5465"/>
                  </a:lnTo>
                  <a:cubicBezTo>
                    <a:pt x="11669" y="5823"/>
                    <a:pt x="9812" y="6704"/>
                    <a:pt x="6252" y="6704"/>
                  </a:cubicBezTo>
                  <a:cubicBezTo>
                    <a:pt x="2751" y="6704"/>
                    <a:pt x="834" y="5858"/>
                    <a:pt x="834" y="5454"/>
                  </a:cubicBezTo>
                  <a:lnTo>
                    <a:pt x="834" y="4906"/>
                  </a:lnTo>
                  <a:cubicBezTo>
                    <a:pt x="1787" y="5442"/>
                    <a:pt x="3406" y="5739"/>
                    <a:pt x="4966" y="5835"/>
                  </a:cubicBezTo>
                  <a:lnTo>
                    <a:pt x="5013" y="5001"/>
                  </a:lnTo>
                  <a:cubicBezTo>
                    <a:pt x="2120" y="4823"/>
                    <a:pt x="834" y="4096"/>
                    <a:pt x="834" y="3799"/>
                  </a:cubicBezTo>
                  <a:lnTo>
                    <a:pt x="834" y="3251"/>
                  </a:lnTo>
                  <a:cubicBezTo>
                    <a:pt x="2180" y="4013"/>
                    <a:pt x="4668" y="4215"/>
                    <a:pt x="6252" y="4215"/>
                  </a:cubicBezTo>
                  <a:cubicBezTo>
                    <a:pt x="7847" y="4215"/>
                    <a:pt x="9347" y="4037"/>
                    <a:pt x="10478" y="3715"/>
                  </a:cubicBezTo>
                  <a:cubicBezTo>
                    <a:pt x="10955" y="3572"/>
                    <a:pt x="11336" y="3418"/>
                    <a:pt x="11657" y="3251"/>
                  </a:cubicBezTo>
                  <a:close/>
                  <a:moveTo>
                    <a:pt x="11669" y="6585"/>
                  </a:moveTo>
                  <a:lnTo>
                    <a:pt x="11669" y="8799"/>
                  </a:lnTo>
                  <a:cubicBezTo>
                    <a:pt x="11669" y="9156"/>
                    <a:pt x="9812" y="10037"/>
                    <a:pt x="6252" y="10037"/>
                  </a:cubicBezTo>
                  <a:cubicBezTo>
                    <a:pt x="2751" y="10037"/>
                    <a:pt x="834" y="9192"/>
                    <a:pt x="834" y="8787"/>
                  </a:cubicBezTo>
                  <a:lnTo>
                    <a:pt x="834" y="8240"/>
                  </a:lnTo>
                  <a:cubicBezTo>
                    <a:pt x="1787" y="8775"/>
                    <a:pt x="3406" y="9073"/>
                    <a:pt x="4966" y="9168"/>
                  </a:cubicBezTo>
                  <a:lnTo>
                    <a:pt x="5013" y="8335"/>
                  </a:lnTo>
                  <a:cubicBezTo>
                    <a:pt x="2120" y="8156"/>
                    <a:pt x="834" y="7430"/>
                    <a:pt x="834" y="7132"/>
                  </a:cubicBezTo>
                  <a:lnTo>
                    <a:pt x="834" y="6585"/>
                  </a:lnTo>
                  <a:cubicBezTo>
                    <a:pt x="2180" y="7335"/>
                    <a:pt x="4668" y="7549"/>
                    <a:pt x="6252" y="7549"/>
                  </a:cubicBezTo>
                  <a:cubicBezTo>
                    <a:pt x="7811" y="7549"/>
                    <a:pt x="10312" y="7335"/>
                    <a:pt x="11669" y="6585"/>
                  </a:cubicBezTo>
                  <a:close/>
                  <a:moveTo>
                    <a:pt x="11669" y="9918"/>
                  </a:moveTo>
                  <a:lnTo>
                    <a:pt x="11669" y="12109"/>
                  </a:lnTo>
                  <a:cubicBezTo>
                    <a:pt x="11669" y="12204"/>
                    <a:pt x="11395" y="12562"/>
                    <a:pt x="10252" y="12907"/>
                  </a:cubicBezTo>
                  <a:cubicBezTo>
                    <a:pt x="9181" y="13216"/>
                    <a:pt x="7764" y="13395"/>
                    <a:pt x="6252" y="13395"/>
                  </a:cubicBezTo>
                  <a:cubicBezTo>
                    <a:pt x="2739" y="13395"/>
                    <a:pt x="834" y="12502"/>
                    <a:pt x="834" y="12121"/>
                  </a:cubicBezTo>
                  <a:lnTo>
                    <a:pt x="834" y="11561"/>
                  </a:lnTo>
                  <a:cubicBezTo>
                    <a:pt x="1787" y="12097"/>
                    <a:pt x="3406" y="12395"/>
                    <a:pt x="4966" y="12502"/>
                  </a:cubicBezTo>
                  <a:lnTo>
                    <a:pt x="5013" y="11669"/>
                  </a:lnTo>
                  <a:cubicBezTo>
                    <a:pt x="3775" y="11597"/>
                    <a:pt x="2644" y="11407"/>
                    <a:pt x="1858" y="11121"/>
                  </a:cubicBezTo>
                  <a:cubicBezTo>
                    <a:pt x="1025" y="10823"/>
                    <a:pt x="834" y="10537"/>
                    <a:pt x="834" y="10466"/>
                  </a:cubicBezTo>
                  <a:lnTo>
                    <a:pt x="834" y="9918"/>
                  </a:lnTo>
                  <a:cubicBezTo>
                    <a:pt x="2180" y="10668"/>
                    <a:pt x="4668" y="10883"/>
                    <a:pt x="6252" y="10883"/>
                  </a:cubicBezTo>
                  <a:cubicBezTo>
                    <a:pt x="7835" y="10883"/>
                    <a:pt x="10312" y="10668"/>
                    <a:pt x="11669" y="9918"/>
                  </a:cubicBezTo>
                  <a:close/>
                  <a:moveTo>
                    <a:pt x="6252" y="0"/>
                  </a:moveTo>
                  <a:cubicBezTo>
                    <a:pt x="4656" y="0"/>
                    <a:pt x="3156" y="179"/>
                    <a:pt x="2013" y="524"/>
                  </a:cubicBezTo>
                  <a:cubicBezTo>
                    <a:pt x="1180" y="762"/>
                    <a:pt x="1" y="1239"/>
                    <a:pt x="1" y="2120"/>
                  </a:cubicBezTo>
                  <a:lnTo>
                    <a:pt x="1" y="12109"/>
                  </a:lnTo>
                  <a:cubicBezTo>
                    <a:pt x="1" y="12966"/>
                    <a:pt x="1180" y="13443"/>
                    <a:pt x="2013" y="13693"/>
                  </a:cubicBezTo>
                  <a:cubicBezTo>
                    <a:pt x="3156" y="14026"/>
                    <a:pt x="4656" y="14217"/>
                    <a:pt x="6252" y="14217"/>
                  </a:cubicBezTo>
                  <a:cubicBezTo>
                    <a:pt x="7847" y="14217"/>
                    <a:pt x="9347" y="14038"/>
                    <a:pt x="10490" y="13693"/>
                  </a:cubicBezTo>
                  <a:cubicBezTo>
                    <a:pt x="11324" y="13455"/>
                    <a:pt x="12502" y="12978"/>
                    <a:pt x="12502" y="12109"/>
                  </a:cubicBezTo>
                  <a:lnTo>
                    <a:pt x="12502" y="2120"/>
                  </a:lnTo>
                  <a:cubicBezTo>
                    <a:pt x="12502" y="1251"/>
                    <a:pt x="11324" y="774"/>
                    <a:pt x="10490" y="524"/>
                  </a:cubicBezTo>
                  <a:cubicBezTo>
                    <a:pt x="9347" y="203"/>
                    <a:pt x="7847" y="0"/>
                    <a:pt x="6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38;p121">
              <a:extLst>
                <a:ext uri="{FF2B5EF4-FFF2-40B4-BE49-F238E27FC236}">
                  <a16:creationId xmlns:a16="http://schemas.microsoft.com/office/drawing/2014/main" id="{EFCEBB24-C8F7-275E-D31A-B2BD2433552C}"/>
                </a:ext>
              </a:extLst>
            </p:cNvPr>
            <p:cNvSpPr/>
            <p:nvPr/>
          </p:nvSpPr>
          <p:spPr>
            <a:xfrm>
              <a:off x="6157450" y="28966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39;p121">
              <a:extLst>
                <a:ext uri="{FF2B5EF4-FFF2-40B4-BE49-F238E27FC236}">
                  <a16:creationId xmlns:a16="http://schemas.microsoft.com/office/drawing/2014/main" id="{B95E57FD-9918-C574-F1A6-D66379A1A946}"/>
                </a:ext>
              </a:extLst>
            </p:cNvPr>
            <p:cNvSpPr/>
            <p:nvPr/>
          </p:nvSpPr>
          <p:spPr>
            <a:xfrm>
              <a:off x="6157450" y="2979950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1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40;p121">
              <a:extLst>
                <a:ext uri="{FF2B5EF4-FFF2-40B4-BE49-F238E27FC236}">
                  <a16:creationId xmlns:a16="http://schemas.microsoft.com/office/drawing/2014/main" id="{B9E673A3-A4EF-5FC5-297D-372AC969AE21}"/>
                </a:ext>
              </a:extLst>
            </p:cNvPr>
            <p:cNvSpPr/>
            <p:nvPr/>
          </p:nvSpPr>
          <p:spPr>
            <a:xfrm>
              <a:off x="6157450" y="3063000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628;p121">
            <a:extLst>
              <a:ext uri="{FF2B5EF4-FFF2-40B4-BE49-F238E27FC236}">
                <a16:creationId xmlns:a16="http://schemas.microsoft.com/office/drawing/2014/main" id="{5F46F5C8-58B6-026D-3EA6-B49825859E81}"/>
              </a:ext>
            </a:extLst>
          </p:cNvPr>
          <p:cNvSpPr/>
          <p:nvPr/>
        </p:nvSpPr>
        <p:spPr>
          <a:xfrm>
            <a:off x="2472084" y="4001837"/>
            <a:ext cx="354850" cy="355125"/>
          </a:xfrm>
          <a:custGeom>
            <a:avLst/>
            <a:gdLst/>
            <a:ahLst/>
            <a:cxnLst/>
            <a:rect l="l" t="t" r="r" b="b"/>
            <a:pathLst>
              <a:path w="14194" h="14205" extrusionOk="0">
                <a:moveTo>
                  <a:pt x="5859" y="3334"/>
                </a:moveTo>
                <a:lnTo>
                  <a:pt x="5859" y="8311"/>
                </a:lnTo>
                <a:cubicBezTo>
                  <a:pt x="5597" y="8234"/>
                  <a:pt x="5311" y="8195"/>
                  <a:pt x="5025" y="8195"/>
                </a:cubicBezTo>
                <a:cubicBezTo>
                  <a:pt x="4739" y="8195"/>
                  <a:pt x="4454" y="8234"/>
                  <a:pt x="4192" y="8311"/>
                </a:cubicBezTo>
                <a:lnTo>
                  <a:pt x="4192" y="3334"/>
                </a:lnTo>
                <a:close/>
                <a:moveTo>
                  <a:pt x="8359" y="822"/>
                </a:moveTo>
                <a:lnTo>
                  <a:pt x="8359" y="834"/>
                </a:lnTo>
                <a:lnTo>
                  <a:pt x="8359" y="9180"/>
                </a:lnTo>
                <a:lnTo>
                  <a:pt x="7418" y="9180"/>
                </a:lnTo>
                <a:cubicBezTo>
                  <a:pt x="7228" y="9180"/>
                  <a:pt x="7145" y="9085"/>
                  <a:pt x="6942" y="8906"/>
                </a:cubicBezTo>
                <a:cubicBezTo>
                  <a:pt x="6859" y="8823"/>
                  <a:pt x="6787" y="8764"/>
                  <a:pt x="6692" y="8692"/>
                </a:cubicBezTo>
                <a:lnTo>
                  <a:pt x="6692" y="822"/>
                </a:lnTo>
                <a:close/>
                <a:moveTo>
                  <a:pt x="10847" y="1667"/>
                </a:moveTo>
                <a:lnTo>
                  <a:pt x="10847" y="9823"/>
                </a:lnTo>
                <a:lnTo>
                  <a:pt x="9800" y="10514"/>
                </a:lnTo>
                <a:cubicBezTo>
                  <a:pt x="9931" y="10240"/>
                  <a:pt x="10014" y="9930"/>
                  <a:pt x="10014" y="9597"/>
                </a:cubicBezTo>
                <a:lnTo>
                  <a:pt x="10014" y="9180"/>
                </a:lnTo>
                <a:lnTo>
                  <a:pt x="9181" y="9180"/>
                </a:lnTo>
                <a:lnTo>
                  <a:pt x="9181" y="1667"/>
                </a:lnTo>
                <a:close/>
                <a:moveTo>
                  <a:pt x="2525" y="10014"/>
                </a:moveTo>
                <a:lnTo>
                  <a:pt x="2525" y="13383"/>
                </a:lnTo>
                <a:lnTo>
                  <a:pt x="834" y="13383"/>
                </a:lnTo>
                <a:lnTo>
                  <a:pt x="834" y="10014"/>
                </a:lnTo>
                <a:close/>
                <a:moveTo>
                  <a:pt x="5019" y="9043"/>
                </a:moveTo>
                <a:cubicBezTo>
                  <a:pt x="5510" y="9043"/>
                  <a:pt x="6002" y="9216"/>
                  <a:pt x="6394" y="9561"/>
                </a:cubicBezTo>
                <a:cubicBezTo>
                  <a:pt x="6597" y="9740"/>
                  <a:pt x="6883" y="10037"/>
                  <a:pt x="7418" y="10037"/>
                </a:cubicBezTo>
                <a:lnTo>
                  <a:pt x="9121" y="10037"/>
                </a:lnTo>
                <a:cubicBezTo>
                  <a:pt x="8942" y="10514"/>
                  <a:pt x="8478" y="10871"/>
                  <a:pt x="7942" y="10871"/>
                </a:cubicBezTo>
                <a:lnTo>
                  <a:pt x="5859" y="10871"/>
                </a:lnTo>
                <a:lnTo>
                  <a:pt x="5859" y="11704"/>
                </a:lnTo>
                <a:lnTo>
                  <a:pt x="9538" y="11704"/>
                </a:lnTo>
                <a:lnTo>
                  <a:pt x="11550" y="10371"/>
                </a:lnTo>
                <a:cubicBezTo>
                  <a:pt x="11757" y="10231"/>
                  <a:pt x="11998" y="10165"/>
                  <a:pt x="12239" y="10165"/>
                </a:cubicBezTo>
                <a:cubicBezTo>
                  <a:pt x="12511" y="10165"/>
                  <a:pt x="12782" y="10249"/>
                  <a:pt x="13002" y="10407"/>
                </a:cubicBezTo>
                <a:lnTo>
                  <a:pt x="9050" y="13383"/>
                </a:lnTo>
                <a:lnTo>
                  <a:pt x="3358" y="13383"/>
                </a:lnTo>
                <a:lnTo>
                  <a:pt x="3358" y="9811"/>
                </a:lnTo>
                <a:lnTo>
                  <a:pt x="3644" y="9561"/>
                </a:lnTo>
                <a:cubicBezTo>
                  <a:pt x="4037" y="9216"/>
                  <a:pt x="4528" y="9043"/>
                  <a:pt x="5019" y="9043"/>
                </a:cubicBezTo>
                <a:close/>
                <a:moveTo>
                  <a:pt x="5847" y="1"/>
                </a:moveTo>
                <a:lnTo>
                  <a:pt x="5847" y="2501"/>
                </a:lnTo>
                <a:lnTo>
                  <a:pt x="3358" y="2501"/>
                </a:lnTo>
                <a:lnTo>
                  <a:pt x="3358" y="8704"/>
                </a:lnTo>
                <a:cubicBezTo>
                  <a:pt x="3180" y="8823"/>
                  <a:pt x="3120" y="8883"/>
                  <a:pt x="2775" y="9180"/>
                </a:cubicBezTo>
                <a:lnTo>
                  <a:pt x="1" y="9180"/>
                </a:lnTo>
                <a:lnTo>
                  <a:pt x="1" y="14205"/>
                </a:lnTo>
                <a:lnTo>
                  <a:pt x="9311" y="14205"/>
                </a:lnTo>
                <a:lnTo>
                  <a:pt x="14193" y="10514"/>
                </a:lnTo>
                <a:lnTo>
                  <a:pt x="13967" y="10192"/>
                </a:lnTo>
                <a:cubicBezTo>
                  <a:pt x="13558" y="9626"/>
                  <a:pt x="12904" y="9320"/>
                  <a:pt x="12240" y="9320"/>
                </a:cubicBezTo>
                <a:cubicBezTo>
                  <a:pt x="12053" y="9320"/>
                  <a:pt x="11864" y="9345"/>
                  <a:pt x="11681" y="9395"/>
                </a:cubicBezTo>
                <a:lnTo>
                  <a:pt x="11681" y="834"/>
                </a:lnTo>
                <a:lnTo>
                  <a:pt x="9181" y="834"/>
                </a:lnTo>
                <a:lnTo>
                  <a:pt x="91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3944;p122">
            <a:extLst>
              <a:ext uri="{FF2B5EF4-FFF2-40B4-BE49-F238E27FC236}">
                <a16:creationId xmlns:a16="http://schemas.microsoft.com/office/drawing/2014/main" id="{99E54CA9-3B3C-F394-4818-2A798FCB2D35}"/>
              </a:ext>
            </a:extLst>
          </p:cNvPr>
          <p:cNvGrpSpPr/>
          <p:nvPr/>
        </p:nvGrpSpPr>
        <p:grpSpPr>
          <a:xfrm>
            <a:off x="6371593" y="4001837"/>
            <a:ext cx="264007" cy="365330"/>
            <a:chOff x="4009095" y="2889942"/>
            <a:chExt cx="318118" cy="440210"/>
          </a:xfrm>
        </p:grpSpPr>
        <p:sp>
          <p:nvSpPr>
            <p:cNvPr id="14" name="Google Shape;3945;p122">
              <a:extLst>
                <a:ext uri="{FF2B5EF4-FFF2-40B4-BE49-F238E27FC236}">
                  <a16:creationId xmlns:a16="http://schemas.microsoft.com/office/drawing/2014/main" id="{678DBB82-C0A9-AAFF-E8DA-6D749BE71EE6}"/>
                </a:ext>
              </a:extLst>
            </p:cNvPr>
            <p:cNvSpPr/>
            <p:nvPr/>
          </p:nvSpPr>
          <p:spPr>
            <a:xfrm>
              <a:off x="4009095" y="2889942"/>
              <a:ext cx="318118" cy="440210"/>
            </a:xfrm>
            <a:custGeom>
              <a:avLst/>
              <a:gdLst/>
              <a:ahLst/>
              <a:cxnLst/>
              <a:rect l="l" t="t" r="r" b="b"/>
              <a:pathLst>
                <a:path w="18338" h="25376" extrusionOk="0">
                  <a:moveTo>
                    <a:pt x="9657" y="1478"/>
                  </a:moveTo>
                  <a:cubicBezTo>
                    <a:pt x="13626" y="1478"/>
                    <a:pt x="16830" y="4704"/>
                    <a:pt x="16830" y="8673"/>
                  </a:cubicBezTo>
                  <a:cubicBezTo>
                    <a:pt x="16852" y="10944"/>
                    <a:pt x="15769" y="13087"/>
                    <a:pt x="13923" y="14446"/>
                  </a:cubicBezTo>
                  <a:lnTo>
                    <a:pt x="13944" y="14446"/>
                  </a:lnTo>
                  <a:cubicBezTo>
                    <a:pt x="12968" y="15125"/>
                    <a:pt x="12395" y="16228"/>
                    <a:pt x="12395" y="17417"/>
                  </a:cubicBezTo>
                  <a:lnTo>
                    <a:pt x="12395" y="17841"/>
                  </a:lnTo>
                  <a:lnTo>
                    <a:pt x="6940" y="17841"/>
                  </a:lnTo>
                  <a:lnTo>
                    <a:pt x="6940" y="17417"/>
                  </a:lnTo>
                  <a:cubicBezTo>
                    <a:pt x="6919" y="16228"/>
                    <a:pt x="6346" y="15125"/>
                    <a:pt x="5391" y="14446"/>
                  </a:cubicBezTo>
                  <a:cubicBezTo>
                    <a:pt x="3545" y="13087"/>
                    <a:pt x="2462" y="10944"/>
                    <a:pt x="2462" y="8673"/>
                  </a:cubicBezTo>
                  <a:cubicBezTo>
                    <a:pt x="2462" y="4704"/>
                    <a:pt x="5688" y="1478"/>
                    <a:pt x="9657" y="1478"/>
                  </a:cubicBezTo>
                  <a:close/>
                  <a:moveTo>
                    <a:pt x="12395" y="19327"/>
                  </a:moveTo>
                  <a:lnTo>
                    <a:pt x="12395" y="20876"/>
                  </a:lnTo>
                  <a:lnTo>
                    <a:pt x="6940" y="20876"/>
                  </a:lnTo>
                  <a:lnTo>
                    <a:pt x="6940" y="19327"/>
                  </a:lnTo>
                  <a:close/>
                  <a:moveTo>
                    <a:pt x="12395" y="22362"/>
                  </a:moveTo>
                  <a:lnTo>
                    <a:pt x="12395" y="23147"/>
                  </a:lnTo>
                  <a:cubicBezTo>
                    <a:pt x="12374" y="23550"/>
                    <a:pt x="12055" y="23890"/>
                    <a:pt x="11631" y="23890"/>
                  </a:cubicBezTo>
                  <a:lnTo>
                    <a:pt x="7683" y="23890"/>
                  </a:lnTo>
                  <a:cubicBezTo>
                    <a:pt x="7259" y="23890"/>
                    <a:pt x="6940" y="23550"/>
                    <a:pt x="6940" y="23147"/>
                  </a:cubicBezTo>
                  <a:lnTo>
                    <a:pt x="6940" y="22362"/>
                  </a:lnTo>
                  <a:close/>
                  <a:moveTo>
                    <a:pt x="9658" y="1"/>
                  </a:moveTo>
                  <a:cubicBezTo>
                    <a:pt x="7877" y="1"/>
                    <a:pt x="6089" y="549"/>
                    <a:pt x="4563" y="1669"/>
                  </a:cubicBezTo>
                  <a:cubicBezTo>
                    <a:pt x="1104" y="4174"/>
                    <a:pt x="0" y="8821"/>
                    <a:pt x="1932" y="12620"/>
                  </a:cubicBezTo>
                  <a:cubicBezTo>
                    <a:pt x="2547" y="13809"/>
                    <a:pt x="3439" y="14828"/>
                    <a:pt x="4500" y="15634"/>
                  </a:cubicBezTo>
                  <a:cubicBezTo>
                    <a:pt x="5094" y="16037"/>
                    <a:pt x="5434" y="16695"/>
                    <a:pt x="5455" y="17417"/>
                  </a:cubicBezTo>
                  <a:lnTo>
                    <a:pt x="5455" y="17841"/>
                  </a:lnTo>
                  <a:lnTo>
                    <a:pt x="5200" y="17841"/>
                  </a:lnTo>
                  <a:cubicBezTo>
                    <a:pt x="4203" y="17841"/>
                    <a:pt x="4203" y="19327"/>
                    <a:pt x="5200" y="19327"/>
                  </a:cubicBezTo>
                  <a:lnTo>
                    <a:pt x="5455" y="19327"/>
                  </a:lnTo>
                  <a:lnTo>
                    <a:pt x="5455" y="20876"/>
                  </a:lnTo>
                  <a:lnTo>
                    <a:pt x="5200" y="20876"/>
                  </a:lnTo>
                  <a:cubicBezTo>
                    <a:pt x="4266" y="20919"/>
                    <a:pt x="4266" y="22298"/>
                    <a:pt x="5200" y="22362"/>
                  </a:cubicBezTo>
                  <a:lnTo>
                    <a:pt x="5455" y="22362"/>
                  </a:lnTo>
                  <a:lnTo>
                    <a:pt x="5455" y="23147"/>
                  </a:lnTo>
                  <a:cubicBezTo>
                    <a:pt x="5455" y="24378"/>
                    <a:pt x="6452" y="25375"/>
                    <a:pt x="7683" y="25375"/>
                  </a:cubicBezTo>
                  <a:lnTo>
                    <a:pt x="11631" y="25375"/>
                  </a:lnTo>
                  <a:cubicBezTo>
                    <a:pt x="12862" y="25375"/>
                    <a:pt x="13859" y="24378"/>
                    <a:pt x="13880" y="23147"/>
                  </a:cubicBezTo>
                  <a:lnTo>
                    <a:pt x="13880" y="22362"/>
                  </a:lnTo>
                  <a:lnTo>
                    <a:pt x="14114" y="22362"/>
                  </a:lnTo>
                  <a:cubicBezTo>
                    <a:pt x="15048" y="22298"/>
                    <a:pt x="15048" y="20919"/>
                    <a:pt x="14114" y="20876"/>
                  </a:cubicBezTo>
                  <a:lnTo>
                    <a:pt x="13880" y="20876"/>
                  </a:lnTo>
                  <a:lnTo>
                    <a:pt x="13880" y="19327"/>
                  </a:lnTo>
                  <a:lnTo>
                    <a:pt x="14114" y="19327"/>
                  </a:lnTo>
                  <a:cubicBezTo>
                    <a:pt x="15111" y="19327"/>
                    <a:pt x="15111" y="17841"/>
                    <a:pt x="14114" y="17841"/>
                  </a:cubicBezTo>
                  <a:lnTo>
                    <a:pt x="13880" y="17841"/>
                  </a:lnTo>
                  <a:lnTo>
                    <a:pt x="13880" y="17417"/>
                  </a:lnTo>
                  <a:cubicBezTo>
                    <a:pt x="13880" y="16695"/>
                    <a:pt x="14241" y="16037"/>
                    <a:pt x="14814" y="15634"/>
                  </a:cubicBezTo>
                  <a:cubicBezTo>
                    <a:pt x="17021" y="14000"/>
                    <a:pt x="18337" y="11411"/>
                    <a:pt x="18337" y="8673"/>
                  </a:cubicBezTo>
                  <a:cubicBezTo>
                    <a:pt x="18337" y="6359"/>
                    <a:pt x="17425" y="4152"/>
                    <a:pt x="15791" y="2539"/>
                  </a:cubicBezTo>
                  <a:cubicBezTo>
                    <a:pt x="14114" y="863"/>
                    <a:pt x="11892" y="1"/>
                    <a:pt x="9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6;p122">
              <a:extLst>
                <a:ext uri="{FF2B5EF4-FFF2-40B4-BE49-F238E27FC236}">
                  <a16:creationId xmlns:a16="http://schemas.microsoft.com/office/drawing/2014/main" id="{99903292-A8CE-4043-9D95-81EE80C24BE3}"/>
                </a:ext>
              </a:extLst>
            </p:cNvPr>
            <p:cNvSpPr/>
            <p:nvPr/>
          </p:nvSpPr>
          <p:spPr>
            <a:xfrm>
              <a:off x="4083100" y="2950364"/>
              <a:ext cx="187405" cy="180327"/>
            </a:xfrm>
            <a:custGeom>
              <a:avLst/>
              <a:gdLst/>
              <a:ahLst/>
              <a:cxnLst/>
              <a:rect l="l" t="t" r="r" b="b"/>
              <a:pathLst>
                <a:path w="10803" h="10395" extrusionOk="0">
                  <a:moveTo>
                    <a:pt x="5385" y="2960"/>
                  </a:moveTo>
                  <a:cubicBezTo>
                    <a:pt x="6526" y="2960"/>
                    <a:pt x="7619" y="3843"/>
                    <a:pt x="7619" y="5190"/>
                  </a:cubicBezTo>
                  <a:cubicBezTo>
                    <a:pt x="7619" y="6421"/>
                    <a:pt x="6622" y="7418"/>
                    <a:pt x="5391" y="7418"/>
                  </a:cubicBezTo>
                  <a:cubicBezTo>
                    <a:pt x="3396" y="7418"/>
                    <a:pt x="2399" y="5020"/>
                    <a:pt x="3820" y="3619"/>
                  </a:cubicBezTo>
                  <a:cubicBezTo>
                    <a:pt x="4275" y="3164"/>
                    <a:pt x="4836" y="2960"/>
                    <a:pt x="5385" y="2960"/>
                  </a:cubicBezTo>
                  <a:close/>
                  <a:moveTo>
                    <a:pt x="5391" y="1"/>
                  </a:moveTo>
                  <a:cubicBezTo>
                    <a:pt x="5020" y="1"/>
                    <a:pt x="4648" y="245"/>
                    <a:pt x="4648" y="733"/>
                  </a:cubicBezTo>
                  <a:lnTo>
                    <a:pt x="4648" y="1561"/>
                  </a:lnTo>
                  <a:cubicBezTo>
                    <a:pt x="4181" y="1646"/>
                    <a:pt x="3736" y="1837"/>
                    <a:pt x="3354" y="2112"/>
                  </a:cubicBezTo>
                  <a:lnTo>
                    <a:pt x="2781" y="1518"/>
                  </a:lnTo>
                  <a:cubicBezTo>
                    <a:pt x="2611" y="1348"/>
                    <a:pt x="2422" y="1277"/>
                    <a:pt x="2242" y="1277"/>
                  </a:cubicBezTo>
                  <a:cubicBezTo>
                    <a:pt x="1658" y="1277"/>
                    <a:pt x="1168" y="2028"/>
                    <a:pt x="1719" y="2579"/>
                  </a:cubicBezTo>
                  <a:lnTo>
                    <a:pt x="2292" y="3152"/>
                  </a:lnTo>
                  <a:cubicBezTo>
                    <a:pt x="2017" y="3556"/>
                    <a:pt x="1847" y="4001"/>
                    <a:pt x="1741" y="4468"/>
                  </a:cubicBezTo>
                  <a:lnTo>
                    <a:pt x="934" y="4468"/>
                  </a:lnTo>
                  <a:cubicBezTo>
                    <a:pt x="0" y="4511"/>
                    <a:pt x="0" y="5890"/>
                    <a:pt x="934" y="5954"/>
                  </a:cubicBezTo>
                  <a:lnTo>
                    <a:pt x="1741" y="5954"/>
                  </a:lnTo>
                  <a:cubicBezTo>
                    <a:pt x="1847" y="6421"/>
                    <a:pt x="2017" y="6845"/>
                    <a:pt x="2292" y="7248"/>
                  </a:cubicBezTo>
                  <a:lnTo>
                    <a:pt x="1719" y="7822"/>
                  </a:lnTo>
                  <a:cubicBezTo>
                    <a:pt x="1231" y="8288"/>
                    <a:pt x="1571" y="9095"/>
                    <a:pt x="2250" y="9095"/>
                  </a:cubicBezTo>
                  <a:cubicBezTo>
                    <a:pt x="2441" y="9095"/>
                    <a:pt x="2632" y="9010"/>
                    <a:pt x="2781" y="8883"/>
                  </a:cubicBezTo>
                  <a:lnTo>
                    <a:pt x="3354" y="8288"/>
                  </a:lnTo>
                  <a:cubicBezTo>
                    <a:pt x="3757" y="8543"/>
                    <a:pt x="4181" y="8734"/>
                    <a:pt x="4648" y="8819"/>
                  </a:cubicBezTo>
                  <a:lnTo>
                    <a:pt x="4648" y="9647"/>
                  </a:lnTo>
                  <a:cubicBezTo>
                    <a:pt x="4648" y="10145"/>
                    <a:pt x="5020" y="10395"/>
                    <a:pt x="5391" y="10395"/>
                  </a:cubicBezTo>
                  <a:cubicBezTo>
                    <a:pt x="5762" y="10395"/>
                    <a:pt x="6134" y="10145"/>
                    <a:pt x="6134" y="9647"/>
                  </a:cubicBezTo>
                  <a:lnTo>
                    <a:pt x="6134" y="8819"/>
                  </a:lnTo>
                  <a:cubicBezTo>
                    <a:pt x="6601" y="8734"/>
                    <a:pt x="7046" y="8543"/>
                    <a:pt x="7450" y="8288"/>
                  </a:cubicBezTo>
                  <a:lnTo>
                    <a:pt x="8023" y="8883"/>
                  </a:lnTo>
                  <a:cubicBezTo>
                    <a:pt x="8189" y="9044"/>
                    <a:pt x="8374" y="9112"/>
                    <a:pt x="8551" y="9112"/>
                  </a:cubicBezTo>
                  <a:cubicBezTo>
                    <a:pt x="9139" y="9112"/>
                    <a:pt x="9639" y="8360"/>
                    <a:pt x="9084" y="7822"/>
                  </a:cubicBezTo>
                  <a:lnTo>
                    <a:pt x="8511" y="7227"/>
                  </a:lnTo>
                  <a:cubicBezTo>
                    <a:pt x="8766" y="6824"/>
                    <a:pt x="8957" y="6400"/>
                    <a:pt x="9041" y="5933"/>
                  </a:cubicBezTo>
                  <a:lnTo>
                    <a:pt x="9869" y="5933"/>
                  </a:lnTo>
                  <a:cubicBezTo>
                    <a:pt x="10803" y="5869"/>
                    <a:pt x="10803" y="4489"/>
                    <a:pt x="9869" y="4447"/>
                  </a:cubicBezTo>
                  <a:lnTo>
                    <a:pt x="9041" y="4447"/>
                  </a:lnTo>
                  <a:cubicBezTo>
                    <a:pt x="8935" y="3980"/>
                    <a:pt x="8766" y="3534"/>
                    <a:pt x="8511" y="3152"/>
                  </a:cubicBezTo>
                  <a:lnTo>
                    <a:pt x="9084" y="2558"/>
                  </a:lnTo>
                  <a:cubicBezTo>
                    <a:pt x="9623" y="2020"/>
                    <a:pt x="9119" y="1267"/>
                    <a:pt x="8539" y="1267"/>
                  </a:cubicBezTo>
                  <a:cubicBezTo>
                    <a:pt x="8365" y="1267"/>
                    <a:pt x="8184" y="1335"/>
                    <a:pt x="8023" y="1497"/>
                  </a:cubicBezTo>
                  <a:lnTo>
                    <a:pt x="7450" y="2112"/>
                  </a:lnTo>
                  <a:cubicBezTo>
                    <a:pt x="7046" y="1837"/>
                    <a:pt x="6601" y="1646"/>
                    <a:pt x="6134" y="1561"/>
                  </a:cubicBezTo>
                  <a:lnTo>
                    <a:pt x="6134" y="733"/>
                  </a:lnTo>
                  <a:cubicBezTo>
                    <a:pt x="6134" y="245"/>
                    <a:pt x="5762" y="1"/>
                    <a:pt x="5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7;p122">
              <a:extLst>
                <a:ext uri="{FF2B5EF4-FFF2-40B4-BE49-F238E27FC236}">
                  <a16:creationId xmlns:a16="http://schemas.microsoft.com/office/drawing/2014/main" id="{49A2B66C-F301-A1F4-A48E-08BD1EA903A4}"/>
                </a:ext>
              </a:extLst>
            </p:cNvPr>
            <p:cNvSpPr/>
            <p:nvPr/>
          </p:nvSpPr>
          <p:spPr>
            <a:xfrm>
              <a:off x="4159307" y="3027508"/>
              <a:ext cx="30202" cy="25848"/>
            </a:xfrm>
            <a:custGeom>
              <a:avLst/>
              <a:gdLst/>
              <a:ahLst/>
              <a:cxnLst/>
              <a:rect l="l" t="t" r="r" b="b"/>
              <a:pathLst>
                <a:path w="1741" h="1490" extrusionOk="0">
                  <a:moveTo>
                    <a:pt x="998" y="0"/>
                  </a:moveTo>
                  <a:cubicBezTo>
                    <a:pt x="340" y="0"/>
                    <a:pt x="1" y="806"/>
                    <a:pt x="467" y="1273"/>
                  </a:cubicBezTo>
                  <a:cubicBezTo>
                    <a:pt x="617" y="1423"/>
                    <a:pt x="802" y="1490"/>
                    <a:pt x="983" y="1490"/>
                  </a:cubicBezTo>
                  <a:cubicBezTo>
                    <a:pt x="1369" y="1490"/>
                    <a:pt x="1741" y="1190"/>
                    <a:pt x="1741" y="743"/>
                  </a:cubicBezTo>
                  <a:cubicBezTo>
                    <a:pt x="1741" y="340"/>
                    <a:pt x="1401" y="0"/>
                    <a:pt x="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144249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120"/>
          <p:cNvSpPr txBox="1">
            <a:spLocks noGrp="1"/>
          </p:cNvSpPr>
          <p:nvPr>
            <p:ph type="subTitle" idx="1"/>
          </p:nvPr>
        </p:nvSpPr>
        <p:spPr>
          <a:xfrm>
            <a:off x="2854650" y="13650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¿Alguna pregunta?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ES" dirty="0">
                <a:hlinkClick r:id="rId3"/>
              </a:rPr>
              <a:t>a</a:t>
            </a:r>
            <a:r>
              <a:rPr lang="es-ES" dirty="0">
                <a:solidFill>
                  <a:schemeClr val="dk1"/>
                </a:solidFill>
                <a:hlinkClick r:id="rId3"/>
              </a:rPr>
              <a:t>drian.moreno521@alu.uhu.es</a:t>
            </a:r>
            <a:endParaRPr lang="es-ES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ES" dirty="0">
                <a:hlinkClick r:id="rId4"/>
              </a:rPr>
              <a:t>pablo.cordon113@alu.uhu.es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87" name="Google Shape;3587;p120"/>
          <p:cNvSpPr txBox="1"/>
          <p:nvPr/>
        </p:nvSpPr>
        <p:spPr>
          <a:xfrm>
            <a:off x="3072000" y="4296138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88" name="Google Shape;3588;p1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</a:t>
            </a:r>
            <a:r>
              <a:rPr lang="en" dirty="0" err="1"/>
              <a:t>Muchas</a:t>
            </a:r>
            <a:r>
              <a:rPr lang="en" dirty="0"/>
              <a:t> 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1791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65"/>
          <p:cNvSpPr txBox="1">
            <a:spLocks noGrp="1"/>
          </p:cNvSpPr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err="1"/>
              <a:t>Tecnologías</a:t>
            </a:r>
            <a:r>
              <a:rPr lang="en" b="0" dirty="0"/>
              <a:t> </a:t>
            </a:r>
            <a:r>
              <a:rPr lang="en" b="0" dirty="0" err="1"/>
              <a:t>utilizadas</a:t>
            </a:r>
            <a:endParaRPr dirty="0"/>
          </a:p>
        </p:txBody>
      </p:sp>
      <p:sp>
        <p:nvSpPr>
          <p:cNvPr id="2659" name="Google Shape;2659;p65"/>
          <p:cNvSpPr txBox="1">
            <a:spLocks noGrp="1"/>
          </p:cNvSpPr>
          <p:nvPr>
            <p:ph type="title" idx="2"/>
          </p:nvPr>
        </p:nvSpPr>
        <p:spPr>
          <a:xfrm>
            <a:off x="3937550" y="848575"/>
            <a:ext cx="126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8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endParaRPr dirty="0"/>
          </a:p>
        </p:txBody>
      </p:sp>
      <p:sp>
        <p:nvSpPr>
          <p:cNvPr id="2815" name="Google Shape;2815;p80"/>
          <p:cNvSpPr txBox="1">
            <a:spLocks noGrp="1"/>
          </p:cNvSpPr>
          <p:nvPr>
            <p:ph type="title" idx="2"/>
          </p:nvPr>
        </p:nvSpPr>
        <p:spPr>
          <a:xfrm>
            <a:off x="1038724" y="1803774"/>
            <a:ext cx="3201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Driver</a:t>
            </a:r>
            <a:endParaRPr dirty="0"/>
          </a:p>
        </p:txBody>
      </p:sp>
      <p:sp>
        <p:nvSpPr>
          <p:cNvPr id="2817" name="Google Shape;2817;p80"/>
          <p:cNvSpPr txBox="1">
            <a:spLocks noGrp="1"/>
          </p:cNvSpPr>
          <p:nvPr>
            <p:ph type="title" idx="3"/>
          </p:nvPr>
        </p:nvSpPr>
        <p:spPr>
          <a:xfrm>
            <a:off x="1038724" y="3526139"/>
            <a:ext cx="3201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Swing</a:t>
            </a:r>
            <a:endParaRPr dirty="0"/>
          </a:p>
        </p:txBody>
      </p:sp>
      <p:sp>
        <p:nvSpPr>
          <p:cNvPr id="2819" name="Google Shape;2819;p80"/>
          <p:cNvSpPr/>
          <p:nvPr/>
        </p:nvSpPr>
        <p:spPr>
          <a:xfrm>
            <a:off x="4918575" y="1249686"/>
            <a:ext cx="3344700" cy="334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0" name="Google Shape;2820;p80"/>
          <p:cNvPicPr preferRelativeResize="0"/>
          <p:nvPr/>
        </p:nvPicPr>
        <p:blipFill>
          <a:blip r:embed="rId3"/>
          <a:srcRect t="45" b="45"/>
          <a:stretch/>
        </p:blipFill>
        <p:spPr>
          <a:xfrm>
            <a:off x="5074425" y="1406886"/>
            <a:ext cx="3033000" cy="3030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p105"/>
          <p:cNvSpPr txBox="1">
            <a:spLocks noGrp="1"/>
          </p:cNvSpPr>
          <p:nvPr>
            <p:ph type="title"/>
          </p:nvPr>
        </p:nvSpPr>
        <p:spPr>
          <a:xfrm>
            <a:off x="5176150" y="1281700"/>
            <a:ext cx="29118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err="1"/>
              <a:t>Patrón</a:t>
            </a:r>
            <a:r>
              <a:rPr lang="en" b="0" dirty="0"/>
              <a:t> MVC</a:t>
            </a:r>
            <a:endParaRPr dirty="0"/>
          </a:p>
        </p:txBody>
      </p:sp>
      <p:sp>
        <p:nvSpPr>
          <p:cNvPr id="3221" name="Google Shape;3221;p105"/>
          <p:cNvSpPr txBox="1">
            <a:spLocks noGrp="1"/>
          </p:cNvSpPr>
          <p:nvPr>
            <p:ph type="subTitle" idx="1"/>
          </p:nvPr>
        </p:nvSpPr>
        <p:spPr>
          <a:xfrm>
            <a:off x="5176150" y="2394944"/>
            <a:ext cx="29118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 </a:t>
            </a:r>
            <a:r>
              <a:rPr lang="en" dirty="0" err="1"/>
              <a:t>basa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separar</a:t>
            </a:r>
            <a:r>
              <a:rPr lang="en" dirty="0"/>
              <a:t> </a:t>
            </a:r>
            <a:r>
              <a:rPr lang="en" dirty="0" err="1"/>
              <a:t>el</a:t>
            </a:r>
            <a:r>
              <a:rPr lang="en" dirty="0"/>
              <a:t> </a:t>
            </a:r>
            <a:r>
              <a:rPr lang="es-ES" dirty="0"/>
              <a:t>c</a:t>
            </a:r>
            <a:r>
              <a:rPr lang="en" dirty="0" err="1"/>
              <a:t>ódigo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función</a:t>
            </a:r>
            <a:r>
              <a:rPr lang="en" dirty="0"/>
              <a:t> de las </a:t>
            </a:r>
            <a:r>
              <a:rPr lang="en" dirty="0" err="1"/>
              <a:t>responsabilidades</a:t>
            </a:r>
            <a:r>
              <a:rPr lang="en" dirty="0"/>
              <a:t> que </a:t>
            </a:r>
            <a:r>
              <a:rPr lang="en" dirty="0" err="1"/>
              <a:t>tenga</a:t>
            </a:r>
            <a:endParaRPr dirty="0"/>
          </a:p>
        </p:txBody>
      </p:sp>
      <p:grpSp>
        <p:nvGrpSpPr>
          <p:cNvPr id="3222" name="Google Shape;3222;p105"/>
          <p:cNvGrpSpPr/>
          <p:nvPr/>
        </p:nvGrpSpPr>
        <p:grpSpPr>
          <a:xfrm flipH="1">
            <a:off x="788725" y="513839"/>
            <a:ext cx="3032160" cy="4115822"/>
            <a:chOff x="1835466" y="929768"/>
            <a:chExt cx="2388300" cy="3284100"/>
          </a:xfrm>
        </p:grpSpPr>
        <p:sp>
          <p:nvSpPr>
            <p:cNvPr id="3223" name="Google Shape;3223;p105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4" name="Google Shape;3224;p105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5"/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18FC57CF-BA31-CBF3-5567-67FA08F5B793}"/>
              </a:ext>
            </a:extLst>
          </p:cNvPr>
          <p:cNvSpPr/>
          <p:nvPr/>
        </p:nvSpPr>
        <p:spPr>
          <a:xfrm>
            <a:off x="1195251" y="914400"/>
            <a:ext cx="2259875" cy="9955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02880F-9D4D-D8AF-F84A-DAC18B7A1EAB}"/>
              </a:ext>
            </a:extLst>
          </p:cNvPr>
          <p:cNvSpPr txBox="1"/>
          <p:nvPr/>
        </p:nvSpPr>
        <p:spPr>
          <a:xfrm>
            <a:off x="1195251" y="914400"/>
            <a:ext cx="2259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Modelo</a:t>
            </a:r>
          </a:p>
          <a:p>
            <a:pPr algn="ctr"/>
            <a:endParaRPr lang="es-ES_tradnl" sz="1600" b="1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s-ES_tradnl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Acceso a la información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C2EECE04-FE36-83BD-4351-D703458864B1}"/>
              </a:ext>
            </a:extLst>
          </p:cNvPr>
          <p:cNvSpPr/>
          <p:nvPr/>
        </p:nvSpPr>
        <p:spPr>
          <a:xfrm>
            <a:off x="1195251" y="2066482"/>
            <a:ext cx="2259875" cy="9955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CC952F-13EE-CECC-E8AB-393BA13EFF9F}"/>
              </a:ext>
            </a:extLst>
          </p:cNvPr>
          <p:cNvSpPr txBox="1"/>
          <p:nvPr/>
        </p:nvSpPr>
        <p:spPr>
          <a:xfrm>
            <a:off x="1195251" y="2066482"/>
            <a:ext cx="2259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Vista</a:t>
            </a:r>
          </a:p>
          <a:p>
            <a:pPr algn="ctr"/>
            <a:endParaRPr lang="es-ES_tradnl" sz="1600" b="1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s-ES_tradnl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Interfaces de usuario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DDB6C3DE-04C4-DC8F-796A-1EF953DA379D}"/>
              </a:ext>
            </a:extLst>
          </p:cNvPr>
          <p:cNvSpPr/>
          <p:nvPr/>
        </p:nvSpPr>
        <p:spPr>
          <a:xfrm>
            <a:off x="1195251" y="3288041"/>
            <a:ext cx="2259875" cy="9955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A8443F-BF41-CBC7-1817-86417EED7763}"/>
              </a:ext>
            </a:extLst>
          </p:cNvPr>
          <p:cNvSpPr txBox="1"/>
          <p:nvPr/>
        </p:nvSpPr>
        <p:spPr>
          <a:xfrm>
            <a:off x="1195251" y="3288041"/>
            <a:ext cx="2259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Controlador</a:t>
            </a:r>
          </a:p>
          <a:p>
            <a:pPr algn="ctr"/>
            <a:endParaRPr lang="es-ES_tradnl" sz="1600" b="1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s-ES_tradnl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Enlace entre vistas y modelos</a:t>
            </a:r>
          </a:p>
        </p:txBody>
      </p:sp>
    </p:spTree>
    <p:extLst>
      <p:ext uri="{BB962C8B-B14F-4D97-AF65-F5344CB8AC3E}">
        <p14:creationId xmlns:p14="http://schemas.microsoft.com/office/powerpoint/2010/main" val="628843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113"/>
          <p:cNvSpPr/>
          <p:nvPr/>
        </p:nvSpPr>
        <p:spPr>
          <a:xfrm>
            <a:off x="6298800" y="4011808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3" name="Google Shape;3473;p113"/>
          <p:cNvSpPr/>
          <p:nvPr/>
        </p:nvSpPr>
        <p:spPr>
          <a:xfrm>
            <a:off x="2481600" y="4011808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3474;p113"/>
          <p:cNvSpPr/>
          <p:nvPr/>
        </p:nvSpPr>
        <p:spPr>
          <a:xfrm>
            <a:off x="6298800" y="34046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61000">
                <a:srgbClr val="115CF9">
                  <a:alpha val="23921"/>
                </a:srgbClr>
              </a:gs>
              <a:gs pos="80000">
                <a:srgbClr val="115CF9">
                  <a:alpha val="1019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113"/>
          <p:cNvSpPr/>
          <p:nvPr/>
        </p:nvSpPr>
        <p:spPr>
          <a:xfrm>
            <a:off x="2481600" y="34046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61000">
                <a:srgbClr val="115CF9">
                  <a:alpha val="23921"/>
                </a:srgbClr>
              </a:gs>
              <a:gs pos="80000">
                <a:srgbClr val="115CF9">
                  <a:alpha val="1019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3476;p113"/>
          <p:cNvSpPr/>
          <p:nvPr/>
        </p:nvSpPr>
        <p:spPr>
          <a:xfrm>
            <a:off x="4390200" y="13071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61000">
                <a:srgbClr val="115CF9">
                  <a:alpha val="23921"/>
                </a:srgbClr>
              </a:gs>
              <a:gs pos="80000">
                <a:srgbClr val="115CF9">
                  <a:alpha val="1019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7" name="Google Shape;3477;p113"/>
          <p:cNvSpPr/>
          <p:nvPr/>
        </p:nvSpPr>
        <p:spPr>
          <a:xfrm>
            <a:off x="573000" y="13071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61000">
                <a:srgbClr val="115CF9">
                  <a:alpha val="23921"/>
                </a:srgbClr>
              </a:gs>
              <a:gs pos="80000">
                <a:srgbClr val="115CF9">
                  <a:alpha val="1019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8" name="Google Shape;3478;p113"/>
          <p:cNvSpPr/>
          <p:nvPr/>
        </p:nvSpPr>
        <p:spPr>
          <a:xfrm>
            <a:off x="4390200" y="1896708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9" name="Google Shape;3479;p1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hlinkClick r:id="rId3"/>
              </a:rPr>
              <a:t>Github</a:t>
            </a:r>
            <a:endParaRPr dirty="0"/>
          </a:p>
        </p:txBody>
      </p:sp>
      <p:sp>
        <p:nvSpPr>
          <p:cNvPr id="3480" name="Google Shape;3480;p113"/>
          <p:cNvSpPr/>
          <p:nvPr/>
        </p:nvSpPr>
        <p:spPr>
          <a:xfrm>
            <a:off x="573000" y="1896708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1" name="Google Shape;3481;p113"/>
          <p:cNvSpPr txBox="1"/>
          <p:nvPr/>
        </p:nvSpPr>
        <p:spPr>
          <a:xfrm>
            <a:off x="2555090" y="4058158"/>
            <a:ext cx="212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</a:t>
            </a:r>
            <a:r>
              <a:rPr lang="en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 </a:t>
            </a:r>
            <a:r>
              <a:rPr lang="en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está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poniendo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color de </a:t>
            </a:r>
            <a:r>
              <a:rPr lang="en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hormiga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😔”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82" name="Google Shape;3482;p113"/>
          <p:cNvSpPr txBox="1"/>
          <p:nvPr/>
        </p:nvSpPr>
        <p:spPr>
          <a:xfrm>
            <a:off x="719988" y="1307125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" sz="2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1.0Alpha</a:t>
            </a:r>
            <a:endParaRPr sz="2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3" name="Google Shape;3483;p113"/>
          <p:cNvSpPr txBox="1"/>
          <p:nvPr/>
        </p:nvSpPr>
        <p:spPr>
          <a:xfrm>
            <a:off x="719988" y="2036243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“Primer commit 😁”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84" name="Google Shape;3484;p113"/>
          <p:cNvSpPr txBox="1"/>
          <p:nvPr/>
        </p:nvSpPr>
        <p:spPr>
          <a:xfrm>
            <a:off x="4537193" y="1307125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" sz="2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2.0Beta</a:t>
            </a:r>
            <a:endParaRPr sz="2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5" name="Google Shape;3485;p113"/>
          <p:cNvSpPr txBox="1"/>
          <p:nvPr/>
        </p:nvSpPr>
        <p:spPr>
          <a:xfrm>
            <a:off x="4537201" y="1912150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“Falta </a:t>
            </a:r>
            <a:r>
              <a:rPr lang="en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ultimar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algunos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detalles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… ”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86" name="Google Shape;3486;p113"/>
          <p:cNvSpPr txBox="1"/>
          <p:nvPr/>
        </p:nvSpPr>
        <p:spPr>
          <a:xfrm>
            <a:off x="2628590" y="3422911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" sz="2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1.1Alpha</a:t>
            </a:r>
            <a:endParaRPr sz="2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7" name="Google Shape;3487;p113"/>
          <p:cNvSpPr txBox="1"/>
          <p:nvPr/>
        </p:nvSpPr>
        <p:spPr>
          <a:xfrm>
            <a:off x="6445795" y="3422911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" sz="2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3.0RC</a:t>
            </a:r>
            <a:endParaRPr sz="2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8" name="Google Shape;3488;p113"/>
          <p:cNvSpPr txBox="1"/>
          <p:nvPr/>
        </p:nvSpPr>
        <p:spPr>
          <a:xfrm>
            <a:off x="6445801" y="4030049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“Proyecto </a:t>
            </a:r>
            <a:r>
              <a:rPr lang="en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terminado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al 100% 😎”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89" name="Google Shape;3489;p113"/>
          <p:cNvSpPr/>
          <p:nvPr/>
        </p:nvSpPr>
        <p:spPr>
          <a:xfrm>
            <a:off x="1636350" y="2886175"/>
            <a:ext cx="145500" cy="145500"/>
          </a:xfrm>
          <a:prstGeom prst="roundRect">
            <a:avLst>
              <a:gd name="adj" fmla="val 295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0" name="Google Shape;3490;p113"/>
          <p:cNvSpPr/>
          <p:nvPr/>
        </p:nvSpPr>
        <p:spPr>
          <a:xfrm>
            <a:off x="3544950" y="2886175"/>
            <a:ext cx="145500" cy="145500"/>
          </a:xfrm>
          <a:prstGeom prst="roundRect">
            <a:avLst>
              <a:gd name="adj" fmla="val 295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1" name="Google Shape;3491;p113"/>
          <p:cNvSpPr/>
          <p:nvPr/>
        </p:nvSpPr>
        <p:spPr>
          <a:xfrm>
            <a:off x="5453550" y="2886175"/>
            <a:ext cx="145500" cy="145500"/>
          </a:xfrm>
          <a:prstGeom prst="roundRect">
            <a:avLst>
              <a:gd name="adj" fmla="val 295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2" name="Google Shape;3492;p113"/>
          <p:cNvSpPr/>
          <p:nvPr/>
        </p:nvSpPr>
        <p:spPr>
          <a:xfrm>
            <a:off x="7362150" y="2886175"/>
            <a:ext cx="145500" cy="145500"/>
          </a:xfrm>
          <a:prstGeom prst="roundRect">
            <a:avLst>
              <a:gd name="adj" fmla="val 295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3" name="Google Shape;3493;p113"/>
          <p:cNvCxnSpPr>
            <a:stCxn id="3489" idx="0"/>
            <a:endCxn id="3480" idx="2"/>
          </p:cNvCxnSpPr>
          <p:nvPr/>
        </p:nvCxnSpPr>
        <p:spPr>
          <a:xfrm rot="10800000">
            <a:off x="1709100" y="2562175"/>
            <a:ext cx="0" cy="324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4" name="Google Shape;3494;p113"/>
          <p:cNvCxnSpPr>
            <a:stCxn id="3491" idx="0"/>
            <a:endCxn id="3478" idx="2"/>
          </p:cNvCxnSpPr>
          <p:nvPr/>
        </p:nvCxnSpPr>
        <p:spPr>
          <a:xfrm rot="10800000">
            <a:off x="5526300" y="2562175"/>
            <a:ext cx="0" cy="324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5" name="Google Shape;3495;p113"/>
          <p:cNvCxnSpPr>
            <a:stCxn id="3490" idx="2"/>
            <a:endCxn id="3486" idx="0"/>
          </p:cNvCxnSpPr>
          <p:nvPr/>
        </p:nvCxnSpPr>
        <p:spPr>
          <a:xfrm>
            <a:off x="3617700" y="3031675"/>
            <a:ext cx="0" cy="391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6" name="Google Shape;3496;p113"/>
          <p:cNvCxnSpPr>
            <a:stCxn id="3492" idx="2"/>
            <a:endCxn id="3487" idx="0"/>
          </p:cNvCxnSpPr>
          <p:nvPr/>
        </p:nvCxnSpPr>
        <p:spPr>
          <a:xfrm>
            <a:off x="7434900" y="3031675"/>
            <a:ext cx="0" cy="391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7" name="Google Shape;3497;p113"/>
          <p:cNvCxnSpPr>
            <a:stCxn id="3489" idx="3"/>
            <a:endCxn id="3490" idx="1"/>
          </p:cNvCxnSpPr>
          <p:nvPr/>
        </p:nvCxnSpPr>
        <p:spPr>
          <a:xfrm>
            <a:off x="1781850" y="2958925"/>
            <a:ext cx="176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8" name="Google Shape;3498;p113"/>
          <p:cNvCxnSpPr>
            <a:stCxn id="3490" idx="3"/>
            <a:endCxn id="3491" idx="1"/>
          </p:cNvCxnSpPr>
          <p:nvPr/>
        </p:nvCxnSpPr>
        <p:spPr>
          <a:xfrm>
            <a:off x="3690450" y="2958925"/>
            <a:ext cx="176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9" name="Google Shape;3499;p113"/>
          <p:cNvCxnSpPr>
            <a:stCxn id="3491" idx="3"/>
            <a:endCxn id="3492" idx="1"/>
          </p:cNvCxnSpPr>
          <p:nvPr/>
        </p:nvCxnSpPr>
        <p:spPr>
          <a:xfrm>
            <a:off x="5599050" y="2958925"/>
            <a:ext cx="176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7765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65"/>
          <p:cNvSpPr txBox="1">
            <a:spLocks noGrp="1"/>
          </p:cNvSpPr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Base de </a:t>
            </a:r>
            <a:r>
              <a:rPr lang="en" b="0" dirty="0" err="1"/>
              <a:t>Datos</a:t>
            </a:r>
            <a:endParaRPr dirty="0"/>
          </a:p>
        </p:txBody>
      </p:sp>
      <p:sp>
        <p:nvSpPr>
          <p:cNvPr id="2659" name="Google Shape;2659;p65"/>
          <p:cNvSpPr txBox="1">
            <a:spLocks noGrp="1"/>
          </p:cNvSpPr>
          <p:nvPr>
            <p:ph type="title" idx="2"/>
          </p:nvPr>
        </p:nvSpPr>
        <p:spPr>
          <a:xfrm>
            <a:off x="3937550" y="848575"/>
            <a:ext cx="126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748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58293-85D9-C026-97D1-1F51202A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Clúster</a:t>
            </a:r>
          </a:p>
        </p:txBody>
      </p:sp>
      <p:pic>
        <p:nvPicPr>
          <p:cNvPr id="4" name="Imagen 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55CAE1B6-5C22-00D8-CC4D-26F57AF2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17" y="1158826"/>
            <a:ext cx="4109370" cy="2157419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97BEC1A-26B1-2C57-2E7E-6E1DC87E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" y="3417177"/>
            <a:ext cx="5682120" cy="1192379"/>
          </a:xfrm>
          <a:prstGeom prst="rect">
            <a:avLst/>
          </a:prstGeom>
        </p:spPr>
      </p:pic>
      <p:pic>
        <p:nvPicPr>
          <p:cNvPr id="8" name="Imagen 7" descr="Una torre famosa&#10;&#10;Descripción generada automáticamente con confianza media">
            <a:extLst>
              <a:ext uri="{FF2B5EF4-FFF2-40B4-BE49-F238E27FC236}">
                <a16:creationId xmlns:a16="http://schemas.microsoft.com/office/drawing/2014/main" id="{972C121E-0D20-5D11-D33C-A7FDFB5CE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612" y="1158826"/>
            <a:ext cx="2258331" cy="34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58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58293-85D9-C026-97D1-1F51202A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Mecanismos de seguridad</a:t>
            </a:r>
          </a:p>
        </p:txBody>
      </p:sp>
      <p:grpSp>
        <p:nvGrpSpPr>
          <p:cNvPr id="3" name="Google Shape;2736;p71">
            <a:extLst>
              <a:ext uri="{FF2B5EF4-FFF2-40B4-BE49-F238E27FC236}">
                <a16:creationId xmlns:a16="http://schemas.microsoft.com/office/drawing/2014/main" id="{BBC5269E-4CC8-2099-D1CD-DA81A8F64A2D}"/>
              </a:ext>
            </a:extLst>
          </p:cNvPr>
          <p:cNvGrpSpPr/>
          <p:nvPr/>
        </p:nvGrpSpPr>
        <p:grpSpPr>
          <a:xfrm>
            <a:off x="7906096" y="503456"/>
            <a:ext cx="517904" cy="455838"/>
            <a:chOff x="3503550" y="1475250"/>
            <a:chExt cx="354850" cy="312325"/>
          </a:xfrm>
        </p:grpSpPr>
        <p:sp>
          <p:nvSpPr>
            <p:cNvPr id="5" name="Google Shape;2737;p71">
              <a:extLst>
                <a:ext uri="{FF2B5EF4-FFF2-40B4-BE49-F238E27FC236}">
                  <a16:creationId xmlns:a16="http://schemas.microsoft.com/office/drawing/2014/main" id="{09B8CFDE-4BD2-8842-F9C4-888AFE558DE3}"/>
                </a:ext>
              </a:extLst>
            </p:cNvPr>
            <p:cNvSpPr/>
            <p:nvPr/>
          </p:nvSpPr>
          <p:spPr>
            <a:xfrm>
              <a:off x="3503550" y="1475250"/>
              <a:ext cx="354850" cy="312325"/>
            </a:xfrm>
            <a:custGeom>
              <a:avLst/>
              <a:gdLst/>
              <a:ahLst/>
              <a:cxnLst/>
              <a:rect l="l" t="t" r="r" b="b"/>
              <a:pathLst>
                <a:path w="14194" h="12493" extrusionOk="0">
                  <a:moveTo>
                    <a:pt x="11306" y="823"/>
                  </a:moveTo>
                  <a:cubicBezTo>
                    <a:pt x="11328" y="823"/>
                    <a:pt x="11349" y="823"/>
                    <a:pt x="11371" y="824"/>
                  </a:cubicBezTo>
                  <a:cubicBezTo>
                    <a:pt x="12026" y="848"/>
                    <a:pt x="12538" y="1431"/>
                    <a:pt x="12538" y="2086"/>
                  </a:cubicBezTo>
                  <a:lnTo>
                    <a:pt x="12538" y="2479"/>
                  </a:lnTo>
                  <a:lnTo>
                    <a:pt x="10038" y="2479"/>
                  </a:lnTo>
                  <a:lnTo>
                    <a:pt x="10038" y="2074"/>
                  </a:lnTo>
                  <a:cubicBezTo>
                    <a:pt x="10038" y="1381"/>
                    <a:pt x="10598" y="823"/>
                    <a:pt x="11306" y="823"/>
                  </a:cubicBezTo>
                  <a:close/>
                  <a:moveTo>
                    <a:pt x="13372" y="3324"/>
                  </a:moveTo>
                  <a:lnTo>
                    <a:pt x="13372" y="6218"/>
                  </a:lnTo>
                  <a:cubicBezTo>
                    <a:pt x="13372" y="7368"/>
                    <a:pt x="12442" y="8303"/>
                    <a:pt x="11301" y="8303"/>
                  </a:cubicBezTo>
                  <a:cubicBezTo>
                    <a:pt x="11273" y="8303"/>
                    <a:pt x="11245" y="8302"/>
                    <a:pt x="11217" y="8301"/>
                  </a:cubicBezTo>
                  <a:cubicBezTo>
                    <a:pt x="10097" y="8266"/>
                    <a:pt x="9204" y="7325"/>
                    <a:pt x="9204" y="6206"/>
                  </a:cubicBezTo>
                  <a:lnTo>
                    <a:pt x="9204" y="3324"/>
                  </a:lnTo>
                  <a:close/>
                  <a:moveTo>
                    <a:pt x="8371" y="3324"/>
                  </a:moveTo>
                  <a:lnTo>
                    <a:pt x="8371" y="6206"/>
                  </a:lnTo>
                  <a:cubicBezTo>
                    <a:pt x="8371" y="7789"/>
                    <a:pt x="9609" y="9099"/>
                    <a:pt x="11169" y="9158"/>
                  </a:cubicBezTo>
                  <a:cubicBezTo>
                    <a:pt x="11197" y="9159"/>
                    <a:pt x="11225" y="9160"/>
                    <a:pt x="11253" y="9160"/>
                  </a:cubicBezTo>
                  <a:cubicBezTo>
                    <a:pt x="12088" y="9160"/>
                    <a:pt x="12830" y="8819"/>
                    <a:pt x="13360" y="8277"/>
                  </a:cubicBezTo>
                  <a:lnTo>
                    <a:pt x="13360" y="9968"/>
                  </a:lnTo>
                  <a:lnTo>
                    <a:pt x="834" y="9968"/>
                  </a:lnTo>
                  <a:lnTo>
                    <a:pt x="834" y="3324"/>
                  </a:lnTo>
                  <a:close/>
                  <a:moveTo>
                    <a:pt x="13372" y="10802"/>
                  </a:moveTo>
                  <a:lnTo>
                    <a:pt x="13372" y="11635"/>
                  </a:lnTo>
                  <a:lnTo>
                    <a:pt x="834" y="11635"/>
                  </a:lnTo>
                  <a:lnTo>
                    <a:pt x="834" y="10802"/>
                  </a:lnTo>
                  <a:close/>
                  <a:moveTo>
                    <a:pt x="11287" y="1"/>
                  </a:moveTo>
                  <a:cubicBezTo>
                    <a:pt x="10146" y="1"/>
                    <a:pt x="9204" y="936"/>
                    <a:pt x="9204" y="2086"/>
                  </a:cubicBezTo>
                  <a:lnTo>
                    <a:pt x="9204" y="2503"/>
                  </a:lnTo>
                  <a:lnTo>
                    <a:pt x="1" y="2503"/>
                  </a:lnTo>
                  <a:lnTo>
                    <a:pt x="1" y="12492"/>
                  </a:lnTo>
                  <a:lnTo>
                    <a:pt x="14193" y="12492"/>
                  </a:lnTo>
                  <a:lnTo>
                    <a:pt x="14193" y="2503"/>
                  </a:lnTo>
                  <a:lnTo>
                    <a:pt x="13372" y="2503"/>
                  </a:lnTo>
                  <a:lnTo>
                    <a:pt x="13372" y="2479"/>
                  </a:lnTo>
                  <a:lnTo>
                    <a:pt x="13372" y="2098"/>
                  </a:lnTo>
                  <a:cubicBezTo>
                    <a:pt x="13372" y="967"/>
                    <a:pt x="12502" y="26"/>
                    <a:pt x="11371" y="3"/>
                  </a:cubicBezTo>
                  <a:cubicBezTo>
                    <a:pt x="11343" y="1"/>
                    <a:pt x="11315" y="1"/>
                    <a:pt x="1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38;p71">
              <a:extLst>
                <a:ext uri="{FF2B5EF4-FFF2-40B4-BE49-F238E27FC236}">
                  <a16:creationId xmlns:a16="http://schemas.microsoft.com/office/drawing/2014/main" id="{D54B3174-E2AD-7500-00C8-2BEC6CE84BB8}"/>
                </a:ext>
              </a:extLst>
            </p:cNvPr>
            <p:cNvSpPr/>
            <p:nvPr/>
          </p:nvSpPr>
          <p:spPr>
            <a:xfrm>
              <a:off x="3753900" y="1579150"/>
              <a:ext cx="63125" cy="83400"/>
            </a:xfrm>
            <a:custGeom>
              <a:avLst/>
              <a:gdLst/>
              <a:ahLst/>
              <a:cxnLst/>
              <a:rect l="l" t="t" r="r" b="b"/>
              <a:pathLst>
                <a:path w="2525" h="3336" extrusionOk="0">
                  <a:moveTo>
                    <a:pt x="1274" y="811"/>
                  </a:moveTo>
                  <a:cubicBezTo>
                    <a:pt x="1500" y="811"/>
                    <a:pt x="1691" y="1002"/>
                    <a:pt x="1691" y="1228"/>
                  </a:cubicBezTo>
                  <a:cubicBezTo>
                    <a:pt x="1691" y="1454"/>
                    <a:pt x="1512" y="1645"/>
                    <a:pt x="1274" y="1645"/>
                  </a:cubicBezTo>
                  <a:cubicBezTo>
                    <a:pt x="1060" y="1645"/>
                    <a:pt x="857" y="1454"/>
                    <a:pt x="857" y="1228"/>
                  </a:cubicBezTo>
                  <a:cubicBezTo>
                    <a:pt x="857" y="1002"/>
                    <a:pt x="1060" y="811"/>
                    <a:pt x="1274" y="811"/>
                  </a:cubicBezTo>
                  <a:close/>
                  <a:moveTo>
                    <a:pt x="1298" y="0"/>
                  </a:moveTo>
                  <a:cubicBezTo>
                    <a:pt x="1278" y="0"/>
                    <a:pt x="1258" y="1"/>
                    <a:pt x="1238" y="2"/>
                  </a:cubicBezTo>
                  <a:cubicBezTo>
                    <a:pt x="595" y="14"/>
                    <a:pt x="71" y="538"/>
                    <a:pt x="24" y="1169"/>
                  </a:cubicBezTo>
                  <a:cubicBezTo>
                    <a:pt x="0" y="1752"/>
                    <a:pt x="357" y="2240"/>
                    <a:pt x="857" y="2419"/>
                  </a:cubicBezTo>
                  <a:lnTo>
                    <a:pt x="857" y="3336"/>
                  </a:lnTo>
                  <a:lnTo>
                    <a:pt x="1691" y="3336"/>
                  </a:lnTo>
                  <a:lnTo>
                    <a:pt x="1691" y="2419"/>
                  </a:lnTo>
                  <a:cubicBezTo>
                    <a:pt x="2191" y="2240"/>
                    <a:pt x="2524" y="1788"/>
                    <a:pt x="2524" y="1252"/>
                  </a:cubicBezTo>
                  <a:cubicBezTo>
                    <a:pt x="2524" y="570"/>
                    <a:pt x="1963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39;p71">
              <a:extLst>
                <a:ext uri="{FF2B5EF4-FFF2-40B4-BE49-F238E27FC236}">
                  <a16:creationId xmlns:a16="http://schemas.microsoft.com/office/drawing/2014/main" id="{00DF731E-5645-05C9-A094-8F590E323DED}"/>
                </a:ext>
              </a:extLst>
            </p:cNvPr>
            <p:cNvSpPr/>
            <p:nvPr/>
          </p:nvSpPr>
          <p:spPr>
            <a:xfrm>
              <a:off x="3545225" y="1578600"/>
              <a:ext cx="145875" cy="83350"/>
            </a:xfrm>
            <a:custGeom>
              <a:avLst/>
              <a:gdLst/>
              <a:ahLst/>
              <a:cxnLst/>
              <a:rect l="l" t="t" r="r" b="b"/>
              <a:pathLst>
                <a:path w="5835" h="3334" extrusionOk="0">
                  <a:moveTo>
                    <a:pt x="1668" y="833"/>
                  </a:moveTo>
                  <a:cubicBezTo>
                    <a:pt x="2120" y="833"/>
                    <a:pt x="2501" y="1214"/>
                    <a:pt x="2501" y="1667"/>
                  </a:cubicBezTo>
                  <a:cubicBezTo>
                    <a:pt x="2501" y="2131"/>
                    <a:pt x="2120" y="2500"/>
                    <a:pt x="1668" y="2500"/>
                  </a:cubicBezTo>
                  <a:cubicBezTo>
                    <a:pt x="1203" y="2500"/>
                    <a:pt x="834" y="2131"/>
                    <a:pt x="834" y="1667"/>
                  </a:cubicBezTo>
                  <a:cubicBezTo>
                    <a:pt x="834" y="1214"/>
                    <a:pt x="1203" y="833"/>
                    <a:pt x="1668" y="833"/>
                  </a:cubicBezTo>
                  <a:close/>
                  <a:moveTo>
                    <a:pt x="4168" y="833"/>
                  </a:moveTo>
                  <a:cubicBezTo>
                    <a:pt x="4620" y="833"/>
                    <a:pt x="5001" y="1214"/>
                    <a:pt x="5001" y="1667"/>
                  </a:cubicBezTo>
                  <a:cubicBezTo>
                    <a:pt x="5001" y="2131"/>
                    <a:pt x="4620" y="2500"/>
                    <a:pt x="4168" y="2500"/>
                  </a:cubicBezTo>
                  <a:cubicBezTo>
                    <a:pt x="3704" y="2500"/>
                    <a:pt x="3334" y="2131"/>
                    <a:pt x="3334" y="1667"/>
                  </a:cubicBezTo>
                  <a:cubicBezTo>
                    <a:pt x="3334" y="1214"/>
                    <a:pt x="3704" y="833"/>
                    <a:pt x="4168" y="833"/>
                  </a:cubicBezTo>
                  <a:close/>
                  <a:moveTo>
                    <a:pt x="1668" y="0"/>
                  </a:moveTo>
                  <a:cubicBezTo>
                    <a:pt x="739" y="0"/>
                    <a:pt x="1" y="750"/>
                    <a:pt x="1" y="1667"/>
                  </a:cubicBezTo>
                  <a:cubicBezTo>
                    <a:pt x="1" y="2596"/>
                    <a:pt x="739" y="3334"/>
                    <a:pt x="1668" y="3334"/>
                  </a:cubicBezTo>
                  <a:cubicBezTo>
                    <a:pt x="2156" y="3334"/>
                    <a:pt x="2596" y="3119"/>
                    <a:pt x="2918" y="2774"/>
                  </a:cubicBezTo>
                  <a:cubicBezTo>
                    <a:pt x="3227" y="3119"/>
                    <a:pt x="3668" y="3334"/>
                    <a:pt x="4168" y="3334"/>
                  </a:cubicBezTo>
                  <a:cubicBezTo>
                    <a:pt x="5085" y="3334"/>
                    <a:pt x="5835" y="2596"/>
                    <a:pt x="5835" y="1667"/>
                  </a:cubicBezTo>
                  <a:cubicBezTo>
                    <a:pt x="5835" y="750"/>
                    <a:pt x="5085" y="0"/>
                    <a:pt x="4168" y="0"/>
                  </a:cubicBezTo>
                  <a:cubicBezTo>
                    <a:pt x="3668" y="0"/>
                    <a:pt x="3227" y="226"/>
                    <a:pt x="2918" y="572"/>
                  </a:cubicBezTo>
                  <a:cubicBezTo>
                    <a:pt x="2596" y="226"/>
                    <a:pt x="2156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0;p71">
              <a:extLst>
                <a:ext uri="{FF2B5EF4-FFF2-40B4-BE49-F238E27FC236}">
                  <a16:creationId xmlns:a16="http://schemas.microsoft.com/office/drawing/2014/main" id="{2AB44D0B-6042-6383-4CF5-4F473DA5869D}"/>
                </a:ext>
              </a:extLst>
            </p:cNvPr>
            <p:cNvSpPr/>
            <p:nvPr/>
          </p:nvSpPr>
          <p:spPr>
            <a:xfrm>
              <a:off x="3545225" y="1682775"/>
              <a:ext cx="41700" cy="20850"/>
            </a:xfrm>
            <a:custGeom>
              <a:avLst/>
              <a:gdLst/>
              <a:ahLst/>
              <a:cxnLst/>
              <a:rect l="l" t="t" r="r" b="b"/>
              <a:pathLst>
                <a:path w="1668" h="834" extrusionOk="0">
                  <a:moveTo>
                    <a:pt x="1" y="0"/>
                  </a:moveTo>
                  <a:lnTo>
                    <a:pt x="1" y="834"/>
                  </a:lnTo>
                  <a:lnTo>
                    <a:pt x="1668" y="834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1;p71">
              <a:extLst>
                <a:ext uri="{FF2B5EF4-FFF2-40B4-BE49-F238E27FC236}">
                  <a16:creationId xmlns:a16="http://schemas.microsoft.com/office/drawing/2014/main" id="{3C8EC44B-B9AF-995D-B8B6-2DB92066F0FB}"/>
                </a:ext>
              </a:extLst>
            </p:cNvPr>
            <p:cNvSpPr/>
            <p:nvPr/>
          </p:nvSpPr>
          <p:spPr>
            <a:xfrm>
              <a:off x="3607750" y="1682775"/>
              <a:ext cx="41675" cy="20850"/>
            </a:xfrm>
            <a:custGeom>
              <a:avLst/>
              <a:gdLst/>
              <a:ahLst/>
              <a:cxnLst/>
              <a:rect l="l" t="t" r="r" b="b"/>
              <a:pathLst>
                <a:path w="1667" h="834" extrusionOk="0">
                  <a:moveTo>
                    <a:pt x="0" y="0"/>
                  </a:moveTo>
                  <a:lnTo>
                    <a:pt x="0" y="834"/>
                  </a:lnTo>
                  <a:lnTo>
                    <a:pt x="1667" y="834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2;p71">
              <a:extLst>
                <a:ext uri="{FF2B5EF4-FFF2-40B4-BE49-F238E27FC236}">
                  <a16:creationId xmlns:a16="http://schemas.microsoft.com/office/drawing/2014/main" id="{489BF43A-4450-99C0-12D1-977EAA41AE23}"/>
                </a:ext>
              </a:extLst>
            </p:cNvPr>
            <p:cNvSpPr/>
            <p:nvPr/>
          </p:nvSpPr>
          <p:spPr>
            <a:xfrm>
              <a:off x="3670250" y="1682775"/>
              <a:ext cx="43175" cy="20850"/>
            </a:xfrm>
            <a:custGeom>
              <a:avLst/>
              <a:gdLst/>
              <a:ahLst/>
              <a:cxnLst/>
              <a:rect l="l" t="t" r="r" b="b"/>
              <a:pathLst>
                <a:path w="1727" h="834" extrusionOk="0">
                  <a:moveTo>
                    <a:pt x="0" y="0"/>
                  </a:moveTo>
                  <a:lnTo>
                    <a:pt x="0" y="834"/>
                  </a:lnTo>
                  <a:lnTo>
                    <a:pt x="1727" y="834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Imagen 20" descr="Texto&#10;&#10;Descripción generada automáticamente">
            <a:extLst>
              <a:ext uri="{FF2B5EF4-FFF2-40B4-BE49-F238E27FC236}">
                <a16:creationId xmlns:a16="http://schemas.microsoft.com/office/drawing/2014/main" id="{4BD7752F-3FB3-C748-4DD6-0BD689E4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24" y="1229434"/>
            <a:ext cx="2581296" cy="254344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67379F0-ACB1-51A1-83AA-B2128C852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89"/>
          <a:stretch/>
        </p:blipFill>
        <p:spPr>
          <a:xfrm>
            <a:off x="2107824" y="3927834"/>
            <a:ext cx="2581296" cy="713846"/>
          </a:xfrm>
          <a:prstGeom prst="rect">
            <a:avLst/>
          </a:prstGeom>
        </p:spPr>
      </p:pic>
      <p:grpSp>
        <p:nvGrpSpPr>
          <p:cNvPr id="4" name="Google Shape;3775;p121">
            <a:extLst>
              <a:ext uri="{FF2B5EF4-FFF2-40B4-BE49-F238E27FC236}">
                <a16:creationId xmlns:a16="http://schemas.microsoft.com/office/drawing/2014/main" id="{51BF2D79-5A1F-B51A-9FF4-E241D8AED765}"/>
              </a:ext>
            </a:extLst>
          </p:cNvPr>
          <p:cNvGrpSpPr/>
          <p:nvPr/>
        </p:nvGrpSpPr>
        <p:grpSpPr>
          <a:xfrm>
            <a:off x="957887" y="628451"/>
            <a:ext cx="355700" cy="355775"/>
            <a:chOff x="4825750" y="3482950"/>
            <a:chExt cx="355700" cy="355775"/>
          </a:xfrm>
        </p:grpSpPr>
        <p:sp>
          <p:nvSpPr>
            <p:cNvPr id="6" name="Google Shape;3776;p121">
              <a:extLst>
                <a:ext uri="{FF2B5EF4-FFF2-40B4-BE49-F238E27FC236}">
                  <a16:creationId xmlns:a16="http://schemas.microsoft.com/office/drawing/2014/main" id="{348B7936-D9DE-D6ED-C567-997B2AFB87E0}"/>
                </a:ext>
              </a:extLst>
            </p:cNvPr>
            <p:cNvSpPr/>
            <p:nvPr/>
          </p:nvSpPr>
          <p:spPr>
            <a:xfrm>
              <a:off x="4867725" y="3630325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250" y="834"/>
                  </a:moveTo>
                  <a:cubicBezTo>
                    <a:pt x="1477" y="834"/>
                    <a:pt x="1667" y="1025"/>
                    <a:pt x="1667" y="1251"/>
                  </a:cubicBezTo>
                  <a:cubicBezTo>
                    <a:pt x="1667" y="1489"/>
                    <a:pt x="1477" y="1668"/>
                    <a:pt x="1250" y="1668"/>
                  </a:cubicBezTo>
                  <a:cubicBezTo>
                    <a:pt x="1036" y="1668"/>
                    <a:pt x="834" y="1477"/>
                    <a:pt x="834" y="1251"/>
                  </a:cubicBezTo>
                  <a:cubicBezTo>
                    <a:pt x="834" y="1025"/>
                    <a:pt x="1036" y="834"/>
                    <a:pt x="1250" y="834"/>
                  </a:cubicBezTo>
                  <a:close/>
                  <a:moveTo>
                    <a:pt x="1250" y="1"/>
                  </a:moveTo>
                  <a:cubicBezTo>
                    <a:pt x="572" y="1"/>
                    <a:pt x="0" y="560"/>
                    <a:pt x="0" y="1251"/>
                  </a:cubicBezTo>
                  <a:cubicBezTo>
                    <a:pt x="0" y="1929"/>
                    <a:pt x="572" y="2501"/>
                    <a:pt x="1250" y="2501"/>
                  </a:cubicBezTo>
                  <a:cubicBezTo>
                    <a:pt x="1941" y="2501"/>
                    <a:pt x="2501" y="1929"/>
                    <a:pt x="2501" y="1251"/>
                  </a:cubicBezTo>
                  <a:cubicBezTo>
                    <a:pt x="2501" y="560"/>
                    <a:pt x="1941" y="1"/>
                    <a:pt x="1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77;p121">
              <a:extLst>
                <a:ext uri="{FF2B5EF4-FFF2-40B4-BE49-F238E27FC236}">
                  <a16:creationId xmlns:a16="http://schemas.microsoft.com/office/drawing/2014/main" id="{92249D35-0E9B-C54B-19F1-6753F6304F90}"/>
                </a:ext>
              </a:extLst>
            </p:cNvPr>
            <p:cNvSpPr/>
            <p:nvPr/>
          </p:nvSpPr>
          <p:spPr>
            <a:xfrm>
              <a:off x="4825750" y="3482950"/>
              <a:ext cx="355700" cy="355775"/>
            </a:xfrm>
            <a:custGeom>
              <a:avLst/>
              <a:gdLst/>
              <a:ahLst/>
              <a:cxnLst/>
              <a:rect l="l" t="t" r="r" b="b"/>
              <a:pathLst>
                <a:path w="14228" h="14231" extrusionOk="0">
                  <a:moveTo>
                    <a:pt x="9585" y="883"/>
                  </a:moveTo>
                  <a:cubicBezTo>
                    <a:pt x="9811" y="883"/>
                    <a:pt x="10002" y="1074"/>
                    <a:pt x="10002" y="1300"/>
                  </a:cubicBezTo>
                  <a:cubicBezTo>
                    <a:pt x="10002" y="1514"/>
                    <a:pt x="9811" y="1705"/>
                    <a:pt x="9585" y="1705"/>
                  </a:cubicBezTo>
                  <a:cubicBezTo>
                    <a:pt x="9359" y="1705"/>
                    <a:pt x="9168" y="1514"/>
                    <a:pt x="9168" y="1300"/>
                  </a:cubicBezTo>
                  <a:cubicBezTo>
                    <a:pt x="9168" y="1074"/>
                    <a:pt x="9359" y="883"/>
                    <a:pt x="9585" y="883"/>
                  </a:cubicBezTo>
                  <a:close/>
                  <a:moveTo>
                    <a:pt x="6251" y="1740"/>
                  </a:moveTo>
                  <a:cubicBezTo>
                    <a:pt x="6477" y="1740"/>
                    <a:pt x="6668" y="1931"/>
                    <a:pt x="6668" y="2157"/>
                  </a:cubicBezTo>
                  <a:cubicBezTo>
                    <a:pt x="6668" y="2383"/>
                    <a:pt x="6489" y="2574"/>
                    <a:pt x="6251" y="2574"/>
                  </a:cubicBezTo>
                  <a:cubicBezTo>
                    <a:pt x="6025" y="2574"/>
                    <a:pt x="5834" y="2383"/>
                    <a:pt x="5834" y="2157"/>
                  </a:cubicBezTo>
                  <a:cubicBezTo>
                    <a:pt x="5834" y="1931"/>
                    <a:pt x="6025" y="1740"/>
                    <a:pt x="6251" y="1740"/>
                  </a:cubicBezTo>
                  <a:close/>
                  <a:moveTo>
                    <a:pt x="12931" y="1740"/>
                  </a:moveTo>
                  <a:cubicBezTo>
                    <a:pt x="13157" y="1740"/>
                    <a:pt x="13347" y="1931"/>
                    <a:pt x="13347" y="2157"/>
                  </a:cubicBezTo>
                  <a:cubicBezTo>
                    <a:pt x="13347" y="2383"/>
                    <a:pt x="13157" y="2574"/>
                    <a:pt x="12931" y="2574"/>
                  </a:cubicBezTo>
                  <a:cubicBezTo>
                    <a:pt x="12716" y="2574"/>
                    <a:pt x="12514" y="2383"/>
                    <a:pt x="12514" y="2157"/>
                  </a:cubicBezTo>
                  <a:cubicBezTo>
                    <a:pt x="12514" y="1931"/>
                    <a:pt x="12716" y="1740"/>
                    <a:pt x="12931" y="1740"/>
                  </a:cubicBezTo>
                  <a:close/>
                  <a:moveTo>
                    <a:pt x="12681" y="6717"/>
                  </a:moveTo>
                  <a:lnTo>
                    <a:pt x="13097" y="7443"/>
                  </a:lnTo>
                  <a:lnTo>
                    <a:pt x="12121" y="8229"/>
                  </a:lnTo>
                  <a:lnTo>
                    <a:pt x="11252" y="7372"/>
                  </a:lnTo>
                  <a:lnTo>
                    <a:pt x="10430" y="8217"/>
                  </a:lnTo>
                  <a:lnTo>
                    <a:pt x="9573" y="7384"/>
                  </a:lnTo>
                  <a:lnTo>
                    <a:pt x="8573" y="8384"/>
                  </a:lnTo>
                  <a:lnTo>
                    <a:pt x="7275" y="8384"/>
                  </a:lnTo>
                  <a:cubicBezTo>
                    <a:pt x="7418" y="7991"/>
                    <a:pt x="7489" y="7574"/>
                    <a:pt x="7489" y="7134"/>
                  </a:cubicBezTo>
                  <a:cubicBezTo>
                    <a:pt x="7489" y="6991"/>
                    <a:pt x="7478" y="6848"/>
                    <a:pt x="7454" y="6717"/>
                  </a:cubicBezTo>
                  <a:close/>
                  <a:moveTo>
                    <a:pt x="3763" y="4229"/>
                  </a:moveTo>
                  <a:cubicBezTo>
                    <a:pt x="5370" y="4229"/>
                    <a:pt x="6680" y="5538"/>
                    <a:pt x="6680" y="7146"/>
                  </a:cubicBezTo>
                  <a:cubicBezTo>
                    <a:pt x="6668" y="8753"/>
                    <a:pt x="5370" y="10063"/>
                    <a:pt x="3763" y="10063"/>
                  </a:cubicBezTo>
                  <a:cubicBezTo>
                    <a:pt x="2144" y="10063"/>
                    <a:pt x="834" y="8753"/>
                    <a:pt x="834" y="7146"/>
                  </a:cubicBezTo>
                  <a:cubicBezTo>
                    <a:pt x="834" y="5538"/>
                    <a:pt x="2155" y="4229"/>
                    <a:pt x="3763" y="4229"/>
                  </a:cubicBezTo>
                  <a:close/>
                  <a:moveTo>
                    <a:pt x="6251" y="11730"/>
                  </a:moveTo>
                  <a:cubicBezTo>
                    <a:pt x="6477" y="11730"/>
                    <a:pt x="6668" y="11920"/>
                    <a:pt x="6668" y="12146"/>
                  </a:cubicBezTo>
                  <a:cubicBezTo>
                    <a:pt x="6668" y="12373"/>
                    <a:pt x="6489" y="12563"/>
                    <a:pt x="6251" y="12563"/>
                  </a:cubicBezTo>
                  <a:cubicBezTo>
                    <a:pt x="6025" y="12563"/>
                    <a:pt x="5834" y="12373"/>
                    <a:pt x="5834" y="12146"/>
                  </a:cubicBezTo>
                  <a:cubicBezTo>
                    <a:pt x="5834" y="11920"/>
                    <a:pt x="6025" y="11730"/>
                    <a:pt x="6251" y="11730"/>
                  </a:cubicBezTo>
                  <a:close/>
                  <a:moveTo>
                    <a:pt x="12931" y="11730"/>
                  </a:moveTo>
                  <a:cubicBezTo>
                    <a:pt x="13157" y="11730"/>
                    <a:pt x="13347" y="11920"/>
                    <a:pt x="13347" y="12146"/>
                  </a:cubicBezTo>
                  <a:cubicBezTo>
                    <a:pt x="13347" y="12373"/>
                    <a:pt x="13169" y="12563"/>
                    <a:pt x="12931" y="12563"/>
                  </a:cubicBezTo>
                  <a:cubicBezTo>
                    <a:pt x="12716" y="12563"/>
                    <a:pt x="12514" y="12373"/>
                    <a:pt x="12514" y="12146"/>
                  </a:cubicBezTo>
                  <a:cubicBezTo>
                    <a:pt x="12514" y="11920"/>
                    <a:pt x="12716" y="11730"/>
                    <a:pt x="12931" y="11730"/>
                  </a:cubicBezTo>
                  <a:close/>
                  <a:moveTo>
                    <a:pt x="9585" y="12575"/>
                  </a:moveTo>
                  <a:cubicBezTo>
                    <a:pt x="9811" y="12575"/>
                    <a:pt x="10002" y="12766"/>
                    <a:pt x="10002" y="12992"/>
                  </a:cubicBezTo>
                  <a:cubicBezTo>
                    <a:pt x="10002" y="13218"/>
                    <a:pt x="9811" y="13408"/>
                    <a:pt x="9585" y="13408"/>
                  </a:cubicBezTo>
                  <a:cubicBezTo>
                    <a:pt x="9359" y="13408"/>
                    <a:pt x="9168" y="13218"/>
                    <a:pt x="9168" y="12992"/>
                  </a:cubicBezTo>
                  <a:cubicBezTo>
                    <a:pt x="9168" y="12766"/>
                    <a:pt x="9359" y="12575"/>
                    <a:pt x="9585" y="12575"/>
                  </a:cubicBezTo>
                  <a:close/>
                  <a:moveTo>
                    <a:pt x="9581" y="0"/>
                  </a:moveTo>
                  <a:cubicBezTo>
                    <a:pt x="8896" y="0"/>
                    <a:pt x="8347" y="559"/>
                    <a:pt x="8347" y="1252"/>
                  </a:cubicBezTo>
                  <a:cubicBezTo>
                    <a:pt x="8347" y="1788"/>
                    <a:pt x="8692" y="2252"/>
                    <a:pt x="9180" y="2431"/>
                  </a:cubicBezTo>
                  <a:lnTo>
                    <a:pt x="9180" y="5848"/>
                  </a:lnTo>
                  <a:lnTo>
                    <a:pt x="8347" y="5848"/>
                  </a:lnTo>
                  <a:lnTo>
                    <a:pt x="8347" y="3598"/>
                  </a:lnTo>
                  <a:lnTo>
                    <a:pt x="7394" y="2645"/>
                  </a:lnTo>
                  <a:cubicBezTo>
                    <a:pt x="7489" y="2467"/>
                    <a:pt x="7525" y="2264"/>
                    <a:pt x="7513" y="2050"/>
                  </a:cubicBezTo>
                  <a:cubicBezTo>
                    <a:pt x="7489" y="1431"/>
                    <a:pt x="6989" y="919"/>
                    <a:pt x="6382" y="883"/>
                  </a:cubicBezTo>
                  <a:cubicBezTo>
                    <a:pt x="6337" y="878"/>
                    <a:pt x="6293" y="876"/>
                    <a:pt x="6249" y="876"/>
                  </a:cubicBezTo>
                  <a:cubicBezTo>
                    <a:pt x="5535" y="876"/>
                    <a:pt x="4958" y="1499"/>
                    <a:pt x="5025" y="2229"/>
                  </a:cubicBezTo>
                  <a:cubicBezTo>
                    <a:pt x="5084" y="2848"/>
                    <a:pt x="5596" y="3336"/>
                    <a:pt x="6204" y="3360"/>
                  </a:cubicBezTo>
                  <a:cubicBezTo>
                    <a:pt x="6240" y="3364"/>
                    <a:pt x="6277" y="3366"/>
                    <a:pt x="6313" y="3366"/>
                  </a:cubicBezTo>
                  <a:cubicBezTo>
                    <a:pt x="6487" y="3366"/>
                    <a:pt x="6651" y="3319"/>
                    <a:pt x="6799" y="3241"/>
                  </a:cubicBezTo>
                  <a:lnTo>
                    <a:pt x="7513" y="3955"/>
                  </a:lnTo>
                  <a:lnTo>
                    <a:pt x="7513" y="5860"/>
                  </a:lnTo>
                  <a:lnTo>
                    <a:pt x="7311" y="5860"/>
                  </a:lnTo>
                  <a:cubicBezTo>
                    <a:pt x="6787" y="4407"/>
                    <a:pt x="5406" y="3360"/>
                    <a:pt x="3775" y="3360"/>
                  </a:cubicBezTo>
                  <a:cubicBezTo>
                    <a:pt x="1691" y="3360"/>
                    <a:pt x="0" y="5050"/>
                    <a:pt x="0" y="7110"/>
                  </a:cubicBezTo>
                  <a:cubicBezTo>
                    <a:pt x="0" y="9182"/>
                    <a:pt x="1691" y="10861"/>
                    <a:pt x="3775" y="10861"/>
                  </a:cubicBezTo>
                  <a:cubicBezTo>
                    <a:pt x="5072" y="10861"/>
                    <a:pt x="6215" y="10206"/>
                    <a:pt x="6894" y="9194"/>
                  </a:cubicBezTo>
                  <a:lnTo>
                    <a:pt x="7525" y="9194"/>
                  </a:lnTo>
                  <a:lnTo>
                    <a:pt x="7525" y="10265"/>
                  </a:lnTo>
                  <a:lnTo>
                    <a:pt x="6811" y="10980"/>
                  </a:lnTo>
                  <a:cubicBezTo>
                    <a:pt x="6643" y="10901"/>
                    <a:pt x="6451" y="10854"/>
                    <a:pt x="6255" y="10854"/>
                  </a:cubicBezTo>
                  <a:cubicBezTo>
                    <a:pt x="6214" y="10854"/>
                    <a:pt x="6173" y="10856"/>
                    <a:pt x="6132" y="10861"/>
                  </a:cubicBezTo>
                  <a:cubicBezTo>
                    <a:pt x="5561" y="10944"/>
                    <a:pt x="5120" y="11384"/>
                    <a:pt x="5049" y="11932"/>
                  </a:cubicBezTo>
                  <a:cubicBezTo>
                    <a:pt x="4949" y="12697"/>
                    <a:pt x="5530" y="13348"/>
                    <a:pt x="6273" y="13348"/>
                  </a:cubicBezTo>
                  <a:cubicBezTo>
                    <a:pt x="6329" y="13348"/>
                    <a:pt x="6385" y="13344"/>
                    <a:pt x="6442" y="13337"/>
                  </a:cubicBezTo>
                  <a:cubicBezTo>
                    <a:pt x="7013" y="13266"/>
                    <a:pt x="7454" y="12813"/>
                    <a:pt x="7513" y="12254"/>
                  </a:cubicBezTo>
                  <a:cubicBezTo>
                    <a:pt x="7549" y="11992"/>
                    <a:pt x="7501" y="11754"/>
                    <a:pt x="7394" y="11563"/>
                  </a:cubicBezTo>
                  <a:lnTo>
                    <a:pt x="8347" y="10611"/>
                  </a:lnTo>
                  <a:lnTo>
                    <a:pt x="8347" y="9194"/>
                  </a:lnTo>
                  <a:lnTo>
                    <a:pt x="8942" y="9194"/>
                  </a:lnTo>
                  <a:lnTo>
                    <a:pt x="9180" y="8956"/>
                  </a:lnTo>
                  <a:lnTo>
                    <a:pt x="9180" y="11801"/>
                  </a:lnTo>
                  <a:cubicBezTo>
                    <a:pt x="8680" y="11980"/>
                    <a:pt x="8323" y="12468"/>
                    <a:pt x="8347" y="13051"/>
                  </a:cubicBezTo>
                  <a:cubicBezTo>
                    <a:pt x="8382" y="13694"/>
                    <a:pt x="8906" y="14194"/>
                    <a:pt x="9537" y="14230"/>
                  </a:cubicBezTo>
                  <a:cubicBezTo>
                    <a:pt x="9552" y="14231"/>
                    <a:pt x="9567" y="14231"/>
                    <a:pt x="9581" y="14231"/>
                  </a:cubicBezTo>
                  <a:cubicBezTo>
                    <a:pt x="10275" y="14231"/>
                    <a:pt x="10835" y="13680"/>
                    <a:pt x="10835" y="12980"/>
                  </a:cubicBezTo>
                  <a:cubicBezTo>
                    <a:pt x="10835" y="12444"/>
                    <a:pt x="10490" y="11980"/>
                    <a:pt x="10002" y="11801"/>
                  </a:cubicBezTo>
                  <a:lnTo>
                    <a:pt x="10002" y="8944"/>
                  </a:lnTo>
                  <a:lnTo>
                    <a:pt x="10454" y="9372"/>
                  </a:lnTo>
                  <a:lnTo>
                    <a:pt x="10871" y="8956"/>
                  </a:lnTo>
                  <a:lnTo>
                    <a:pt x="10871" y="10611"/>
                  </a:lnTo>
                  <a:lnTo>
                    <a:pt x="11823" y="11563"/>
                  </a:lnTo>
                  <a:cubicBezTo>
                    <a:pt x="11728" y="11742"/>
                    <a:pt x="11680" y="11956"/>
                    <a:pt x="11704" y="12158"/>
                  </a:cubicBezTo>
                  <a:cubicBezTo>
                    <a:pt x="11728" y="12766"/>
                    <a:pt x="12216" y="13289"/>
                    <a:pt x="12835" y="13337"/>
                  </a:cubicBezTo>
                  <a:cubicBezTo>
                    <a:pt x="12875" y="13341"/>
                    <a:pt x="12914" y="13343"/>
                    <a:pt x="12953" y="13343"/>
                  </a:cubicBezTo>
                  <a:cubicBezTo>
                    <a:pt x="13652" y="13343"/>
                    <a:pt x="14227" y="12749"/>
                    <a:pt x="14205" y="12027"/>
                  </a:cubicBezTo>
                  <a:cubicBezTo>
                    <a:pt x="14157" y="11420"/>
                    <a:pt x="13609" y="10896"/>
                    <a:pt x="12943" y="10884"/>
                  </a:cubicBezTo>
                  <a:cubicBezTo>
                    <a:pt x="12752" y="10884"/>
                    <a:pt x="12562" y="10920"/>
                    <a:pt x="12395" y="11003"/>
                  </a:cubicBezTo>
                  <a:lnTo>
                    <a:pt x="11680" y="10289"/>
                  </a:lnTo>
                  <a:lnTo>
                    <a:pt x="11680" y="8956"/>
                  </a:lnTo>
                  <a:lnTo>
                    <a:pt x="12073" y="9348"/>
                  </a:lnTo>
                  <a:lnTo>
                    <a:pt x="14193" y="7634"/>
                  </a:lnTo>
                  <a:lnTo>
                    <a:pt x="13169" y="5860"/>
                  </a:lnTo>
                  <a:lnTo>
                    <a:pt x="11680" y="5860"/>
                  </a:lnTo>
                  <a:lnTo>
                    <a:pt x="11680" y="3955"/>
                  </a:lnTo>
                  <a:lnTo>
                    <a:pt x="12395" y="3241"/>
                  </a:lnTo>
                  <a:cubicBezTo>
                    <a:pt x="12562" y="3324"/>
                    <a:pt x="12752" y="3360"/>
                    <a:pt x="12943" y="3360"/>
                  </a:cubicBezTo>
                  <a:cubicBezTo>
                    <a:pt x="13597" y="3360"/>
                    <a:pt x="14157" y="2824"/>
                    <a:pt x="14181" y="2193"/>
                  </a:cubicBezTo>
                  <a:cubicBezTo>
                    <a:pt x="14226" y="1465"/>
                    <a:pt x="13642" y="879"/>
                    <a:pt x="12927" y="879"/>
                  </a:cubicBezTo>
                  <a:cubicBezTo>
                    <a:pt x="12892" y="879"/>
                    <a:pt x="12858" y="880"/>
                    <a:pt x="12823" y="883"/>
                  </a:cubicBezTo>
                  <a:cubicBezTo>
                    <a:pt x="12216" y="943"/>
                    <a:pt x="11728" y="1443"/>
                    <a:pt x="11692" y="2050"/>
                  </a:cubicBezTo>
                  <a:cubicBezTo>
                    <a:pt x="11680" y="2264"/>
                    <a:pt x="11728" y="2467"/>
                    <a:pt x="11811" y="2645"/>
                  </a:cubicBezTo>
                  <a:lnTo>
                    <a:pt x="10859" y="3598"/>
                  </a:lnTo>
                  <a:lnTo>
                    <a:pt x="10859" y="5848"/>
                  </a:lnTo>
                  <a:lnTo>
                    <a:pt x="10002" y="5848"/>
                  </a:lnTo>
                  <a:lnTo>
                    <a:pt x="10002" y="2431"/>
                  </a:lnTo>
                  <a:cubicBezTo>
                    <a:pt x="10502" y="2252"/>
                    <a:pt x="10859" y="1752"/>
                    <a:pt x="10835" y="1181"/>
                  </a:cubicBezTo>
                  <a:cubicBezTo>
                    <a:pt x="10799" y="538"/>
                    <a:pt x="10287" y="26"/>
                    <a:pt x="9644" y="2"/>
                  </a:cubicBezTo>
                  <a:cubicBezTo>
                    <a:pt x="9623" y="1"/>
                    <a:pt x="9602" y="0"/>
                    <a:pt x="9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Imagen 24" descr="Gráfico&#10;&#10;Descripción generada automáticamente">
            <a:extLst>
              <a:ext uri="{FF2B5EF4-FFF2-40B4-BE49-F238E27FC236}">
                <a16:creationId xmlns:a16="http://schemas.microsoft.com/office/drawing/2014/main" id="{69300035-DB69-23E6-4B19-8638D745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71" y="1356084"/>
            <a:ext cx="2576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354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tabase Project Proposal XL by Slidesgo">
  <a:themeElements>
    <a:clrScheme name="Simple Light">
      <a:dk1>
        <a:srgbClr val="FFFFFF"/>
      </a:dk1>
      <a:lt1>
        <a:srgbClr val="312962"/>
      </a:lt1>
      <a:dk2>
        <a:srgbClr val="24243E"/>
      </a:dk2>
      <a:lt2>
        <a:srgbClr val="115CF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362</Words>
  <Application>Microsoft Macintosh PowerPoint</Application>
  <PresentationFormat>Presentación en pantalla (16:9)</PresentationFormat>
  <Paragraphs>95</Paragraphs>
  <Slides>21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DM Sans</vt:lpstr>
      <vt:lpstr>Poppins</vt:lpstr>
      <vt:lpstr>Database Project Proposal XL by Slidesgo</vt:lpstr>
      <vt:lpstr>Proyecto Final MongoDB  Almacenamiento y Gestión de la Información</vt:lpstr>
      <vt:lpstr>Índice</vt:lpstr>
      <vt:lpstr>Tecnologías utilizadas</vt:lpstr>
      <vt:lpstr>Java</vt:lpstr>
      <vt:lpstr>Patrón MVC</vt:lpstr>
      <vt:lpstr>Github</vt:lpstr>
      <vt:lpstr>Base de Datos</vt:lpstr>
      <vt:lpstr>Clúster</vt:lpstr>
      <vt:lpstr>Mecanismos de seguridad</vt:lpstr>
      <vt:lpstr>Estructura de los documentos</vt:lpstr>
      <vt:lpstr>Código</vt:lpstr>
      <vt:lpstr>Funcionalidad de estadísticas</vt:lpstr>
      <vt:lpstr>Funcionalidad de consultas</vt:lpstr>
      <vt:lpstr>Índice de texto</vt:lpstr>
      <vt:lpstr>Índice sobre el campo username</vt:lpstr>
      <vt:lpstr>Índice sobre el campo hashtags.text</vt:lpstr>
      <vt:lpstr>Índice descendente sobre el campo followers</vt:lpstr>
      <vt:lpstr>Demostración de funcionamiento</vt:lpstr>
      <vt:lpstr>Conclusiones personales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MongoDB  Almacenamiento y Gestión de la Información</dc:title>
  <cp:lastModifiedBy>Adrian Moreno Monterde</cp:lastModifiedBy>
  <cp:revision>6</cp:revision>
  <dcterms:modified xsi:type="dcterms:W3CDTF">2023-01-28T08:54:30Z</dcterms:modified>
</cp:coreProperties>
</file>