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38"/>
    <p:restoredTop sz="96327"/>
  </p:normalViewPr>
  <p:slideViewPr>
    <p:cSldViewPr snapToGrid="0" snapToObjects="1">
      <p:cViewPr varScale="1">
        <p:scale>
          <a:sx n="76" d="100"/>
          <a:sy n="76" d="100"/>
        </p:scale>
        <p:origin x="224" y="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C4BF28-E4A8-44C2-B18E-048FFC53E2D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EEA46D-17FB-4165-A6AB-CC46BB0D731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Metodologías estructuradas</a:t>
          </a:r>
          <a:endParaRPr lang="en-US"/>
        </a:p>
      </dgm:t>
    </dgm:pt>
    <dgm:pt modelId="{5E7D8D5B-5EFB-4A2D-9F0F-23EA2D4AE8E2}" type="parTrans" cxnId="{74A9FE3A-A81A-4422-8E66-002B76FD0B7E}">
      <dgm:prSet/>
      <dgm:spPr/>
      <dgm:t>
        <a:bodyPr/>
        <a:lstStyle/>
        <a:p>
          <a:endParaRPr lang="en-US"/>
        </a:p>
      </dgm:t>
    </dgm:pt>
    <dgm:pt modelId="{A3A97C3A-736E-45D8-B592-C7D42A0A923E}" type="sibTrans" cxnId="{74A9FE3A-A81A-4422-8E66-002B76FD0B7E}">
      <dgm:prSet/>
      <dgm:spPr/>
      <dgm:t>
        <a:bodyPr/>
        <a:lstStyle/>
        <a:p>
          <a:endParaRPr lang="en-US"/>
        </a:p>
      </dgm:t>
    </dgm:pt>
    <dgm:pt modelId="{0D9802AA-1797-46A9-A6FD-4F10E86376D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Prototipos</a:t>
          </a:r>
          <a:endParaRPr lang="en-US"/>
        </a:p>
      </dgm:t>
    </dgm:pt>
    <dgm:pt modelId="{AABE7384-04C5-45BB-ADE3-42FB2CF6E556}" type="parTrans" cxnId="{005372A8-AE37-4E67-9DBE-9F691DEE7BC1}">
      <dgm:prSet/>
      <dgm:spPr/>
      <dgm:t>
        <a:bodyPr/>
        <a:lstStyle/>
        <a:p>
          <a:endParaRPr lang="en-US"/>
        </a:p>
      </dgm:t>
    </dgm:pt>
    <dgm:pt modelId="{C3E805A0-AF66-4BBE-90A2-2D8AB9A24D01}" type="sibTrans" cxnId="{005372A8-AE37-4E67-9DBE-9F691DEE7BC1}">
      <dgm:prSet/>
      <dgm:spPr/>
      <dgm:t>
        <a:bodyPr/>
        <a:lstStyle/>
        <a:p>
          <a:endParaRPr lang="en-US"/>
        </a:p>
      </dgm:t>
    </dgm:pt>
    <dgm:pt modelId="{4E556817-3361-435D-B39C-D14BCA26E08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Mantenimiento</a:t>
          </a:r>
          <a:endParaRPr lang="en-US"/>
        </a:p>
      </dgm:t>
    </dgm:pt>
    <dgm:pt modelId="{91AC0857-B892-4094-945F-6BDD9A856A39}" type="parTrans" cxnId="{3AAEF365-8BDC-473D-BD2F-4DCFA5792008}">
      <dgm:prSet/>
      <dgm:spPr/>
      <dgm:t>
        <a:bodyPr/>
        <a:lstStyle/>
        <a:p>
          <a:endParaRPr lang="en-US"/>
        </a:p>
      </dgm:t>
    </dgm:pt>
    <dgm:pt modelId="{B6977E85-C6A9-4B28-8FC8-5EB5E7DCB61A}" type="sibTrans" cxnId="{3AAEF365-8BDC-473D-BD2F-4DCFA5792008}">
      <dgm:prSet/>
      <dgm:spPr/>
      <dgm:t>
        <a:bodyPr/>
        <a:lstStyle/>
        <a:p>
          <a:endParaRPr lang="en-US"/>
        </a:p>
      </dgm:t>
    </dgm:pt>
    <dgm:pt modelId="{C1C7B5CC-0B83-47F0-9F13-6E9272578BE7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Documentación</a:t>
          </a:r>
          <a:endParaRPr lang="en-US"/>
        </a:p>
      </dgm:t>
    </dgm:pt>
    <dgm:pt modelId="{BF30D82A-1333-4013-AD3E-67ACBF36F558}" type="parTrans" cxnId="{2302D92B-9418-467D-9301-9939BF7A2143}">
      <dgm:prSet/>
      <dgm:spPr/>
      <dgm:t>
        <a:bodyPr/>
        <a:lstStyle/>
        <a:p>
          <a:endParaRPr lang="en-US"/>
        </a:p>
      </dgm:t>
    </dgm:pt>
    <dgm:pt modelId="{8A80120D-8E5F-44D1-8C89-8B900B4AC720}" type="sibTrans" cxnId="{2302D92B-9418-467D-9301-9939BF7A2143}">
      <dgm:prSet/>
      <dgm:spPr/>
      <dgm:t>
        <a:bodyPr/>
        <a:lstStyle/>
        <a:p>
          <a:endParaRPr lang="en-US"/>
        </a:p>
      </dgm:t>
    </dgm:pt>
    <dgm:pt modelId="{17CE7CFE-C248-4B90-9CF5-C4C06BABCDAC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Portabilidad</a:t>
          </a:r>
          <a:endParaRPr lang="en-US"/>
        </a:p>
      </dgm:t>
    </dgm:pt>
    <dgm:pt modelId="{A16D59B6-FAD6-4FC4-A804-86E85258C99A}" type="parTrans" cxnId="{0C96F8FA-2E43-4B03-A812-1DCAB5B86856}">
      <dgm:prSet/>
      <dgm:spPr/>
      <dgm:t>
        <a:bodyPr/>
        <a:lstStyle/>
        <a:p>
          <a:endParaRPr lang="en-US"/>
        </a:p>
      </dgm:t>
    </dgm:pt>
    <dgm:pt modelId="{CCE4C352-7B11-4EA1-B457-6E79FB74A656}" type="sibTrans" cxnId="{0C96F8FA-2E43-4B03-A812-1DCAB5B86856}">
      <dgm:prSet/>
      <dgm:spPr/>
      <dgm:t>
        <a:bodyPr/>
        <a:lstStyle/>
        <a:p>
          <a:endParaRPr lang="en-US"/>
        </a:p>
      </dgm:t>
    </dgm:pt>
    <dgm:pt modelId="{AD7AC1C3-00B3-4A70-A714-54D29FD5D11A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Reutilización</a:t>
          </a:r>
          <a:endParaRPr lang="en-US"/>
        </a:p>
      </dgm:t>
    </dgm:pt>
    <dgm:pt modelId="{741C7F7D-28C4-4FCC-9CFA-7320CB7582F0}" type="parTrans" cxnId="{00CDCFD9-2668-4379-8EA3-E5EECFE70314}">
      <dgm:prSet/>
      <dgm:spPr/>
      <dgm:t>
        <a:bodyPr/>
        <a:lstStyle/>
        <a:p>
          <a:endParaRPr lang="en-US"/>
        </a:p>
      </dgm:t>
    </dgm:pt>
    <dgm:pt modelId="{29EA00EF-3C2B-46CA-8F43-79077023A691}" type="sibTrans" cxnId="{00CDCFD9-2668-4379-8EA3-E5EECFE70314}">
      <dgm:prSet/>
      <dgm:spPr/>
      <dgm:t>
        <a:bodyPr/>
        <a:lstStyle/>
        <a:p>
          <a:endParaRPr lang="en-US"/>
        </a:p>
      </dgm:t>
    </dgm:pt>
    <dgm:pt modelId="{808A9EB9-D4BE-490B-8D95-1CB38D3AB651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Gráficos</a:t>
          </a:r>
          <a:endParaRPr lang="en-US"/>
        </a:p>
      </dgm:t>
    </dgm:pt>
    <dgm:pt modelId="{E78091D2-74D7-4375-9B6B-BD85F388319C}" type="parTrans" cxnId="{E4684769-2EC7-420F-B12A-F8052E55DA6E}">
      <dgm:prSet/>
      <dgm:spPr/>
      <dgm:t>
        <a:bodyPr/>
        <a:lstStyle/>
        <a:p>
          <a:endParaRPr lang="en-US"/>
        </a:p>
      </dgm:t>
    </dgm:pt>
    <dgm:pt modelId="{EA228DC4-518F-4901-BF6D-A057A7ECFD7F}" type="sibTrans" cxnId="{E4684769-2EC7-420F-B12A-F8052E55DA6E}">
      <dgm:prSet/>
      <dgm:spPr/>
      <dgm:t>
        <a:bodyPr/>
        <a:lstStyle/>
        <a:p>
          <a:endParaRPr lang="en-US"/>
        </a:p>
      </dgm:t>
    </dgm:pt>
    <dgm:pt modelId="{59D07020-D83B-4B98-AA7A-4DAA37275C02}" type="pres">
      <dgm:prSet presAssocID="{45C4BF28-E4A8-44C2-B18E-048FFC53E2DB}" presName="root" presStyleCnt="0">
        <dgm:presLayoutVars>
          <dgm:dir/>
          <dgm:resizeHandles val="exact"/>
        </dgm:presLayoutVars>
      </dgm:prSet>
      <dgm:spPr/>
    </dgm:pt>
    <dgm:pt modelId="{4FEE30D6-F39B-4528-AA65-F38718EACE5B}" type="pres">
      <dgm:prSet presAssocID="{BAEEA46D-17FB-4165-A6AB-CC46BB0D7313}" presName="compNode" presStyleCnt="0"/>
      <dgm:spPr/>
    </dgm:pt>
    <dgm:pt modelId="{F667FDF4-D6B1-4061-BAFA-2EDD48D2E79E}" type="pres">
      <dgm:prSet presAssocID="{BAEEA46D-17FB-4165-A6AB-CC46BB0D7313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a de comprobación"/>
        </a:ext>
      </dgm:extLst>
    </dgm:pt>
    <dgm:pt modelId="{951CE00D-3BE6-44FA-87C0-18C79EC0BEFA}" type="pres">
      <dgm:prSet presAssocID="{BAEEA46D-17FB-4165-A6AB-CC46BB0D7313}" presName="spaceRect" presStyleCnt="0"/>
      <dgm:spPr/>
    </dgm:pt>
    <dgm:pt modelId="{F6198928-F0B8-4B57-90E1-8C958A4FF804}" type="pres">
      <dgm:prSet presAssocID="{BAEEA46D-17FB-4165-A6AB-CC46BB0D7313}" presName="textRect" presStyleLbl="revTx" presStyleIdx="0" presStyleCnt="7">
        <dgm:presLayoutVars>
          <dgm:chMax val="1"/>
          <dgm:chPref val="1"/>
        </dgm:presLayoutVars>
      </dgm:prSet>
      <dgm:spPr/>
    </dgm:pt>
    <dgm:pt modelId="{12F82D16-46CF-43EF-AAB0-25839C102D46}" type="pres">
      <dgm:prSet presAssocID="{A3A97C3A-736E-45D8-B592-C7D42A0A923E}" presName="sibTrans" presStyleCnt="0"/>
      <dgm:spPr/>
    </dgm:pt>
    <dgm:pt modelId="{09181450-862F-4A7C-89E9-E64A8F789D89}" type="pres">
      <dgm:prSet presAssocID="{0D9802AA-1797-46A9-A6FD-4F10E86376D3}" presName="compNode" presStyleCnt="0"/>
      <dgm:spPr/>
    </dgm:pt>
    <dgm:pt modelId="{0594F0FF-15C0-4511-A3F5-72D0ACB7A815}" type="pres">
      <dgm:prSet presAssocID="{0D9802AA-1797-46A9-A6FD-4F10E86376D3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6C53DA6-6624-47EE-A8C0-817EEEB36603}" type="pres">
      <dgm:prSet presAssocID="{0D9802AA-1797-46A9-A6FD-4F10E86376D3}" presName="spaceRect" presStyleCnt="0"/>
      <dgm:spPr/>
    </dgm:pt>
    <dgm:pt modelId="{F7E5D807-6A42-4D59-AF7D-40C22EDAEC21}" type="pres">
      <dgm:prSet presAssocID="{0D9802AA-1797-46A9-A6FD-4F10E86376D3}" presName="textRect" presStyleLbl="revTx" presStyleIdx="1" presStyleCnt="7">
        <dgm:presLayoutVars>
          <dgm:chMax val="1"/>
          <dgm:chPref val="1"/>
        </dgm:presLayoutVars>
      </dgm:prSet>
      <dgm:spPr/>
    </dgm:pt>
    <dgm:pt modelId="{242E42FA-4D63-4AEF-BADF-39C3B67BE203}" type="pres">
      <dgm:prSet presAssocID="{C3E805A0-AF66-4BBE-90A2-2D8AB9A24D01}" presName="sibTrans" presStyleCnt="0"/>
      <dgm:spPr/>
    </dgm:pt>
    <dgm:pt modelId="{E94AB55C-6F52-4D79-BFE2-B1DC767B645C}" type="pres">
      <dgm:prSet presAssocID="{4E556817-3361-435D-B39C-D14BCA26E085}" presName="compNode" presStyleCnt="0"/>
      <dgm:spPr/>
    </dgm:pt>
    <dgm:pt modelId="{7DEB4DE0-985C-4294-A367-6D644D2CD68E}" type="pres">
      <dgm:prSet presAssocID="{4E556817-3361-435D-B39C-D14BCA26E085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stonillador"/>
        </a:ext>
      </dgm:extLst>
    </dgm:pt>
    <dgm:pt modelId="{BD2B9445-0999-4E94-8F96-B25F7143B6A1}" type="pres">
      <dgm:prSet presAssocID="{4E556817-3361-435D-B39C-D14BCA26E085}" presName="spaceRect" presStyleCnt="0"/>
      <dgm:spPr/>
    </dgm:pt>
    <dgm:pt modelId="{EE3EB1E2-82A1-4A93-8429-E7720EA912C0}" type="pres">
      <dgm:prSet presAssocID="{4E556817-3361-435D-B39C-D14BCA26E085}" presName="textRect" presStyleLbl="revTx" presStyleIdx="2" presStyleCnt="7">
        <dgm:presLayoutVars>
          <dgm:chMax val="1"/>
          <dgm:chPref val="1"/>
        </dgm:presLayoutVars>
      </dgm:prSet>
      <dgm:spPr/>
    </dgm:pt>
    <dgm:pt modelId="{69F0648C-C93D-4644-87B0-01F59FDF8DD2}" type="pres">
      <dgm:prSet presAssocID="{B6977E85-C6A9-4B28-8FC8-5EB5E7DCB61A}" presName="sibTrans" presStyleCnt="0"/>
      <dgm:spPr/>
    </dgm:pt>
    <dgm:pt modelId="{32AC5E57-99E0-4B5B-B2C2-4A2EF10544B5}" type="pres">
      <dgm:prSet presAssocID="{C1C7B5CC-0B83-47F0-9F13-6E9272578BE7}" presName="compNode" presStyleCnt="0"/>
      <dgm:spPr/>
    </dgm:pt>
    <dgm:pt modelId="{0B06D57E-E0F3-4C7F-9801-4A392A61F685}" type="pres">
      <dgm:prSet presAssocID="{C1C7B5CC-0B83-47F0-9F13-6E9272578BE7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9F560F38-F713-4A51-B5FD-07304E4DF698}" type="pres">
      <dgm:prSet presAssocID="{C1C7B5CC-0B83-47F0-9F13-6E9272578BE7}" presName="spaceRect" presStyleCnt="0"/>
      <dgm:spPr/>
    </dgm:pt>
    <dgm:pt modelId="{CD2F9CDE-25D5-43C5-9D08-3908B8B17EEB}" type="pres">
      <dgm:prSet presAssocID="{C1C7B5CC-0B83-47F0-9F13-6E9272578BE7}" presName="textRect" presStyleLbl="revTx" presStyleIdx="3" presStyleCnt="7">
        <dgm:presLayoutVars>
          <dgm:chMax val="1"/>
          <dgm:chPref val="1"/>
        </dgm:presLayoutVars>
      </dgm:prSet>
      <dgm:spPr/>
    </dgm:pt>
    <dgm:pt modelId="{15DBE3EB-2C30-4B34-AE3C-000F37769233}" type="pres">
      <dgm:prSet presAssocID="{8A80120D-8E5F-44D1-8C89-8B900B4AC720}" presName="sibTrans" presStyleCnt="0"/>
      <dgm:spPr/>
    </dgm:pt>
    <dgm:pt modelId="{62EC317E-81D0-4006-A06D-178E98153283}" type="pres">
      <dgm:prSet presAssocID="{17CE7CFE-C248-4B90-9CF5-C4C06BABCDAC}" presName="compNode" presStyleCnt="0"/>
      <dgm:spPr/>
    </dgm:pt>
    <dgm:pt modelId="{85ACEA09-A056-496D-96BC-D07514EAE140}" type="pres">
      <dgm:prSet presAssocID="{17CE7CFE-C248-4B90-9CF5-C4C06BABCDAC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ncla"/>
        </a:ext>
      </dgm:extLst>
    </dgm:pt>
    <dgm:pt modelId="{EFE2B2B4-1A2D-4A7E-A87C-2DD872BB402D}" type="pres">
      <dgm:prSet presAssocID="{17CE7CFE-C248-4B90-9CF5-C4C06BABCDAC}" presName="spaceRect" presStyleCnt="0"/>
      <dgm:spPr/>
    </dgm:pt>
    <dgm:pt modelId="{BF489104-415E-46F2-AAD8-34A5025F1EEE}" type="pres">
      <dgm:prSet presAssocID="{17CE7CFE-C248-4B90-9CF5-C4C06BABCDAC}" presName="textRect" presStyleLbl="revTx" presStyleIdx="4" presStyleCnt="7">
        <dgm:presLayoutVars>
          <dgm:chMax val="1"/>
          <dgm:chPref val="1"/>
        </dgm:presLayoutVars>
      </dgm:prSet>
      <dgm:spPr/>
    </dgm:pt>
    <dgm:pt modelId="{70EAFA93-5C4C-416C-BB39-B83121892706}" type="pres">
      <dgm:prSet presAssocID="{CCE4C352-7B11-4EA1-B457-6E79FB74A656}" presName="sibTrans" presStyleCnt="0"/>
      <dgm:spPr/>
    </dgm:pt>
    <dgm:pt modelId="{61CA0ECB-07F1-4433-94AE-80823FE11ED0}" type="pres">
      <dgm:prSet presAssocID="{AD7AC1C3-00B3-4A70-A714-54D29FD5D11A}" presName="compNode" presStyleCnt="0"/>
      <dgm:spPr/>
    </dgm:pt>
    <dgm:pt modelId="{5D8369BC-C8AE-45A7-820B-73E608B11AC3}" type="pres">
      <dgm:prSet presAssocID="{AD7AC1C3-00B3-4A70-A714-54D29FD5D11A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DEBED165-2FC0-47C0-AB31-49B370E2197F}" type="pres">
      <dgm:prSet presAssocID="{AD7AC1C3-00B3-4A70-A714-54D29FD5D11A}" presName="spaceRect" presStyleCnt="0"/>
      <dgm:spPr/>
    </dgm:pt>
    <dgm:pt modelId="{335D03FC-30C1-411F-B65F-C49EFFF9BDF6}" type="pres">
      <dgm:prSet presAssocID="{AD7AC1C3-00B3-4A70-A714-54D29FD5D11A}" presName="textRect" presStyleLbl="revTx" presStyleIdx="5" presStyleCnt="7">
        <dgm:presLayoutVars>
          <dgm:chMax val="1"/>
          <dgm:chPref val="1"/>
        </dgm:presLayoutVars>
      </dgm:prSet>
      <dgm:spPr/>
    </dgm:pt>
    <dgm:pt modelId="{C8F84DCE-00C5-4120-8B86-8A4FD1C8EAD7}" type="pres">
      <dgm:prSet presAssocID="{29EA00EF-3C2B-46CA-8F43-79077023A691}" presName="sibTrans" presStyleCnt="0"/>
      <dgm:spPr/>
    </dgm:pt>
    <dgm:pt modelId="{DB618403-882B-43E0-A445-5C0365008C35}" type="pres">
      <dgm:prSet presAssocID="{808A9EB9-D4BE-490B-8D95-1CB38D3AB651}" presName="compNode" presStyleCnt="0"/>
      <dgm:spPr/>
    </dgm:pt>
    <dgm:pt modelId="{05FB87B1-461A-46E9-B8F2-33712C7B7AC5}" type="pres">
      <dgm:prSet presAssocID="{808A9EB9-D4BE-490B-8D95-1CB38D3AB651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99DBA96-EF9C-4894-A5B8-AB5BBCE4514F}" type="pres">
      <dgm:prSet presAssocID="{808A9EB9-D4BE-490B-8D95-1CB38D3AB651}" presName="spaceRect" presStyleCnt="0"/>
      <dgm:spPr/>
    </dgm:pt>
    <dgm:pt modelId="{BF51FAF8-B50C-4BC3-B1B0-E9A1AF5047BD}" type="pres">
      <dgm:prSet presAssocID="{808A9EB9-D4BE-490B-8D95-1CB38D3AB651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B5E8CD08-FE8E-42D9-99A7-651ED90DAAD7}" type="presOf" srcId="{AD7AC1C3-00B3-4A70-A714-54D29FD5D11A}" destId="{335D03FC-30C1-411F-B65F-C49EFFF9BDF6}" srcOrd="0" destOrd="0" presId="urn:microsoft.com/office/officeart/2018/2/layout/IconLabelList"/>
    <dgm:cxn modelId="{0F86A31F-A6D1-472F-B0CA-87176E9FE83F}" type="presOf" srcId="{808A9EB9-D4BE-490B-8D95-1CB38D3AB651}" destId="{BF51FAF8-B50C-4BC3-B1B0-E9A1AF5047BD}" srcOrd="0" destOrd="0" presId="urn:microsoft.com/office/officeart/2018/2/layout/IconLabelList"/>
    <dgm:cxn modelId="{2302D92B-9418-467D-9301-9939BF7A2143}" srcId="{45C4BF28-E4A8-44C2-B18E-048FFC53E2DB}" destId="{C1C7B5CC-0B83-47F0-9F13-6E9272578BE7}" srcOrd="3" destOrd="0" parTransId="{BF30D82A-1333-4013-AD3E-67ACBF36F558}" sibTransId="{8A80120D-8E5F-44D1-8C89-8B900B4AC720}"/>
    <dgm:cxn modelId="{74A9FE3A-A81A-4422-8E66-002B76FD0B7E}" srcId="{45C4BF28-E4A8-44C2-B18E-048FFC53E2DB}" destId="{BAEEA46D-17FB-4165-A6AB-CC46BB0D7313}" srcOrd="0" destOrd="0" parTransId="{5E7D8D5B-5EFB-4A2D-9F0F-23EA2D4AE8E2}" sibTransId="{A3A97C3A-736E-45D8-B592-C7D42A0A923E}"/>
    <dgm:cxn modelId="{FEFC994F-C40A-4E42-A388-237C0E80AD5F}" type="presOf" srcId="{4E556817-3361-435D-B39C-D14BCA26E085}" destId="{EE3EB1E2-82A1-4A93-8429-E7720EA912C0}" srcOrd="0" destOrd="0" presId="urn:microsoft.com/office/officeart/2018/2/layout/IconLabelList"/>
    <dgm:cxn modelId="{3AAEF365-8BDC-473D-BD2F-4DCFA5792008}" srcId="{45C4BF28-E4A8-44C2-B18E-048FFC53E2DB}" destId="{4E556817-3361-435D-B39C-D14BCA26E085}" srcOrd="2" destOrd="0" parTransId="{91AC0857-B892-4094-945F-6BDD9A856A39}" sibTransId="{B6977E85-C6A9-4B28-8FC8-5EB5E7DCB61A}"/>
    <dgm:cxn modelId="{E4684769-2EC7-420F-B12A-F8052E55DA6E}" srcId="{45C4BF28-E4A8-44C2-B18E-048FFC53E2DB}" destId="{808A9EB9-D4BE-490B-8D95-1CB38D3AB651}" srcOrd="6" destOrd="0" parTransId="{E78091D2-74D7-4375-9B6B-BD85F388319C}" sibTransId="{EA228DC4-518F-4901-BF6D-A057A7ECFD7F}"/>
    <dgm:cxn modelId="{328C0A83-33D6-4F4A-9B15-040260A3E5E6}" type="presOf" srcId="{0D9802AA-1797-46A9-A6FD-4F10E86376D3}" destId="{F7E5D807-6A42-4D59-AF7D-40C22EDAEC21}" srcOrd="0" destOrd="0" presId="urn:microsoft.com/office/officeart/2018/2/layout/IconLabelList"/>
    <dgm:cxn modelId="{2DAC2787-C18A-425C-9E60-688AB39A9649}" type="presOf" srcId="{C1C7B5CC-0B83-47F0-9F13-6E9272578BE7}" destId="{CD2F9CDE-25D5-43C5-9D08-3908B8B17EEB}" srcOrd="0" destOrd="0" presId="urn:microsoft.com/office/officeart/2018/2/layout/IconLabelList"/>
    <dgm:cxn modelId="{005372A8-AE37-4E67-9DBE-9F691DEE7BC1}" srcId="{45C4BF28-E4A8-44C2-B18E-048FFC53E2DB}" destId="{0D9802AA-1797-46A9-A6FD-4F10E86376D3}" srcOrd="1" destOrd="0" parTransId="{AABE7384-04C5-45BB-ADE3-42FB2CF6E556}" sibTransId="{C3E805A0-AF66-4BBE-90A2-2D8AB9A24D01}"/>
    <dgm:cxn modelId="{BBA3AFC0-A8C7-4F59-8BE4-04EC15B233DB}" type="presOf" srcId="{17CE7CFE-C248-4B90-9CF5-C4C06BABCDAC}" destId="{BF489104-415E-46F2-AAD8-34A5025F1EEE}" srcOrd="0" destOrd="0" presId="urn:microsoft.com/office/officeart/2018/2/layout/IconLabelList"/>
    <dgm:cxn modelId="{A45D8BD8-C909-4E44-866D-6F512AD8B2B6}" type="presOf" srcId="{BAEEA46D-17FB-4165-A6AB-CC46BB0D7313}" destId="{F6198928-F0B8-4B57-90E1-8C958A4FF804}" srcOrd="0" destOrd="0" presId="urn:microsoft.com/office/officeart/2018/2/layout/IconLabelList"/>
    <dgm:cxn modelId="{00CDCFD9-2668-4379-8EA3-E5EECFE70314}" srcId="{45C4BF28-E4A8-44C2-B18E-048FFC53E2DB}" destId="{AD7AC1C3-00B3-4A70-A714-54D29FD5D11A}" srcOrd="5" destOrd="0" parTransId="{741C7F7D-28C4-4FCC-9CFA-7320CB7582F0}" sibTransId="{29EA00EF-3C2B-46CA-8F43-79077023A691}"/>
    <dgm:cxn modelId="{A27421E6-CFFC-42D6-B118-98DE861FBE8E}" type="presOf" srcId="{45C4BF28-E4A8-44C2-B18E-048FFC53E2DB}" destId="{59D07020-D83B-4B98-AA7A-4DAA37275C02}" srcOrd="0" destOrd="0" presId="urn:microsoft.com/office/officeart/2018/2/layout/IconLabelList"/>
    <dgm:cxn modelId="{0C96F8FA-2E43-4B03-A812-1DCAB5B86856}" srcId="{45C4BF28-E4A8-44C2-B18E-048FFC53E2DB}" destId="{17CE7CFE-C248-4B90-9CF5-C4C06BABCDAC}" srcOrd="4" destOrd="0" parTransId="{A16D59B6-FAD6-4FC4-A804-86E85258C99A}" sibTransId="{CCE4C352-7B11-4EA1-B457-6E79FB74A656}"/>
    <dgm:cxn modelId="{98572E63-8E6F-4D0D-86ED-C5F69583E58A}" type="presParOf" srcId="{59D07020-D83B-4B98-AA7A-4DAA37275C02}" destId="{4FEE30D6-F39B-4528-AA65-F38718EACE5B}" srcOrd="0" destOrd="0" presId="urn:microsoft.com/office/officeart/2018/2/layout/IconLabelList"/>
    <dgm:cxn modelId="{0EF2E37E-496E-4EE4-9D2A-85A7FC1B896C}" type="presParOf" srcId="{4FEE30D6-F39B-4528-AA65-F38718EACE5B}" destId="{F667FDF4-D6B1-4061-BAFA-2EDD48D2E79E}" srcOrd="0" destOrd="0" presId="urn:microsoft.com/office/officeart/2018/2/layout/IconLabelList"/>
    <dgm:cxn modelId="{80D1B235-1446-46BA-92A8-9407A61AA496}" type="presParOf" srcId="{4FEE30D6-F39B-4528-AA65-F38718EACE5B}" destId="{951CE00D-3BE6-44FA-87C0-18C79EC0BEFA}" srcOrd="1" destOrd="0" presId="urn:microsoft.com/office/officeart/2018/2/layout/IconLabelList"/>
    <dgm:cxn modelId="{1A782FFB-8D5A-4996-BDA0-55BBE1160710}" type="presParOf" srcId="{4FEE30D6-F39B-4528-AA65-F38718EACE5B}" destId="{F6198928-F0B8-4B57-90E1-8C958A4FF804}" srcOrd="2" destOrd="0" presId="urn:microsoft.com/office/officeart/2018/2/layout/IconLabelList"/>
    <dgm:cxn modelId="{3C2E33C6-68FD-4971-9177-A662A5245EC5}" type="presParOf" srcId="{59D07020-D83B-4B98-AA7A-4DAA37275C02}" destId="{12F82D16-46CF-43EF-AAB0-25839C102D46}" srcOrd="1" destOrd="0" presId="urn:microsoft.com/office/officeart/2018/2/layout/IconLabelList"/>
    <dgm:cxn modelId="{85D38CE8-E740-4256-869D-439C6750867B}" type="presParOf" srcId="{59D07020-D83B-4B98-AA7A-4DAA37275C02}" destId="{09181450-862F-4A7C-89E9-E64A8F789D89}" srcOrd="2" destOrd="0" presId="urn:microsoft.com/office/officeart/2018/2/layout/IconLabelList"/>
    <dgm:cxn modelId="{006E51D5-3D0D-4D2A-91F0-DDFD02094160}" type="presParOf" srcId="{09181450-862F-4A7C-89E9-E64A8F789D89}" destId="{0594F0FF-15C0-4511-A3F5-72D0ACB7A815}" srcOrd="0" destOrd="0" presId="urn:microsoft.com/office/officeart/2018/2/layout/IconLabelList"/>
    <dgm:cxn modelId="{F3F2FA79-812A-419D-A050-8150B6309A5C}" type="presParOf" srcId="{09181450-862F-4A7C-89E9-E64A8F789D89}" destId="{B6C53DA6-6624-47EE-A8C0-817EEEB36603}" srcOrd="1" destOrd="0" presId="urn:microsoft.com/office/officeart/2018/2/layout/IconLabelList"/>
    <dgm:cxn modelId="{ABBC76C0-69AD-4457-9B58-817C19DD3CC1}" type="presParOf" srcId="{09181450-862F-4A7C-89E9-E64A8F789D89}" destId="{F7E5D807-6A42-4D59-AF7D-40C22EDAEC21}" srcOrd="2" destOrd="0" presId="urn:microsoft.com/office/officeart/2018/2/layout/IconLabelList"/>
    <dgm:cxn modelId="{988A7DD9-0C77-4AC3-859C-0AEBC8880854}" type="presParOf" srcId="{59D07020-D83B-4B98-AA7A-4DAA37275C02}" destId="{242E42FA-4D63-4AEF-BADF-39C3B67BE203}" srcOrd="3" destOrd="0" presId="urn:microsoft.com/office/officeart/2018/2/layout/IconLabelList"/>
    <dgm:cxn modelId="{DF36507D-5D7D-499B-9719-97C08CE5B534}" type="presParOf" srcId="{59D07020-D83B-4B98-AA7A-4DAA37275C02}" destId="{E94AB55C-6F52-4D79-BFE2-B1DC767B645C}" srcOrd="4" destOrd="0" presId="urn:microsoft.com/office/officeart/2018/2/layout/IconLabelList"/>
    <dgm:cxn modelId="{6159189E-69D4-4CDE-80AC-CA94C2DFED20}" type="presParOf" srcId="{E94AB55C-6F52-4D79-BFE2-B1DC767B645C}" destId="{7DEB4DE0-985C-4294-A367-6D644D2CD68E}" srcOrd="0" destOrd="0" presId="urn:microsoft.com/office/officeart/2018/2/layout/IconLabelList"/>
    <dgm:cxn modelId="{82D0043B-8DA5-4E43-89E6-1B8ADAC833C0}" type="presParOf" srcId="{E94AB55C-6F52-4D79-BFE2-B1DC767B645C}" destId="{BD2B9445-0999-4E94-8F96-B25F7143B6A1}" srcOrd="1" destOrd="0" presId="urn:microsoft.com/office/officeart/2018/2/layout/IconLabelList"/>
    <dgm:cxn modelId="{3036114C-66C2-4E43-8482-30EC189112E4}" type="presParOf" srcId="{E94AB55C-6F52-4D79-BFE2-B1DC767B645C}" destId="{EE3EB1E2-82A1-4A93-8429-E7720EA912C0}" srcOrd="2" destOrd="0" presId="urn:microsoft.com/office/officeart/2018/2/layout/IconLabelList"/>
    <dgm:cxn modelId="{4E1383BB-1FFB-4A36-87FF-1CA8E6A0F284}" type="presParOf" srcId="{59D07020-D83B-4B98-AA7A-4DAA37275C02}" destId="{69F0648C-C93D-4644-87B0-01F59FDF8DD2}" srcOrd="5" destOrd="0" presId="urn:microsoft.com/office/officeart/2018/2/layout/IconLabelList"/>
    <dgm:cxn modelId="{9E2CCF0C-783E-49DE-877E-2D641E6425C9}" type="presParOf" srcId="{59D07020-D83B-4B98-AA7A-4DAA37275C02}" destId="{32AC5E57-99E0-4B5B-B2C2-4A2EF10544B5}" srcOrd="6" destOrd="0" presId="urn:microsoft.com/office/officeart/2018/2/layout/IconLabelList"/>
    <dgm:cxn modelId="{BC4401EA-6D21-4CCE-A78F-902C6440B45D}" type="presParOf" srcId="{32AC5E57-99E0-4B5B-B2C2-4A2EF10544B5}" destId="{0B06D57E-E0F3-4C7F-9801-4A392A61F685}" srcOrd="0" destOrd="0" presId="urn:microsoft.com/office/officeart/2018/2/layout/IconLabelList"/>
    <dgm:cxn modelId="{812F03C8-D453-4E76-BB03-F303948FB098}" type="presParOf" srcId="{32AC5E57-99E0-4B5B-B2C2-4A2EF10544B5}" destId="{9F560F38-F713-4A51-B5FD-07304E4DF698}" srcOrd="1" destOrd="0" presId="urn:microsoft.com/office/officeart/2018/2/layout/IconLabelList"/>
    <dgm:cxn modelId="{2AE343F6-A2FB-4F67-96D2-C433671FE2FD}" type="presParOf" srcId="{32AC5E57-99E0-4B5B-B2C2-4A2EF10544B5}" destId="{CD2F9CDE-25D5-43C5-9D08-3908B8B17EEB}" srcOrd="2" destOrd="0" presId="urn:microsoft.com/office/officeart/2018/2/layout/IconLabelList"/>
    <dgm:cxn modelId="{CD071079-5ACF-4787-B445-A7F02D541E76}" type="presParOf" srcId="{59D07020-D83B-4B98-AA7A-4DAA37275C02}" destId="{15DBE3EB-2C30-4B34-AE3C-000F37769233}" srcOrd="7" destOrd="0" presId="urn:microsoft.com/office/officeart/2018/2/layout/IconLabelList"/>
    <dgm:cxn modelId="{D6523815-F2A7-47D0-B8F5-1F9EE8379ACF}" type="presParOf" srcId="{59D07020-D83B-4B98-AA7A-4DAA37275C02}" destId="{62EC317E-81D0-4006-A06D-178E98153283}" srcOrd="8" destOrd="0" presId="urn:microsoft.com/office/officeart/2018/2/layout/IconLabelList"/>
    <dgm:cxn modelId="{11577D6A-FFD5-4B4B-B56F-AE9C4F3CD201}" type="presParOf" srcId="{62EC317E-81D0-4006-A06D-178E98153283}" destId="{85ACEA09-A056-496D-96BC-D07514EAE140}" srcOrd="0" destOrd="0" presId="urn:microsoft.com/office/officeart/2018/2/layout/IconLabelList"/>
    <dgm:cxn modelId="{B328C49E-3088-4179-8F49-CD1A906CDEF3}" type="presParOf" srcId="{62EC317E-81D0-4006-A06D-178E98153283}" destId="{EFE2B2B4-1A2D-4A7E-A87C-2DD872BB402D}" srcOrd="1" destOrd="0" presId="urn:microsoft.com/office/officeart/2018/2/layout/IconLabelList"/>
    <dgm:cxn modelId="{5635B7F1-9E9D-4578-BCC0-0B064A7FE2D5}" type="presParOf" srcId="{62EC317E-81D0-4006-A06D-178E98153283}" destId="{BF489104-415E-46F2-AAD8-34A5025F1EEE}" srcOrd="2" destOrd="0" presId="urn:microsoft.com/office/officeart/2018/2/layout/IconLabelList"/>
    <dgm:cxn modelId="{297FD933-81F7-42E3-A3BE-531362410941}" type="presParOf" srcId="{59D07020-D83B-4B98-AA7A-4DAA37275C02}" destId="{70EAFA93-5C4C-416C-BB39-B83121892706}" srcOrd="9" destOrd="0" presId="urn:microsoft.com/office/officeart/2018/2/layout/IconLabelList"/>
    <dgm:cxn modelId="{FC884CFA-2B8C-413F-9969-56DC731D23F0}" type="presParOf" srcId="{59D07020-D83B-4B98-AA7A-4DAA37275C02}" destId="{61CA0ECB-07F1-4433-94AE-80823FE11ED0}" srcOrd="10" destOrd="0" presId="urn:microsoft.com/office/officeart/2018/2/layout/IconLabelList"/>
    <dgm:cxn modelId="{2F328A41-71AF-449E-A8A6-035215B73103}" type="presParOf" srcId="{61CA0ECB-07F1-4433-94AE-80823FE11ED0}" destId="{5D8369BC-C8AE-45A7-820B-73E608B11AC3}" srcOrd="0" destOrd="0" presId="urn:microsoft.com/office/officeart/2018/2/layout/IconLabelList"/>
    <dgm:cxn modelId="{44BA9FF8-C629-4198-8BFE-E0C91673E0B9}" type="presParOf" srcId="{61CA0ECB-07F1-4433-94AE-80823FE11ED0}" destId="{DEBED165-2FC0-47C0-AB31-49B370E2197F}" srcOrd="1" destOrd="0" presId="urn:microsoft.com/office/officeart/2018/2/layout/IconLabelList"/>
    <dgm:cxn modelId="{5DEE5D21-93B4-4C0D-9599-62CA7DDE0A4A}" type="presParOf" srcId="{61CA0ECB-07F1-4433-94AE-80823FE11ED0}" destId="{335D03FC-30C1-411F-B65F-C49EFFF9BDF6}" srcOrd="2" destOrd="0" presId="urn:microsoft.com/office/officeart/2018/2/layout/IconLabelList"/>
    <dgm:cxn modelId="{D16EF8CD-34CE-4184-9DB9-F3DF4BAC743A}" type="presParOf" srcId="{59D07020-D83B-4B98-AA7A-4DAA37275C02}" destId="{C8F84DCE-00C5-4120-8B86-8A4FD1C8EAD7}" srcOrd="11" destOrd="0" presId="urn:microsoft.com/office/officeart/2018/2/layout/IconLabelList"/>
    <dgm:cxn modelId="{99B3878A-1634-4D64-8F1D-532255196C16}" type="presParOf" srcId="{59D07020-D83B-4B98-AA7A-4DAA37275C02}" destId="{DB618403-882B-43E0-A445-5C0365008C35}" srcOrd="12" destOrd="0" presId="urn:microsoft.com/office/officeart/2018/2/layout/IconLabelList"/>
    <dgm:cxn modelId="{5C732625-CF86-4FC3-B379-1696EBAFB844}" type="presParOf" srcId="{DB618403-882B-43E0-A445-5C0365008C35}" destId="{05FB87B1-461A-46E9-B8F2-33712C7B7AC5}" srcOrd="0" destOrd="0" presId="urn:microsoft.com/office/officeart/2018/2/layout/IconLabelList"/>
    <dgm:cxn modelId="{3E8DB6B0-5B22-4B8C-8239-470EDEA84590}" type="presParOf" srcId="{DB618403-882B-43E0-A445-5C0365008C35}" destId="{B99DBA96-EF9C-4894-A5B8-AB5BBCE4514F}" srcOrd="1" destOrd="0" presId="urn:microsoft.com/office/officeart/2018/2/layout/IconLabelList"/>
    <dgm:cxn modelId="{F80D4EC8-AF05-4062-913A-B6D101E96692}" type="presParOf" srcId="{DB618403-882B-43E0-A445-5C0365008C35}" destId="{BF51FAF8-B50C-4BC3-B1B0-E9A1AF5047B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D0F3D6-6405-4508-9B36-DB13524F436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A4D91A3-3EEC-4AE2-9B4B-F8E93E6061D9}">
      <dgm:prSet/>
      <dgm:spPr/>
      <dgm:t>
        <a:bodyPr/>
        <a:lstStyle/>
        <a:p>
          <a:r>
            <a:rPr lang="es-ES"/>
            <a:t>UPPER CASE </a:t>
          </a:r>
          <a:endParaRPr lang="en-US"/>
        </a:p>
      </dgm:t>
    </dgm:pt>
    <dgm:pt modelId="{978A7F35-B53E-49C2-AA68-14557D527549}" type="parTrans" cxnId="{B152AF8D-B90F-4A17-B52A-342D19FF8558}">
      <dgm:prSet/>
      <dgm:spPr/>
      <dgm:t>
        <a:bodyPr/>
        <a:lstStyle/>
        <a:p>
          <a:endParaRPr lang="en-US"/>
        </a:p>
      </dgm:t>
    </dgm:pt>
    <dgm:pt modelId="{6392107F-BA76-4B52-A105-739FA854D17C}" type="sibTrans" cxnId="{B152AF8D-B90F-4A17-B52A-342D19FF8558}">
      <dgm:prSet/>
      <dgm:spPr/>
      <dgm:t>
        <a:bodyPr/>
        <a:lstStyle/>
        <a:p>
          <a:endParaRPr lang="en-US"/>
        </a:p>
      </dgm:t>
    </dgm:pt>
    <dgm:pt modelId="{41E0B803-B208-4C7C-BD4E-112717E90199}">
      <dgm:prSet/>
      <dgm:spPr/>
      <dgm:t>
        <a:bodyPr/>
        <a:lstStyle/>
        <a:p>
          <a:r>
            <a:rPr lang="es-ES"/>
            <a:t>MIDDLE CASE</a:t>
          </a:r>
          <a:endParaRPr lang="en-US"/>
        </a:p>
      </dgm:t>
    </dgm:pt>
    <dgm:pt modelId="{97D913AD-CF06-4E23-8E38-C0E474A70E86}" type="parTrans" cxnId="{11757E9C-0D85-4EEF-96DD-F2F8A1CB99C8}">
      <dgm:prSet/>
      <dgm:spPr/>
      <dgm:t>
        <a:bodyPr/>
        <a:lstStyle/>
        <a:p>
          <a:endParaRPr lang="en-US"/>
        </a:p>
      </dgm:t>
    </dgm:pt>
    <dgm:pt modelId="{33EC1019-8C73-498E-8099-B59CA72E5323}" type="sibTrans" cxnId="{11757E9C-0D85-4EEF-96DD-F2F8A1CB99C8}">
      <dgm:prSet/>
      <dgm:spPr/>
      <dgm:t>
        <a:bodyPr/>
        <a:lstStyle/>
        <a:p>
          <a:endParaRPr lang="en-US"/>
        </a:p>
      </dgm:t>
    </dgm:pt>
    <dgm:pt modelId="{868CDC21-3D44-46F1-B79E-5B2ACCD8C1C5}">
      <dgm:prSet/>
      <dgm:spPr/>
      <dgm:t>
        <a:bodyPr/>
        <a:lstStyle/>
        <a:p>
          <a:r>
            <a:rPr lang="es-ES"/>
            <a:t>LOWER CASE</a:t>
          </a:r>
          <a:endParaRPr lang="en-US"/>
        </a:p>
      </dgm:t>
    </dgm:pt>
    <dgm:pt modelId="{20E6182C-322F-477F-816F-F12C4F1125EB}" type="parTrans" cxnId="{0EC2EAAA-0FFF-481E-A485-3FA3B4D63F83}">
      <dgm:prSet/>
      <dgm:spPr/>
      <dgm:t>
        <a:bodyPr/>
        <a:lstStyle/>
        <a:p>
          <a:endParaRPr lang="en-US"/>
        </a:p>
      </dgm:t>
    </dgm:pt>
    <dgm:pt modelId="{553CFCD2-BAB0-4626-A826-679BA702DB06}" type="sibTrans" cxnId="{0EC2EAAA-0FFF-481E-A485-3FA3B4D63F83}">
      <dgm:prSet/>
      <dgm:spPr/>
      <dgm:t>
        <a:bodyPr/>
        <a:lstStyle/>
        <a:p>
          <a:endParaRPr lang="en-US"/>
        </a:p>
      </dgm:t>
    </dgm:pt>
    <dgm:pt modelId="{242CDFFF-56E9-3E41-9EEF-99F01893BAA4}" type="pres">
      <dgm:prSet presAssocID="{60D0F3D6-6405-4508-9B36-DB13524F436E}" presName="linear" presStyleCnt="0">
        <dgm:presLayoutVars>
          <dgm:animLvl val="lvl"/>
          <dgm:resizeHandles val="exact"/>
        </dgm:presLayoutVars>
      </dgm:prSet>
      <dgm:spPr/>
    </dgm:pt>
    <dgm:pt modelId="{CDC88A8D-DB7F-0F43-BF4C-E5F9E95E2367}" type="pres">
      <dgm:prSet presAssocID="{AA4D91A3-3EEC-4AE2-9B4B-F8E93E6061D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0D76B1D-389B-6645-9AAA-58263C5AACF3}" type="pres">
      <dgm:prSet presAssocID="{6392107F-BA76-4B52-A105-739FA854D17C}" presName="spacer" presStyleCnt="0"/>
      <dgm:spPr/>
    </dgm:pt>
    <dgm:pt modelId="{AB691CA7-BAFA-AE44-85C4-7D195712AB68}" type="pres">
      <dgm:prSet presAssocID="{41E0B803-B208-4C7C-BD4E-112717E9019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975E241-114A-4F4A-8147-07DA2A9017C3}" type="pres">
      <dgm:prSet presAssocID="{33EC1019-8C73-498E-8099-B59CA72E5323}" presName="spacer" presStyleCnt="0"/>
      <dgm:spPr/>
    </dgm:pt>
    <dgm:pt modelId="{EAA47291-037F-CD4C-95BE-8FDCB81582F9}" type="pres">
      <dgm:prSet presAssocID="{868CDC21-3D44-46F1-B79E-5B2ACCD8C1C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B9E0843-488F-104A-BAED-E78BCD9EC036}" type="presOf" srcId="{60D0F3D6-6405-4508-9B36-DB13524F436E}" destId="{242CDFFF-56E9-3E41-9EEF-99F01893BAA4}" srcOrd="0" destOrd="0" presId="urn:microsoft.com/office/officeart/2005/8/layout/vList2"/>
    <dgm:cxn modelId="{36062667-F04C-F443-9398-6C2C57929D5D}" type="presOf" srcId="{41E0B803-B208-4C7C-BD4E-112717E90199}" destId="{AB691CA7-BAFA-AE44-85C4-7D195712AB68}" srcOrd="0" destOrd="0" presId="urn:microsoft.com/office/officeart/2005/8/layout/vList2"/>
    <dgm:cxn modelId="{B152AF8D-B90F-4A17-B52A-342D19FF8558}" srcId="{60D0F3D6-6405-4508-9B36-DB13524F436E}" destId="{AA4D91A3-3EEC-4AE2-9B4B-F8E93E6061D9}" srcOrd="0" destOrd="0" parTransId="{978A7F35-B53E-49C2-AA68-14557D527549}" sibTransId="{6392107F-BA76-4B52-A105-739FA854D17C}"/>
    <dgm:cxn modelId="{D3375095-5FA0-3849-9C5E-DC59F903CD66}" type="presOf" srcId="{AA4D91A3-3EEC-4AE2-9B4B-F8E93E6061D9}" destId="{CDC88A8D-DB7F-0F43-BF4C-E5F9E95E2367}" srcOrd="0" destOrd="0" presId="urn:microsoft.com/office/officeart/2005/8/layout/vList2"/>
    <dgm:cxn modelId="{11757E9C-0D85-4EEF-96DD-F2F8A1CB99C8}" srcId="{60D0F3D6-6405-4508-9B36-DB13524F436E}" destId="{41E0B803-B208-4C7C-BD4E-112717E90199}" srcOrd="1" destOrd="0" parTransId="{97D913AD-CF06-4E23-8E38-C0E474A70E86}" sibTransId="{33EC1019-8C73-498E-8099-B59CA72E5323}"/>
    <dgm:cxn modelId="{0EC2EAAA-0FFF-481E-A485-3FA3B4D63F83}" srcId="{60D0F3D6-6405-4508-9B36-DB13524F436E}" destId="{868CDC21-3D44-46F1-B79E-5B2ACCD8C1C5}" srcOrd="2" destOrd="0" parTransId="{20E6182C-322F-477F-816F-F12C4F1125EB}" sibTransId="{553CFCD2-BAB0-4626-A826-679BA702DB06}"/>
    <dgm:cxn modelId="{ED3B94CF-F1A5-AC43-9EEC-550EF12BB85E}" type="presOf" srcId="{868CDC21-3D44-46F1-B79E-5B2ACCD8C1C5}" destId="{EAA47291-037F-CD4C-95BE-8FDCB81582F9}" srcOrd="0" destOrd="0" presId="urn:microsoft.com/office/officeart/2005/8/layout/vList2"/>
    <dgm:cxn modelId="{418576F2-38B1-0746-A601-871A2EAC5DBD}" type="presParOf" srcId="{242CDFFF-56E9-3E41-9EEF-99F01893BAA4}" destId="{CDC88A8D-DB7F-0F43-BF4C-E5F9E95E2367}" srcOrd="0" destOrd="0" presId="urn:microsoft.com/office/officeart/2005/8/layout/vList2"/>
    <dgm:cxn modelId="{F8C4FBEA-63A4-5C4F-9523-1F0B4DCC3DB9}" type="presParOf" srcId="{242CDFFF-56E9-3E41-9EEF-99F01893BAA4}" destId="{80D76B1D-389B-6645-9AAA-58263C5AACF3}" srcOrd="1" destOrd="0" presId="urn:microsoft.com/office/officeart/2005/8/layout/vList2"/>
    <dgm:cxn modelId="{BE9D4968-3871-4C49-B6FD-72C680F5A728}" type="presParOf" srcId="{242CDFFF-56E9-3E41-9EEF-99F01893BAA4}" destId="{AB691CA7-BAFA-AE44-85C4-7D195712AB68}" srcOrd="2" destOrd="0" presId="urn:microsoft.com/office/officeart/2005/8/layout/vList2"/>
    <dgm:cxn modelId="{19FA6994-8840-7D43-9807-CB04C82C596C}" type="presParOf" srcId="{242CDFFF-56E9-3E41-9EEF-99F01893BAA4}" destId="{2975E241-114A-4F4A-8147-07DA2A9017C3}" srcOrd="3" destOrd="0" presId="urn:microsoft.com/office/officeart/2005/8/layout/vList2"/>
    <dgm:cxn modelId="{B3BBBD8D-1492-AA4B-BD2C-1DEEB0072B0C}" type="presParOf" srcId="{242CDFFF-56E9-3E41-9EEF-99F01893BAA4}" destId="{EAA47291-037F-CD4C-95BE-8FDCB81582F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959479-67C9-48A3-B2D9-22890436CD0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4CD1472-2560-4F26-86B7-E9AD9AA85D3D}">
      <dgm:prSet/>
      <dgm:spPr/>
      <dgm:t>
        <a:bodyPr/>
        <a:lstStyle/>
        <a:p>
          <a:r>
            <a:rPr lang="es-ES"/>
            <a:t>Múltiples proyectos</a:t>
          </a:r>
          <a:endParaRPr lang="en-US"/>
        </a:p>
      </dgm:t>
    </dgm:pt>
    <dgm:pt modelId="{685E3F92-9576-4045-AA65-188E717224C5}" type="parTrans" cxnId="{1B9FA4C7-A778-4931-9537-E23476D0E8E9}">
      <dgm:prSet/>
      <dgm:spPr/>
      <dgm:t>
        <a:bodyPr/>
        <a:lstStyle/>
        <a:p>
          <a:endParaRPr lang="en-US"/>
        </a:p>
      </dgm:t>
    </dgm:pt>
    <dgm:pt modelId="{BC499631-ED44-4CB5-A9F2-F56A45E26687}" type="sibTrans" cxnId="{1B9FA4C7-A778-4931-9537-E23476D0E8E9}">
      <dgm:prSet/>
      <dgm:spPr/>
      <dgm:t>
        <a:bodyPr/>
        <a:lstStyle/>
        <a:p>
          <a:endParaRPr lang="en-US"/>
        </a:p>
      </dgm:t>
    </dgm:pt>
    <dgm:pt modelId="{4A86DF93-251F-4284-ADF3-C3ABF1DE93E3}">
      <dgm:prSet/>
      <dgm:spPr/>
      <dgm:t>
        <a:bodyPr/>
        <a:lstStyle/>
        <a:p>
          <a:r>
            <a:rPr lang="es-ES"/>
            <a:t>Seguimiento de tareas</a:t>
          </a:r>
          <a:endParaRPr lang="en-US"/>
        </a:p>
      </dgm:t>
    </dgm:pt>
    <dgm:pt modelId="{1CC67E3E-BB38-4654-89D1-C9B8B92D64DA}" type="parTrans" cxnId="{330DFCEA-1BDC-415E-B6D9-4DE662A9BFE9}">
      <dgm:prSet/>
      <dgm:spPr/>
      <dgm:t>
        <a:bodyPr/>
        <a:lstStyle/>
        <a:p>
          <a:endParaRPr lang="en-US"/>
        </a:p>
      </dgm:t>
    </dgm:pt>
    <dgm:pt modelId="{33C2C1FC-6FC0-4054-8529-F96E1A494515}" type="sibTrans" cxnId="{330DFCEA-1BDC-415E-B6D9-4DE662A9BFE9}">
      <dgm:prSet/>
      <dgm:spPr/>
      <dgm:t>
        <a:bodyPr/>
        <a:lstStyle/>
        <a:p>
          <a:endParaRPr lang="en-US"/>
        </a:p>
      </dgm:t>
    </dgm:pt>
    <dgm:pt modelId="{26ACB4D0-F953-466A-A3CD-F12F4297CD3B}">
      <dgm:prSet/>
      <dgm:spPr/>
      <dgm:t>
        <a:bodyPr/>
        <a:lstStyle/>
        <a:p>
          <a:r>
            <a:rPr lang="es-ES"/>
            <a:t>Gantt </a:t>
          </a:r>
          <a:endParaRPr lang="en-US"/>
        </a:p>
      </dgm:t>
    </dgm:pt>
    <dgm:pt modelId="{34D068ED-2652-4CA6-B59A-D26FE02EB9FB}" type="parTrans" cxnId="{EA3BD212-FBA5-4451-AA1D-5E276DE53E52}">
      <dgm:prSet/>
      <dgm:spPr/>
      <dgm:t>
        <a:bodyPr/>
        <a:lstStyle/>
        <a:p>
          <a:endParaRPr lang="en-US"/>
        </a:p>
      </dgm:t>
    </dgm:pt>
    <dgm:pt modelId="{6F650266-8173-4450-BEDD-2227C8EDE3A1}" type="sibTrans" cxnId="{EA3BD212-FBA5-4451-AA1D-5E276DE53E52}">
      <dgm:prSet/>
      <dgm:spPr/>
      <dgm:t>
        <a:bodyPr/>
        <a:lstStyle/>
        <a:p>
          <a:endParaRPr lang="en-US"/>
        </a:p>
      </dgm:t>
    </dgm:pt>
    <dgm:pt modelId="{65F68269-225C-459F-BB95-BE4650C52862}">
      <dgm:prSet/>
      <dgm:spPr/>
      <dgm:t>
        <a:bodyPr/>
        <a:lstStyle/>
        <a:p>
          <a:r>
            <a:rPr lang="es-ES"/>
            <a:t>Notificaciones</a:t>
          </a:r>
          <a:endParaRPr lang="en-US"/>
        </a:p>
      </dgm:t>
    </dgm:pt>
    <dgm:pt modelId="{5052B482-9D4F-4A8A-BE75-1F9737EAD234}" type="parTrans" cxnId="{A6FF4643-1330-49EC-898E-5AE12B8F6170}">
      <dgm:prSet/>
      <dgm:spPr/>
      <dgm:t>
        <a:bodyPr/>
        <a:lstStyle/>
        <a:p>
          <a:endParaRPr lang="en-US"/>
        </a:p>
      </dgm:t>
    </dgm:pt>
    <dgm:pt modelId="{54DB99D4-BCB0-465C-90E2-DA39F0F2AF2E}" type="sibTrans" cxnId="{A6FF4643-1330-49EC-898E-5AE12B8F6170}">
      <dgm:prSet/>
      <dgm:spPr/>
      <dgm:t>
        <a:bodyPr/>
        <a:lstStyle/>
        <a:p>
          <a:endParaRPr lang="en-US"/>
        </a:p>
      </dgm:t>
    </dgm:pt>
    <dgm:pt modelId="{9FBAAFC7-1C61-4198-9D58-90F8C496F46A}">
      <dgm:prSet/>
      <dgm:spPr/>
      <dgm:t>
        <a:bodyPr/>
        <a:lstStyle/>
        <a:p>
          <a:r>
            <a:rPr lang="es-ES"/>
            <a:t>Distintos formatos</a:t>
          </a:r>
          <a:endParaRPr lang="en-US"/>
        </a:p>
      </dgm:t>
    </dgm:pt>
    <dgm:pt modelId="{9754D9F8-BA3E-4458-A420-FA563FB0B83E}" type="parTrans" cxnId="{1E59A796-AD1C-4ADD-968B-E996574AF9DC}">
      <dgm:prSet/>
      <dgm:spPr/>
      <dgm:t>
        <a:bodyPr/>
        <a:lstStyle/>
        <a:p>
          <a:endParaRPr lang="en-US"/>
        </a:p>
      </dgm:t>
    </dgm:pt>
    <dgm:pt modelId="{17237FCB-8626-4B3A-AF2D-0A2539A6EEBE}" type="sibTrans" cxnId="{1E59A796-AD1C-4ADD-968B-E996574AF9DC}">
      <dgm:prSet/>
      <dgm:spPr/>
      <dgm:t>
        <a:bodyPr/>
        <a:lstStyle/>
        <a:p>
          <a:endParaRPr lang="en-US"/>
        </a:p>
      </dgm:t>
    </dgm:pt>
    <dgm:pt modelId="{D826B3D2-D576-754D-9C45-111E36E98E87}" type="pres">
      <dgm:prSet presAssocID="{95959479-67C9-48A3-B2D9-22890436CD05}" presName="linear" presStyleCnt="0">
        <dgm:presLayoutVars>
          <dgm:animLvl val="lvl"/>
          <dgm:resizeHandles val="exact"/>
        </dgm:presLayoutVars>
      </dgm:prSet>
      <dgm:spPr/>
    </dgm:pt>
    <dgm:pt modelId="{6FD4637A-8911-B445-B729-04F936FC506D}" type="pres">
      <dgm:prSet presAssocID="{94CD1472-2560-4F26-86B7-E9AD9AA85D3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2C1E8D2-04E8-FF40-AC2D-006F66E4559B}" type="pres">
      <dgm:prSet presAssocID="{BC499631-ED44-4CB5-A9F2-F56A45E26687}" presName="spacer" presStyleCnt="0"/>
      <dgm:spPr/>
    </dgm:pt>
    <dgm:pt modelId="{2DFF2701-8C7D-7E42-BD2C-FDF28C06C5C6}" type="pres">
      <dgm:prSet presAssocID="{4A86DF93-251F-4284-ADF3-C3ABF1DE93E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56EED45-0544-D249-976D-CA9F5154FB27}" type="pres">
      <dgm:prSet presAssocID="{33C2C1FC-6FC0-4054-8529-F96E1A494515}" presName="spacer" presStyleCnt="0"/>
      <dgm:spPr/>
    </dgm:pt>
    <dgm:pt modelId="{DD89DDCD-2046-6242-93DE-B98BC7F0C23C}" type="pres">
      <dgm:prSet presAssocID="{26ACB4D0-F953-466A-A3CD-F12F4297CD3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03DE6CF-302A-8B47-97B3-75023CE38D87}" type="pres">
      <dgm:prSet presAssocID="{6F650266-8173-4450-BEDD-2227C8EDE3A1}" presName="spacer" presStyleCnt="0"/>
      <dgm:spPr/>
    </dgm:pt>
    <dgm:pt modelId="{8ACF3404-5398-A44C-BA91-444F004FE64A}" type="pres">
      <dgm:prSet presAssocID="{65F68269-225C-459F-BB95-BE4650C5286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0C72DE5-7864-E944-A477-2B03BD7B7E53}" type="pres">
      <dgm:prSet presAssocID="{54DB99D4-BCB0-465C-90E2-DA39F0F2AF2E}" presName="spacer" presStyleCnt="0"/>
      <dgm:spPr/>
    </dgm:pt>
    <dgm:pt modelId="{21BAF0FB-5AF5-3F42-9328-BE24C15565B7}" type="pres">
      <dgm:prSet presAssocID="{9FBAAFC7-1C61-4198-9D58-90F8C496F46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BAE8306-3858-6D47-92F8-8C438DF15B0F}" type="presOf" srcId="{26ACB4D0-F953-466A-A3CD-F12F4297CD3B}" destId="{DD89DDCD-2046-6242-93DE-B98BC7F0C23C}" srcOrd="0" destOrd="0" presId="urn:microsoft.com/office/officeart/2005/8/layout/vList2"/>
    <dgm:cxn modelId="{EA3BD212-FBA5-4451-AA1D-5E276DE53E52}" srcId="{95959479-67C9-48A3-B2D9-22890436CD05}" destId="{26ACB4D0-F953-466A-A3CD-F12F4297CD3B}" srcOrd="2" destOrd="0" parTransId="{34D068ED-2652-4CA6-B59A-D26FE02EB9FB}" sibTransId="{6F650266-8173-4450-BEDD-2227C8EDE3A1}"/>
    <dgm:cxn modelId="{233BD71C-096B-6E4B-9134-B45538B4EAA7}" type="presOf" srcId="{65F68269-225C-459F-BB95-BE4650C52862}" destId="{8ACF3404-5398-A44C-BA91-444F004FE64A}" srcOrd="0" destOrd="0" presId="urn:microsoft.com/office/officeart/2005/8/layout/vList2"/>
    <dgm:cxn modelId="{A6FF4643-1330-49EC-898E-5AE12B8F6170}" srcId="{95959479-67C9-48A3-B2D9-22890436CD05}" destId="{65F68269-225C-459F-BB95-BE4650C52862}" srcOrd="3" destOrd="0" parTransId="{5052B482-9D4F-4A8A-BE75-1F9737EAD234}" sibTransId="{54DB99D4-BCB0-465C-90E2-DA39F0F2AF2E}"/>
    <dgm:cxn modelId="{6A49DA73-BDA3-0744-B185-EA2934B9AB3F}" type="presOf" srcId="{9FBAAFC7-1C61-4198-9D58-90F8C496F46A}" destId="{21BAF0FB-5AF5-3F42-9328-BE24C15565B7}" srcOrd="0" destOrd="0" presId="urn:microsoft.com/office/officeart/2005/8/layout/vList2"/>
    <dgm:cxn modelId="{BDDB1B8B-2867-5C40-BD69-140151B59A03}" type="presOf" srcId="{94CD1472-2560-4F26-86B7-E9AD9AA85D3D}" destId="{6FD4637A-8911-B445-B729-04F936FC506D}" srcOrd="0" destOrd="0" presId="urn:microsoft.com/office/officeart/2005/8/layout/vList2"/>
    <dgm:cxn modelId="{1E59A796-AD1C-4ADD-968B-E996574AF9DC}" srcId="{95959479-67C9-48A3-B2D9-22890436CD05}" destId="{9FBAAFC7-1C61-4198-9D58-90F8C496F46A}" srcOrd="4" destOrd="0" parTransId="{9754D9F8-BA3E-4458-A420-FA563FB0B83E}" sibTransId="{17237FCB-8626-4B3A-AF2D-0A2539A6EEBE}"/>
    <dgm:cxn modelId="{94AED99F-82E3-3944-A134-CD1642EF73B7}" type="presOf" srcId="{4A86DF93-251F-4284-ADF3-C3ABF1DE93E3}" destId="{2DFF2701-8C7D-7E42-BD2C-FDF28C06C5C6}" srcOrd="0" destOrd="0" presId="urn:microsoft.com/office/officeart/2005/8/layout/vList2"/>
    <dgm:cxn modelId="{1B9FA4C7-A778-4931-9537-E23476D0E8E9}" srcId="{95959479-67C9-48A3-B2D9-22890436CD05}" destId="{94CD1472-2560-4F26-86B7-E9AD9AA85D3D}" srcOrd="0" destOrd="0" parTransId="{685E3F92-9576-4045-AA65-188E717224C5}" sibTransId="{BC499631-ED44-4CB5-A9F2-F56A45E26687}"/>
    <dgm:cxn modelId="{81CA7DC9-2F96-8D4C-BCD3-DC26672BC1BB}" type="presOf" srcId="{95959479-67C9-48A3-B2D9-22890436CD05}" destId="{D826B3D2-D576-754D-9C45-111E36E98E87}" srcOrd="0" destOrd="0" presId="urn:microsoft.com/office/officeart/2005/8/layout/vList2"/>
    <dgm:cxn modelId="{330DFCEA-1BDC-415E-B6D9-4DE662A9BFE9}" srcId="{95959479-67C9-48A3-B2D9-22890436CD05}" destId="{4A86DF93-251F-4284-ADF3-C3ABF1DE93E3}" srcOrd="1" destOrd="0" parTransId="{1CC67E3E-BB38-4654-89D1-C9B8B92D64DA}" sibTransId="{33C2C1FC-6FC0-4054-8529-F96E1A494515}"/>
    <dgm:cxn modelId="{13FCE518-E504-E545-B5E9-13993772650C}" type="presParOf" srcId="{D826B3D2-D576-754D-9C45-111E36E98E87}" destId="{6FD4637A-8911-B445-B729-04F936FC506D}" srcOrd="0" destOrd="0" presId="urn:microsoft.com/office/officeart/2005/8/layout/vList2"/>
    <dgm:cxn modelId="{565D1E34-9C75-A744-86F4-06594B0D0E3D}" type="presParOf" srcId="{D826B3D2-D576-754D-9C45-111E36E98E87}" destId="{02C1E8D2-04E8-FF40-AC2D-006F66E4559B}" srcOrd="1" destOrd="0" presId="urn:microsoft.com/office/officeart/2005/8/layout/vList2"/>
    <dgm:cxn modelId="{B19953A3-0263-AB4E-8D40-C20C5193A3BE}" type="presParOf" srcId="{D826B3D2-D576-754D-9C45-111E36E98E87}" destId="{2DFF2701-8C7D-7E42-BD2C-FDF28C06C5C6}" srcOrd="2" destOrd="0" presId="urn:microsoft.com/office/officeart/2005/8/layout/vList2"/>
    <dgm:cxn modelId="{056E3CDF-7418-134F-9F4C-038054CD11EB}" type="presParOf" srcId="{D826B3D2-D576-754D-9C45-111E36E98E87}" destId="{F56EED45-0544-D249-976D-CA9F5154FB27}" srcOrd="3" destOrd="0" presId="urn:microsoft.com/office/officeart/2005/8/layout/vList2"/>
    <dgm:cxn modelId="{1F3917B5-7F8A-784A-9FEA-25D536A0A727}" type="presParOf" srcId="{D826B3D2-D576-754D-9C45-111E36E98E87}" destId="{DD89DDCD-2046-6242-93DE-B98BC7F0C23C}" srcOrd="4" destOrd="0" presId="urn:microsoft.com/office/officeart/2005/8/layout/vList2"/>
    <dgm:cxn modelId="{4726FA39-2614-4040-88B3-86483C8D314A}" type="presParOf" srcId="{D826B3D2-D576-754D-9C45-111E36E98E87}" destId="{A03DE6CF-302A-8B47-97B3-75023CE38D87}" srcOrd="5" destOrd="0" presId="urn:microsoft.com/office/officeart/2005/8/layout/vList2"/>
    <dgm:cxn modelId="{733CF68B-BE73-1842-8651-13ECC48BDBB6}" type="presParOf" srcId="{D826B3D2-D576-754D-9C45-111E36E98E87}" destId="{8ACF3404-5398-A44C-BA91-444F004FE64A}" srcOrd="6" destOrd="0" presId="urn:microsoft.com/office/officeart/2005/8/layout/vList2"/>
    <dgm:cxn modelId="{987D7C06-352A-184A-BC1E-156B4B517CD7}" type="presParOf" srcId="{D826B3D2-D576-754D-9C45-111E36E98E87}" destId="{B0C72DE5-7864-E944-A477-2B03BD7B7E53}" srcOrd="7" destOrd="0" presId="urn:microsoft.com/office/officeart/2005/8/layout/vList2"/>
    <dgm:cxn modelId="{8C57C738-8B1B-404D-BDB5-572769FC10E7}" type="presParOf" srcId="{D826B3D2-D576-754D-9C45-111E36E98E87}" destId="{21BAF0FB-5AF5-3F42-9328-BE24C15565B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CE153A-313E-43F9-BCB3-F09FB260D90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520EFB6-3788-450A-BF52-E973528642EF}">
      <dgm:prSet/>
      <dgm:spPr/>
      <dgm:t>
        <a:bodyPr/>
        <a:lstStyle/>
        <a:p>
          <a:r>
            <a:rPr lang="es-ES"/>
            <a:t>UML</a:t>
          </a:r>
          <a:endParaRPr lang="en-US"/>
        </a:p>
      </dgm:t>
    </dgm:pt>
    <dgm:pt modelId="{9FAA8477-CE74-47CF-9A82-E7325F50FD5D}" type="parTrans" cxnId="{24A1A501-FE01-4471-9376-B26A0178B437}">
      <dgm:prSet/>
      <dgm:spPr/>
      <dgm:t>
        <a:bodyPr/>
        <a:lstStyle/>
        <a:p>
          <a:endParaRPr lang="en-US"/>
        </a:p>
      </dgm:t>
    </dgm:pt>
    <dgm:pt modelId="{959C98F5-2EBB-44D6-8203-5A2C87532078}" type="sibTrans" cxnId="{24A1A501-FE01-4471-9376-B26A0178B437}">
      <dgm:prSet/>
      <dgm:spPr/>
      <dgm:t>
        <a:bodyPr/>
        <a:lstStyle/>
        <a:p>
          <a:endParaRPr lang="en-US"/>
        </a:p>
      </dgm:t>
    </dgm:pt>
    <dgm:pt modelId="{7CF36A89-5F3B-4672-8CAE-594DE1BD73B9}">
      <dgm:prSet/>
      <dgm:spPr/>
      <dgm:t>
        <a:bodyPr/>
        <a:lstStyle/>
        <a:p>
          <a:r>
            <a:rPr lang="es-ES"/>
            <a:t>Adaptarse</a:t>
          </a:r>
          <a:endParaRPr lang="en-US"/>
        </a:p>
      </dgm:t>
    </dgm:pt>
    <dgm:pt modelId="{93F8330D-C4C5-4767-81C4-B5503B93E21E}" type="parTrans" cxnId="{E2F90B46-1BB4-4B90-AF67-246CCEFB1A6C}">
      <dgm:prSet/>
      <dgm:spPr/>
      <dgm:t>
        <a:bodyPr/>
        <a:lstStyle/>
        <a:p>
          <a:endParaRPr lang="en-US"/>
        </a:p>
      </dgm:t>
    </dgm:pt>
    <dgm:pt modelId="{EA9DE1C5-3A62-439F-B64C-864EA0C980EB}" type="sibTrans" cxnId="{E2F90B46-1BB4-4B90-AF67-246CCEFB1A6C}">
      <dgm:prSet/>
      <dgm:spPr/>
      <dgm:t>
        <a:bodyPr/>
        <a:lstStyle/>
        <a:p>
          <a:endParaRPr lang="en-US"/>
        </a:p>
      </dgm:t>
    </dgm:pt>
    <dgm:pt modelId="{C13DFF48-4E5A-47BD-924C-D00317600762}">
      <dgm:prSet/>
      <dgm:spPr/>
      <dgm:t>
        <a:bodyPr/>
        <a:lstStyle/>
        <a:p>
          <a:r>
            <a:rPr lang="es-ES"/>
            <a:t>Abstracción</a:t>
          </a:r>
          <a:endParaRPr lang="en-US"/>
        </a:p>
      </dgm:t>
    </dgm:pt>
    <dgm:pt modelId="{C45025D7-92BD-453F-AFC1-C0E8792A40FD}" type="parTrans" cxnId="{A00C6A68-BFA1-4469-BA74-1D21F0EC2DCB}">
      <dgm:prSet/>
      <dgm:spPr/>
      <dgm:t>
        <a:bodyPr/>
        <a:lstStyle/>
        <a:p>
          <a:endParaRPr lang="en-US"/>
        </a:p>
      </dgm:t>
    </dgm:pt>
    <dgm:pt modelId="{CC65CA14-61B3-408E-92B8-6532779B0EA4}" type="sibTrans" cxnId="{A00C6A68-BFA1-4469-BA74-1D21F0EC2DCB}">
      <dgm:prSet/>
      <dgm:spPr/>
      <dgm:t>
        <a:bodyPr/>
        <a:lstStyle/>
        <a:p>
          <a:endParaRPr lang="en-US"/>
        </a:p>
      </dgm:t>
    </dgm:pt>
    <dgm:pt modelId="{50E74EE3-E36A-45A9-A2D9-DAAFCCC8735B}">
      <dgm:prSet/>
      <dgm:spPr/>
      <dgm:t>
        <a:bodyPr/>
        <a:lstStyle/>
        <a:p>
          <a:r>
            <a:rPr lang="es-ES"/>
            <a:t>Base de datos</a:t>
          </a:r>
          <a:endParaRPr lang="en-US"/>
        </a:p>
      </dgm:t>
    </dgm:pt>
    <dgm:pt modelId="{3BF81D96-D176-46FE-89DB-BDEDF11EBFAB}" type="parTrans" cxnId="{CA2E0DBE-4439-4025-B27B-16FDAA10B647}">
      <dgm:prSet/>
      <dgm:spPr/>
      <dgm:t>
        <a:bodyPr/>
        <a:lstStyle/>
        <a:p>
          <a:endParaRPr lang="en-US"/>
        </a:p>
      </dgm:t>
    </dgm:pt>
    <dgm:pt modelId="{996B5858-49C5-4029-A5E2-D7CCCED46615}" type="sibTrans" cxnId="{CA2E0DBE-4439-4025-B27B-16FDAA10B647}">
      <dgm:prSet/>
      <dgm:spPr/>
      <dgm:t>
        <a:bodyPr/>
        <a:lstStyle/>
        <a:p>
          <a:endParaRPr lang="en-US"/>
        </a:p>
      </dgm:t>
    </dgm:pt>
    <dgm:pt modelId="{429C9427-B705-4BB8-97B0-75BED5D7A789}" type="pres">
      <dgm:prSet presAssocID="{68CE153A-313E-43F9-BCB3-F09FB260D904}" presName="root" presStyleCnt="0">
        <dgm:presLayoutVars>
          <dgm:dir/>
          <dgm:resizeHandles val="exact"/>
        </dgm:presLayoutVars>
      </dgm:prSet>
      <dgm:spPr/>
    </dgm:pt>
    <dgm:pt modelId="{B6F86A2B-0E68-4B5E-9A3F-5300BB1B1A52}" type="pres">
      <dgm:prSet presAssocID="{C520EFB6-3788-450A-BF52-E973528642EF}" presName="compNode" presStyleCnt="0"/>
      <dgm:spPr/>
    </dgm:pt>
    <dgm:pt modelId="{C091578B-05B6-4643-BB8C-419B20FF19E7}" type="pres">
      <dgm:prSet presAssocID="{C520EFB6-3788-450A-BF52-E973528642EF}" presName="bgRect" presStyleLbl="bgShp" presStyleIdx="0" presStyleCnt="4"/>
      <dgm:spPr/>
    </dgm:pt>
    <dgm:pt modelId="{82142E39-C88B-4FF9-BC9B-208D2FFB369C}" type="pres">
      <dgm:prSet presAssocID="{C520EFB6-3788-450A-BF52-E973528642E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vered plate"/>
        </a:ext>
      </dgm:extLst>
    </dgm:pt>
    <dgm:pt modelId="{301D5B5F-1E91-4D75-9D12-99151896CF9A}" type="pres">
      <dgm:prSet presAssocID="{C520EFB6-3788-450A-BF52-E973528642EF}" presName="spaceRect" presStyleCnt="0"/>
      <dgm:spPr/>
    </dgm:pt>
    <dgm:pt modelId="{0B301F33-B873-4975-8785-9250E3354927}" type="pres">
      <dgm:prSet presAssocID="{C520EFB6-3788-450A-BF52-E973528642EF}" presName="parTx" presStyleLbl="revTx" presStyleIdx="0" presStyleCnt="4">
        <dgm:presLayoutVars>
          <dgm:chMax val="0"/>
          <dgm:chPref val="0"/>
        </dgm:presLayoutVars>
      </dgm:prSet>
      <dgm:spPr/>
    </dgm:pt>
    <dgm:pt modelId="{2E860738-E62A-45A7-9907-937C85FD1C76}" type="pres">
      <dgm:prSet presAssocID="{959C98F5-2EBB-44D6-8203-5A2C87532078}" presName="sibTrans" presStyleCnt="0"/>
      <dgm:spPr/>
    </dgm:pt>
    <dgm:pt modelId="{6CDDB5F5-41B6-4A1F-8BDD-BEF8B0392AF1}" type="pres">
      <dgm:prSet presAssocID="{7CF36A89-5F3B-4672-8CAE-594DE1BD73B9}" presName="compNode" presStyleCnt="0"/>
      <dgm:spPr/>
    </dgm:pt>
    <dgm:pt modelId="{10CC849D-FDF3-4EBA-A9D8-7609628878F0}" type="pres">
      <dgm:prSet presAssocID="{7CF36A89-5F3B-4672-8CAE-594DE1BD73B9}" presName="bgRect" presStyleLbl="bgShp" presStyleIdx="1" presStyleCnt="4"/>
      <dgm:spPr/>
    </dgm:pt>
    <dgm:pt modelId="{A0F62775-FE28-489D-8224-648CAC2156CD}" type="pres">
      <dgm:prSet presAssocID="{7CF36A89-5F3B-4672-8CAE-594DE1BD73B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DEF07C8-BB35-4942-94AE-5DA07DB55C46}" type="pres">
      <dgm:prSet presAssocID="{7CF36A89-5F3B-4672-8CAE-594DE1BD73B9}" presName="spaceRect" presStyleCnt="0"/>
      <dgm:spPr/>
    </dgm:pt>
    <dgm:pt modelId="{92E3C7DA-4719-4B68-A08B-D1DF0ED06406}" type="pres">
      <dgm:prSet presAssocID="{7CF36A89-5F3B-4672-8CAE-594DE1BD73B9}" presName="parTx" presStyleLbl="revTx" presStyleIdx="1" presStyleCnt="4">
        <dgm:presLayoutVars>
          <dgm:chMax val="0"/>
          <dgm:chPref val="0"/>
        </dgm:presLayoutVars>
      </dgm:prSet>
      <dgm:spPr/>
    </dgm:pt>
    <dgm:pt modelId="{D07D0878-331A-49F3-B37F-C8CC710D93CF}" type="pres">
      <dgm:prSet presAssocID="{EA9DE1C5-3A62-439F-B64C-864EA0C980EB}" presName="sibTrans" presStyleCnt="0"/>
      <dgm:spPr/>
    </dgm:pt>
    <dgm:pt modelId="{0B06B948-7072-4044-ACD7-BF48AB63C957}" type="pres">
      <dgm:prSet presAssocID="{C13DFF48-4E5A-47BD-924C-D00317600762}" presName="compNode" presStyleCnt="0"/>
      <dgm:spPr/>
    </dgm:pt>
    <dgm:pt modelId="{64F6187C-D9AB-4D0D-8355-9379C4893024}" type="pres">
      <dgm:prSet presAssocID="{C13DFF48-4E5A-47BD-924C-D00317600762}" presName="bgRect" presStyleLbl="bgShp" presStyleIdx="2" presStyleCnt="4"/>
      <dgm:spPr/>
    </dgm:pt>
    <dgm:pt modelId="{946AE730-3623-47A2-8DA7-393A68A07AB2}" type="pres">
      <dgm:prSet presAssocID="{C13DFF48-4E5A-47BD-924C-D0031760076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10DA8A29-5ED3-4A85-94B8-A052C7BA571B}" type="pres">
      <dgm:prSet presAssocID="{C13DFF48-4E5A-47BD-924C-D00317600762}" presName="spaceRect" presStyleCnt="0"/>
      <dgm:spPr/>
    </dgm:pt>
    <dgm:pt modelId="{7E623A8D-A23D-4C34-BD53-BE2210E22E30}" type="pres">
      <dgm:prSet presAssocID="{C13DFF48-4E5A-47BD-924C-D00317600762}" presName="parTx" presStyleLbl="revTx" presStyleIdx="2" presStyleCnt="4">
        <dgm:presLayoutVars>
          <dgm:chMax val="0"/>
          <dgm:chPref val="0"/>
        </dgm:presLayoutVars>
      </dgm:prSet>
      <dgm:spPr/>
    </dgm:pt>
    <dgm:pt modelId="{09863E30-3599-4664-84B9-A05B321581A1}" type="pres">
      <dgm:prSet presAssocID="{CC65CA14-61B3-408E-92B8-6532779B0EA4}" presName="sibTrans" presStyleCnt="0"/>
      <dgm:spPr/>
    </dgm:pt>
    <dgm:pt modelId="{C4941965-663C-423F-BD07-96ADD8482396}" type="pres">
      <dgm:prSet presAssocID="{50E74EE3-E36A-45A9-A2D9-DAAFCCC8735B}" presName="compNode" presStyleCnt="0"/>
      <dgm:spPr/>
    </dgm:pt>
    <dgm:pt modelId="{E18B834E-ED30-4BC3-8F23-9F5B11F57EAC}" type="pres">
      <dgm:prSet presAssocID="{50E74EE3-E36A-45A9-A2D9-DAAFCCC8735B}" presName="bgRect" presStyleLbl="bgShp" presStyleIdx="3" presStyleCnt="4"/>
      <dgm:spPr/>
    </dgm:pt>
    <dgm:pt modelId="{6972A9AA-E875-40CB-9E0C-D2B7C9C5E773}" type="pres">
      <dgm:prSet presAssocID="{50E74EE3-E36A-45A9-A2D9-DAAFCCC8735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585E9B10-8D3B-44EC-824E-7B6367AF69D9}" type="pres">
      <dgm:prSet presAssocID="{50E74EE3-E36A-45A9-A2D9-DAAFCCC8735B}" presName="spaceRect" presStyleCnt="0"/>
      <dgm:spPr/>
    </dgm:pt>
    <dgm:pt modelId="{AAEA243A-372F-4368-B912-60A9B963BB6B}" type="pres">
      <dgm:prSet presAssocID="{50E74EE3-E36A-45A9-A2D9-DAAFCCC8735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4A1A501-FE01-4471-9376-B26A0178B437}" srcId="{68CE153A-313E-43F9-BCB3-F09FB260D904}" destId="{C520EFB6-3788-450A-BF52-E973528642EF}" srcOrd="0" destOrd="0" parTransId="{9FAA8477-CE74-47CF-9A82-E7325F50FD5D}" sibTransId="{959C98F5-2EBB-44D6-8203-5A2C87532078}"/>
    <dgm:cxn modelId="{8D237E09-EE68-4B60-91D8-3C696D4924E6}" type="presOf" srcId="{C13DFF48-4E5A-47BD-924C-D00317600762}" destId="{7E623A8D-A23D-4C34-BD53-BE2210E22E30}" srcOrd="0" destOrd="0" presId="urn:microsoft.com/office/officeart/2018/2/layout/IconVerticalSolidList"/>
    <dgm:cxn modelId="{E2F90B46-1BB4-4B90-AF67-246CCEFB1A6C}" srcId="{68CE153A-313E-43F9-BCB3-F09FB260D904}" destId="{7CF36A89-5F3B-4672-8CAE-594DE1BD73B9}" srcOrd="1" destOrd="0" parTransId="{93F8330D-C4C5-4767-81C4-B5503B93E21E}" sibTransId="{EA9DE1C5-3A62-439F-B64C-864EA0C980EB}"/>
    <dgm:cxn modelId="{A00C6A68-BFA1-4469-BA74-1D21F0EC2DCB}" srcId="{68CE153A-313E-43F9-BCB3-F09FB260D904}" destId="{C13DFF48-4E5A-47BD-924C-D00317600762}" srcOrd="2" destOrd="0" parTransId="{C45025D7-92BD-453F-AFC1-C0E8792A40FD}" sibTransId="{CC65CA14-61B3-408E-92B8-6532779B0EA4}"/>
    <dgm:cxn modelId="{89A58F9E-230E-4E42-A5D3-D672A41A601D}" type="presOf" srcId="{68CE153A-313E-43F9-BCB3-F09FB260D904}" destId="{429C9427-B705-4BB8-97B0-75BED5D7A789}" srcOrd="0" destOrd="0" presId="urn:microsoft.com/office/officeart/2018/2/layout/IconVerticalSolidList"/>
    <dgm:cxn modelId="{0EB01BBD-99D9-4ECA-9FDA-D7331A39216E}" type="presOf" srcId="{C520EFB6-3788-450A-BF52-E973528642EF}" destId="{0B301F33-B873-4975-8785-9250E3354927}" srcOrd="0" destOrd="0" presId="urn:microsoft.com/office/officeart/2018/2/layout/IconVerticalSolidList"/>
    <dgm:cxn modelId="{CA2E0DBE-4439-4025-B27B-16FDAA10B647}" srcId="{68CE153A-313E-43F9-BCB3-F09FB260D904}" destId="{50E74EE3-E36A-45A9-A2D9-DAAFCCC8735B}" srcOrd="3" destOrd="0" parTransId="{3BF81D96-D176-46FE-89DB-BDEDF11EBFAB}" sibTransId="{996B5858-49C5-4029-A5E2-D7CCCED46615}"/>
    <dgm:cxn modelId="{A97CFED2-3496-4C54-9480-FA47CD392AE6}" type="presOf" srcId="{50E74EE3-E36A-45A9-A2D9-DAAFCCC8735B}" destId="{AAEA243A-372F-4368-B912-60A9B963BB6B}" srcOrd="0" destOrd="0" presId="urn:microsoft.com/office/officeart/2018/2/layout/IconVerticalSolidList"/>
    <dgm:cxn modelId="{3E3616F3-BC62-4936-9B4E-DE999A4CC8BA}" type="presOf" srcId="{7CF36A89-5F3B-4672-8CAE-594DE1BD73B9}" destId="{92E3C7DA-4719-4B68-A08B-D1DF0ED06406}" srcOrd="0" destOrd="0" presId="urn:microsoft.com/office/officeart/2018/2/layout/IconVerticalSolidList"/>
    <dgm:cxn modelId="{A83A7A40-BC67-41EC-986B-CE5C8546B327}" type="presParOf" srcId="{429C9427-B705-4BB8-97B0-75BED5D7A789}" destId="{B6F86A2B-0E68-4B5E-9A3F-5300BB1B1A52}" srcOrd="0" destOrd="0" presId="urn:microsoft.com/office/officeart/2018/2/layout/IconVerticalSolidList"/>
    <dgm:cxn modelId="{FAE8701C-BAAA-4648-AEF7-A9DA9D15E8DA}" type="presParOf" srcId="{B6F86A2B-0E68-4B5E-9A3F-5300BB1B1A52}" destId="{C091578B-05B6-4643-BB8C-419B20FF19E7}" srcOrd="0" destOrd="0" presId="urn:microsoft.com/office/officeart/2018/2/layout/IconVerticalSolidList"/>
    <dgm:cxn modelId="{7D19F33D-7B34-48A6-869D-082FFB34ECA7}" type="presParOf" srcId="{B6F86A2B-0E68-4B5E-9A3F-5300BB1B1A52}" destId="{82142E39-C88B-4FF9-BC9B-208D2FFB369C}" srcOrd="1" destOrd="0" presId="urn:microsoft.com/office/officeart/2018/2/layout/IconVerticalSolidList"/>
    <dgm:cxn modelId="{02BF2FA0-350A-4185-9C9B-9F766494B2F4}" type="presParOf" srcId="{B6F86A2B-0E68-4B5E-9A3F-5300BB1B1A52}" destId="{301D5B5F-1E91-4D75-9D12-99151896CF9A}" srcOrd="2" destOrd="0" presId="urn:microsoft.com/office/officeart/2018/2/layout/IconVerticalSolidList"/>
    <dgm:cxn modelId="{BA20EBDF-EFD0-4647-A4AD-17C43541C281}" type="presParOf" srcId="{B6F86A2B-0E68-4B5E-9A3F-5300BB1B1A52}" destId="{0B301F33-B873-4975-8785-9250E3354927}" srcOrd="3" destOrd="0" presId="urn:microsoft.com/office/officeart/2018/2/layout/IconVerticalSolidList"/>
    <dgm:cxn modelId="{CA47420D-A675-4121-80D3-4C82F08A28C4}" type="presParOf" srcId="{429C9427-B705-4BB8-97B0-75BED5D7A789}" destId="{2E860738-E62A-45A7-9907-937C85FD1C76}" srcOrd="1" destOrd="0" presId="urn:microsoft.com/office/officeart/2018/2/layout/IconVerticalSolidList"/>
    <dgm:cxn modelId="{18E4A24E-2644-46DE-AD51-88FB0BB63E00}" type="presParOf" srcId="{429C9427-B705-4BB8-97B0-75BED5D7A789}" destId="{6CDDB5F5-41B6-4A1F-8BDD-BEF8B0392AF1}" srcOrd="2" destOrd="0" presId="urn:microsoft.com/office/officeart/2018/2/layout/IconVerticalSolidList"/>
    <dgm:cxn modelId="{2F5EC09C-2FA3-454D-A830-88DC89D5AF34}" type="presParOf" srcId="{6CDDB5F5-41B6-4A1F-8BDD-BEF8B0392AF1}" destId="{10CC849D-FDF3-4EBA-A9D8-7609628878F0}" srcOrd="0" destOrd="0" presId="urn:microsoft.com/office/officeart/2018/2/layout/IconVerticalSolidList"/>
    <dgm:cxn modelId="{329AB351-1EE5-41CD-AC62-7622BC6C3588}" type="presParOf" srcId="{6CDDB5F5-41B6-4A1F-8BDD-BEF8B0392AF1}" destId="{A0F62775-FE28-489D-8224-648CAC2156CD}" srcOrd="1" destOrd="0" presId="urn:microsoft.com/office/officeart/2018/2/layout/IconVerticalSolidList"/>
    <dgm:cxn modelId="{1848069F-7C8D-4E7C-8E77-25C3FE5AC22B}" type="presParOf" srcId="{6CDDB5F5-41B6-4A1F-8BDD-BEF8B0392AF1}" destId="{3DEF07C8-BB35-4942-94AE-5DA07DB55C46}" srcOrd="2" destOrd="0" presId="urn:microsoft.com/office/officeart/2018/2/layout/IconVerticalSolidList"/>
    <dgm:cxn modelId="{C4F4415E-806D-42B1-94E8-7BB5FB80785F}" type="presParOf" srcId="{6CDDB5F5-41B6-4A1F-8BDD-BEF8B0392AF1}" destId="{92E3C7DA-4719-4B68-A08B-D1DF0ED06406}" srcOrd="3" destOrd="0" presId="urn:microsoft.com/office/officeart/2018/2/layout/IconVerticalSolidList"/>
    <dgm:cxn modelId="{BF650FE0-D9DB-4826-8452-885C570938ED}" type="presParOf" srcId="{429C9427-B705-4BB8-97B0-75BED5D7A789}" destId="{D07D0878-331A-49F3-B37F-C8CC710D93CF}" srcOrd="3" destOrd="0" presId="urn:microsoft.com/office/officeart/2018/2/layout/IconVerticalSolidList"/>
    <dgm:cxn modelId="{D69F42FF-A59D-428E-880A-29A9AE4DD204}" type="presParOf" srcId="{429C9427-B705-4BB8-97B0-75BED5D7A789}" destId="{0B06B948-7072-4044-ACD7-BF48AB63C957}" srcOrd="4" destOrd="0" presId="urn:microsoft.com/office/officeart/2018/2/layout/IconVerticalSolidList"/>
    <dgm:cxn modelId="{3C10EB3C-64DC-47EF-BDAD-2277B4541496}" type="presParOf" srcId="{0B06B948-7072-4044-ACD7-BF48AB63C957}" destId="{64F6187C-D9AB-4D0D-8355-9379C4893024}" srcOrd="0" destOrd="0" presId="urn:microsoft.com/office/officeart/2018/2/layout/IconVerticalSolidList"/>
    <dgm:cxn modelId="{42998C95-0188-4792-B8B5-CD371502C5A3}" type="presParOf" srcId="{0B06B948-7072-4044-ACD7-BF48AB63C957}" destId="{946AE730-3623-47A2-8DA7-393A68A07AB2}" srcOrd="1" destOrd="0" presId="urn:microsoft.com/office/officeart/2018/2/layout/IconVerticalSolidList"/>
    <dgm:cxn modelId="{CE496624-0CA7-4BF5-A662-AE59D0F7AF3F}" type="presParOf" srcId="{0B06B948-7072-4044-ACD7-BF48AB63C957}" destId="{10DA8A29-5ED3-4A85-94B8-A052C7BA571B}" srcOrd="2" destOrd="0" presId="urn:microsoft.com/office/officeart/2018/2/layout/IconVerticalSolidList"/>
    <dgm:cxn modelId="{118A6D04-8043-4121-AE9A-1E167C4E66FA}" type="presParOf" srcId="{0B06B948-7072-4044-ACD7-BF48AB63C957}" destId="{7E623A8D-A23D-4C34-BD53-BE2210E22E30}" srcOrd="3" destOrd="0" presId="urn:microsoft.com/office/officeart/2018/2/layout/IconVerticalSolidList"/>
    <dgm:cxn modelId="{45531189-8532-4A08-9C5D-36DA5D0AC899}" type="presParOf" srcId="{429C9427-B705-4BB8-97B0-75BED5D7A789}" destId="{09863E30-3599-4664-84B9-A05B321581A1}" srcOrd="5" destOrd="0" presId="urn:microsoft.com/office/officeart/2018/2/layout/IconVerticalSolidList"/>
    <dgm:cxn modelId="{DD1B9FC9-B9EA-41F9-8448-E9AB41C43608}" type="presParOf" srcId="{429C9427-B705-4BB8-97B0-75BED5D7A789}" destId="{C4941965-663C-423F-BD07-96ADD8482396}" srcOrd="6" destOrd="0" presId="urn:microsoft.com/office/officeart/2018/2/layout/IconVerticalSolidList"/>
    <dgm:cxn modelId="{ECE772FA-3F3C-4B82-8E1A-64369B77411A}" type="presParOf" srcId="{C4941965-663C-423F-BD07-96ADD8482396}" destId="{E18B834E-ED30-4BC3-8F23-9F5B11F57EAC}" srcOrd="0" destOrd="0" presId="urn:microsoft.com/office/officeart/2018/2/layout/IconVerticalSolidList"/>
    <dgm:cxn modelId="{CB659BCE-2E08-432E-92CA-D136DA53915B}" type="presParOf" srcId="{C4941965-663C-423F-BD07-96ADD8482396}" destId="{6972A9AA-E875-40CB-9E0C-D2B7C9C5E773}" srcOrd="1" destOrd="0" presId="urn:microsoft.com/office/officeart/2018/2/layout/IconVerticalSolidList"/>
    <dgm:cxn modelId="{407F5B26-EAE2-4808-9172-33BDACD13374}" type="presParOf" srcId="{C4941965-663C-423F-BD07-96ADD8482396}" destId="{585E9B10-8D3B-44EC-824E-7B6367AF69D9}" srcOrd="2" destOrd="0" presId="urn:microsoft.com/office/officeart/2018/2/layout/IconVerticalSolidList"/>
    <dgm:cxn modelId="{17727D07-FA81-4AC7-B084-525900FB2DF8}" type="presParOf" srcId="{C4941965-663C-423F-BD07-96ADD8482396}" destId="{AAEA243A-372F-4368-B912-60A9B963BB6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40CD308-C2F1-4107-87AF-24B3B892FDEE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981C139-8C55-4055-9C94-3952B5B70D86}">
      <dgm:prSet/>
      <dgm:spPr/>
      <dgm:t>
        <a:bodyPr/>
        <a:lstStyle/>
        <a:p>
          <a:r>
            <a:rPr lang="es-ES"/>
            <a:t>Tecnología</a:t>
          </a:r>
          <a:endParaRPr lang="en-US"/>
        </a:p>
      </dgm:t>
    </dgm:pt>
    <dgm:pt modelId="{169EC185-2783-421A-8D42-D03094B22A1C}" type="parTrans" cxnId="{68EA2B22-72EB-448F-B23C-D3A9206D4B39}">
      <dgm:prSet/>
      <dgm:spPr/>
      <dgm:t>
        <a:bodyPr/>
        <a:lstStyle/>
        <a:p>
          <a:endParaRPr lang="en-US"/>
        </a:p>
      </dgm:t>
    </dgm:pt>
    <dgm:pt modelId="{B85A9E7C-74E8-4FB1-B5AF-3BA69D02D9A6}" type="sibTrans" cxnId="{68EA2B22-72EB-448F-B23C-D3A9206D4B39}">
      <dgm:prSet/>
      <dgm:spPr/>
      <dgm:t>
        <a:bodyPr/>
        <a:lstStyle/>
        <a:p>
          <a:endParaRPr lang="en-US"/>
        </a:p>
      </dgm:t>
    </dgm:pt>
    <dgm:pt modelId="{57D728A1-EDCD-4E53-ADD5-7F4CDCDD1DCC}">
      <dgm:prSet/>
      <dgm:spPr/>
      <dgm:t>
        <a:bodyPr/>
        <a:lstStyle/>
        <a:p>
          <a:r>
            <a:rPr lang="es-ES"/>
            <a:t>Locales </a:t>
          </a:r>
          <a:endParaRPr lang="en-US"/>
        </a:p>
      </dgm:t>
    </dgm:pt>
    <dgm:pt modelId="{57921E7E-8EA1-45AE-A2D4-2390147D0A17}" type="parTrans" cxnId="{ECACC7E0-408D-4E23-AEF4-FFED08DD54C7}">
      <dgm:prSet/>
      <dgm:spPr/>
      <dgm:t>
        <a:bodyPr/>
        <a:lstStyle/>
        <a:p>
          <a:endParaRPr lang="en-US"/>
        </a:p>
      </dgm:t>
    </dgm:pt>
    <dgm:pt modelId="{5CCDAD20-F734-4B04-A278-B7E1100049AB}" type="sibTrans" cxnId="{ECACC7E0-408D-4E23-AEF4-FFED08DD54C7}">
      <dgm:prSet/>
      <dgm:spPr/>
      <dgm:t>
        <a:bodyPr/>
        <a:lstStyle/>
        <a:p>
          <a:endParaRPr lang="en-US"/>
        </a:p>
      </dgm:t>
    </dgm:pt>
    <dgm:pt modelId="{E08DDF5F-94A0-4FCD-9332-6B625F6E53A6}">
      <dgm:prSet/>
      <dgm:spPr/>
      <dgm:t>
        <a:bodyPr/>
        <a:lstStyle/>
        <a:p>
          <a:r>
            <a:rPr lang="es-ES"/>
            <a:t>Nube </a:t>
          </a:r>
          <a:endParaRPr lang="en-US"/>
        </a:p>
      </dgm:t>
    </dgm:pt>
    <dgm:pt modelId="{3080BA85-F497-4BDB-8F0A-8C4897BCCFC1}" type="parTrans" cxnId="{D361C047-D660-435A-9869-079F2B6754A3}">
      <dgm:prSet/>
      <dgm:spPr/>
      <dgm:t>
        <a:bodyPr/>
        <a:lstStyle/>
        <a:p>
          <a:endParaRPr lang="en-US"/>
        </a:p>
      </dgm:t>
    </dgm:pt>
    <dgm:pt modelId="{3C60EE11-2ACA-4844-B720-7C8AE6E2EAEC}" type="sibTrans" cxnId="{D361C047-D660-435A-9869-079F2B6754A3}">
      <dgm:prSet/>
      <dgm:spPr/>
      <dgm:t>
        <a:bodyPr/>
        <a:lstStyle/>
        <a:p>
          <a:endParaRPr lang="en-US"/>
        </a:p>
      </dgm:t>
    </dgm:pt>
    <dgm:pt modelId="{4C41AB1D-6D01-4ACF-88B2-513A49DC452C}">
      <dgm:prSet/>
      <dgm:spPr/>
      <dgm:t>
        <a:bodyPr/>
        <a:lstStyle/>
        <a:p>
          <a:r>
            <a:rPr lang="es-ES"/>
            <a:t>Licencia</a:t>
          </a:r>
          <a:endParaRPr lang="en-US"/>
        </a:p>
      </dgm:t>
    </dgm:pt>
    <dgm:pt modelId="{68F3978A-87B4-4393-B2EA-553EF7D2BE1D}" type="parTrans" cxnId="{CF23E609-63EC-4C4D-89AD-A2EBB8B97345}">
      <dgm:prSet/>
      <dgm:spPr/>
      <dgm:t>
        <a:bodyPr/>
        <a:lstStyle/>
        <a:p>
          <a:endParaRPr lang="en-US"/>
        </a:p>
      </dgm:t>
    </dgm:pt>
    <dgm:pt modelId="{5024F6C5-937F-4376-A0AC-2D8E7BECF3C1}" type="sibTrans" cxnId="{CF23E609-63EC-4C4D-89AD-A2EBB8B97345}">
      <dgm:prSet/>
      <dgm:spPr/>
      <dgm:t>
        <a:bodyPr/>
        <a:lstStyle/>
        <a:p>
          <a:endParaRPr lang="en-US"/>
        </a:p>
      </dgm:t>
    </dgm:pt>
    <dgm:pt modelId="{14A84760-92E5-4E63-8D53-706BB22D5C72}">
      <dgm:prSet/>
      <dgm:spPr/>
      <dgm:t>
        <a:bodyPr/>
        <a:lstStyle/>
        <a:p>
          <a:r>
            <a:rPr lang="es-ES"/>
            <a:t>De pago </a:t>
          </a:r>
          <a:endParaRPr lang="en-US"/>
        </a:p>
      </dgm:t>
    </dgm:pt>
    <dgm:pt modelId="{D56D808F-B482-4422-A025-43CA5ADC187E}" type="parTrans" cxnId="{7478174E-48AD-4181-8BCC-9B5F4D469CCB}">
      <dgm:prSet/>
      <dgm:spPr/>
      <dgm:t>
        <a:bodyPr/>
        <a:lstStyle/>
        <a:p>
          <a:endParaRPr lang="en-US"/>
        </a:p>
      </dgm:t>
    </dgm:pt>
    <dgm:pt modelId="{A87B9F37-8A5A-4252-AD53-B6D7002F372D}" type="sibTrans" cxnId="{7478174E-48AD-4181-8BCC-9B5F4D469CCB}">
      <dgm:prSet/>
      <dgm:spPr/>
      <dgm:t>
        <a:bodyPr/>
        <a:lstStyle/>
        <a:p>
          <a:endParaRPr lang="en-US"/>
        </a:p>
      </dgm:t>
    </dgm:pt>
    <dgm:pt modelId="{EFFCFF08-70BD-4A45-A8C5-73763422C267}">
      <dgm:prSet/>
      <dgm:spPr/>
      <dgm:t>
        <a:bodyPr/>
        <a:lstStyle/>
        <a:p>
          <a:r>
            <a:rPr lang="es-ES"/>
            <a:t>Código libre</a:t>
          </a:r>
          <a:endParaRPr lang="en-US"/>
        </a:p>
      </dgm:t>
    </dgm:pt>
    <dgm:pt modelId="{FD19B277-19E0-4B24-A765-F778DB5A5CBB}" type="parTrans" cxnId="{E824E815-2A09-42F2-B97B-A523E047FDE7}">
      <dgm:prSet/>
      <dgm:spPr/>
      <dgm:t>
        <a:bodyPr/>
        <a:lstStyle/>
        <a:p>
          <a:endParaRPr lang="en-US"/>
        </a:p>
      </dgm:t>
    </dgm:pt>
    <dgm:pt modelId="{452832F7-BD33-465F-BBF0-D6B7082C9E9F}" type="sibTrans" cxnId="{E824E815-2A09-42F2-B97B-A523E047FDE7}">
      <dgm:prSet/>
      <dgm:spPr/>
      <dgm:t>
        <a:bodyPr/>
        <a:lstStyle/>
        <a:p>
          <a:endParaRPr lang="en-US"/>
        </a:p>
      </dgm:t>
    </dgm:pt>
    <dgm:pt modelId="{A2D19921-0BF1-E54A-8F17-48C067BC9F0A}" type="pres">
      <dgm:prSet presAssocID="{E40CD308-C2F1-4107-87AF-24B3B892FDE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FB7A50F-37F1-154D-B690-DC1772A0410B}" type="pres">
      <dgm:prSet presAssocID="{5981C139-8C55-4055-9C94-3952B5B70D86}" presName="hierRoot1" presStyleCnt="0"/>
      <dgm:spPr/>
    </dgm:pt>
    <dgm:pt modelId="{FC9C3F96-1081-A547-88EE-1B6F396F072A}" type="pres">
      <dgm:prSet presAssocID="{5981C139-8C55-4055-9C94-3952B5B70D86}" presName="composite" presStyleCnt="0"/>
      <dgm:spPr/>
    </dgm:pt>
    <dgm:pt modelId="{5376E3EB-EE8A-EE4A-BB35-A606F7EAC188}" type="pres">
      <dgm:prSet presAssocID="{5981C139-8C55-4055-9C94-3952B5B70D86}" presName="background" presStyleLbl="node0" presStyleIdx="0" presStyleCnt="2"/>
      <dgm:spPr/>
    </dgm:pt>
    <dgm:pt modelId="{5CBE794E-FF26-3A42-841B-692C4810E5E2}" type="pres">
      <dgm:prSet presAssocID="{5981C139-8C55-4055-9C94-3952B5B70D86}" presName="text" presStyleLbl="fgAcc0" presStyleIdx="0" presStyleCnt="2">
        <dgm:presLayoutVars>
          <dgm:chPref val="3"/>
        </dgm:presLayoutVars>
      </dgm:prSet>
      <dgm:spPr/>
    </dgm:pt>
    <dgm:pt modelId="{C7249031-2996-2145-ADEA-CAB647017DE7}" type="pres">
      <dgm:prSet presAssocID="{5981C139-8C55-4055-9C94-3952B5B70D86}" presName="hierChild2" presStyleCnt="0"/>
      <dgm:spPr/>
    </dgm:pt>
    <dgm:pt modelId="{7D087C05-E2F3-D742-BFB6-0E140E626064}" type="pres">
      <dgm:prSet presAssocID="{57921E7E-8EA1-45AE-A2D4-2390147D0A17}" presName="Name10" presStyleLbl="parChTrans1D2" presStyleIdx="0" presStyleCnt="4"/>
      <dgm:spPr/>
    </dgm:pt>
    <dgm:pt modelId="{0466639C-3FDF-C341-8838-6EFD6A6F318C}" type="pres">
      <dgm:prSet presAssocID="{57D728A1-EDCD-4E53-ADD5-7F4CDCDD1DCC}" presName="hierRoot2" presStyleCnt="0"/>
      <dgm:spPr/>
    </dgm:pt>
    <dgm:pt modelId="{0E2E76E4-BAF9-B04D-B536-4A42C225CF6D}" type="pres">
      <dgm:prSet presAssocID="{57D728A1-EDCD-4E53-ADD5-7F4CDCDD1DCC}" presName="composite2" presStyleCnt="0"/>
      <dgm:spPr/>
    </dgm:pt>
    <dgm:pt modelId="{E2BAD73E-A83F-EE4B-8FA9-440C936B9A91}" type="pres">
      <dgm:prSet presAssocID="{57D728A1-EDCD-4E53-ADD5-7F4CDCDD1DCC}" presName="background2" presStyleLbl="node2" presStyleIdx="0" presStyleCnt="4"/>
      <dgm:spPr/>
    </dgm:pt>
    <dgm:pt modelId="{24A61731-6F68-0C4C-9C3B-91D58F69F9F6}" type="pres">
      <dgm:prSet presAssocID="{57D728A1-EDCD-4E53-ADD5-7F4CDCDD1DCC}" presName="text2" presStyleLbl="fgAcc2" presStyleIdx="0" presStyleCnt="4">
        <dgm:presLayoutVars>
          <dgm:chPref val="3"/>
        </dgm:presLayoutVars>
      </dgm:prSet>
      <dgm:spPr/>
    </dgm:pt>
    <dgm:pt modelId="{076B33FD-3EB7-6F44-9F31-EAEFD23A2593}" type="pres">
      <dgm:prSet presAssocID="{57D728A1-EDCD-4E53-ADD5-7F4CDCDD1DCC}" presName="hierChild3" presStyleCnt="0"/>
      <dgm:spPr/>
    </dgm:pt>
    <dgm:pt modelId="{7CF8967B-B58A-4547-8651-FFCD51D0765A}" type="pres">
      <dgm:prSet presAssocID="{3080BA85-F497-4BDB-8F0A-8C4897BCCFC1}" presName="Name10" presStyleLbl="parChTrans1D2" presStyleIdx="1" presStyleCnt="4"/>
      <dgm:spPr/>
    </dgm:pt>
    <dgm:pt modelId="{E82D7EAE-A275-2346-8EAB-3526D95B4390}" type="pres">
      <dgm:prSet presAssocID="{E08DDF5F-94A0-4FCD-9332-6B625F6E53A6}" presName="hierRoot2" presStyleCnt="0"/>
      <dgm:spPr/>
    </dgm:pt>
    <dgm:pt modelId="{C119E730-4EF9-5448-B30F-07ABB954FF88}" type="pres">
      <dgm:prSet presAssocID="{E08DDF5F-94A0-4FCD-9332-6B625F6E53A6}" presName="composite2" presStyleCnt="0"/>
      <dgm:spPr/>
    </dgm:pt>
    <dgm:pt modelId="{93C27DFB-9234-994F-9FB2-53691C368F91}" type="pres">
      <dgm:prSet presAssocID="{E08DDF5F-94A0-4FCD-9332-6B625F6E53A6}" presName="background2" presStyleLbl="node2" presStyleIdx="1" presStyleCnt="4"/>
      <dgm:spPr/>
    </dgm:pt>
    <dgm:pt modelId="{7F1667BA-39B6-E046-8F6F-BA1C6B5C0EE1}" type="pres">
      <dgm:prSet presAssocID="{E08DDF5F-94A0-4FCD-9332-6B625F6E53A6}" presName="text2" presStyleLbl="fgAcc2" presStyleIdx="1" presStyleCnt="4">
        <dgm:presLayoutVars>
          <dgm:chPref val="3"/>
        </dgm:presLayoutVars>
      </dgm:prSet>
      <dgm:spPr/>
    </dgm:pt>
    <dgm:pt modelId="{9FCB8014-E937-CD4A-B75D-5DE7CF3F7FDD}" type="pres">
      <dgm:prSet presAssocID="{E08DDF5F-94A0-4FCD-9332-6B625F6E53A6}" presName="hierChild3" presStyleCnt="0"/>
      <dgm:spPr/>
    </dgm:pt>
    <dgm:pt modelId="{1E75E373-DB27-4848-BF5B-B713C127E864}" type="pres">
      <dgm:prSet presAssocID="{4C41AB1D-6D01-4ACF-88B2-513A49DC452C}" presName="hierRoot1" presStyleCnt="0"/>
      <dgm:spPr/>
    </dgm:pt>
    <dgm:pt modelId="{A4666E3D-A66C-0943-8E77-F7B081598E8A}" type="pres">
      <dgm:prSet presAssocID="{4C41AB1D-6D01-4ACF-88B2-513A49DC452C}" presName="composite" presStyleCnt="0"/>
      <dgm:spPr/>
    </dgm:pt>
    <dgm:pt modelId="{EA14BBA8-2A8A-5B45-8ABD-B8F3E23E8A5E}" type="pres">
      <dgm:prSet presAssocID="{4C41AB1D-6D01-4ACF-88B2-513A49DC452C}" presName="background" presStyleLbl="node0" presStyleIdx="1" presStyleCnt="2"/>
      <dgm:spPr/>
    </dgm:pt>
    <dgm:pt modelId="{49B6933A-E66A-5540-B09D-925C5261C922}" type="pres">
      <dgm:prSet presAssocID="{4C41AB1D-6D01-4ACF-88B2-513A49DC452C}" presName="text" presStyleLbl="fgAcc0" presStyleIdx="1" presStyleCnt="2">
        <dgm:presLayoutVars>
          <dgm:chPref val="3"/>
        </dgm:presLayoutVars>
      </dgm:prSet>
      <dgm:spPr/>
    </dgm:pt>
    <dgm:pt modelId="{0C81FDB2-9978-3A45-8A6E-261090699177}" type="pres">
      <dgm:prSet presAssocID="{4C41AB1D-6D01-4ACF-88B2-513A49DC452C}" presName="hierChild2" presStyleCnt="0"/>
      <dgm:spPr/>
    </dgm:pt>
    <dgm:pt modelId="{E6C7CA1C-EEB0-7F4F-BD23-4F3DF6294BA9}" type="pres">
      <dgm:prSet presAssocID="{D56D808F-B482-4422-A025-43CA5ADC187E}" presName="Name10" presStyleLbl="parChTrans1D2" presStyleIdx="2" presStyleCnt="4"/>
      <dgm:spPr/>
    </dgm:pt>
    <dgm:pt modelId="{1885AD08-682A-814C-A733-2B1C57317798}" type="pres">
      <dgm:prSet presAssocID="{14A84760-92E5-4E63-8D53-706BB22D5C72}" presName="hierRoot2" presStyleCnt="0"/>
      <dgm:spPr/>
    </dgm:pt>
    <dgm:pt modelId="{51671026-2CE4-7546-A571-DD7B8B67251A}" type="pres">
      <dgm:prSet presAssocID="{14A84760-92E5-4E63-8D53-706BB22D5C72}" presName="composite2" presStyleCnt="0"/>
      <dgm:spPr/>
    </dgm:pt>
    <dgm:pt modelId="{DB447490-D67B-424A-A8F7-B60B28B7EA8C}" type="pres">
      <dgm:prSet presAssocID="{14A84760-92E5-4E63-8D53-706BB22D5C72}" presName="background2" presStyleLbl="node2" presStyleIdx="2" presStyleCnt="4"/>
      <dgm:spPr/>
    </dgm:pt>
    <dgm:pt modelId="{ADA5ED51-C8D7-624D-ABDF-F32664102E2E}" type="pres">
      <dgm:prSet presAssocID="{14A84760-92E5-4E63-8D53-706BB22D5C72}" presName="text2" presStyleLbl="fgAcc2" presStyleIdx="2" presStyleCnt="4">
        <dgm:presLayoutVars>
          <dgm:chPref val="3"/>
        </dgm:presLayoutVars>
      </dgm:prSet>
      <dgm:spPr/>
    </dgm:pt>
    <dgm:pt modelId="{5A473E22-7221-F641-A74A-CA6368B0DBC4}" type="pres">
      <dgm:prSet presAssocID="{14A84760-92E5-4E63-8D53-706BB22D5C72}" presName="hierChild3" presStyleCnt="0"/>
      <dgm:spPr/>
    </dgm:pt>
    <dgm:pt modelId="{D89DD382-53BA-6E49-BD44-FF00E7321CBE}" type="pres">
      <dgm:prSet presAssocID="{FD19B277-19E0-4B24-A765-F778DB5A5CBB}" presName="Name10" presStyleLbl="parChTrans1D2" presStyleIdx="3" presStyleCnt="4"/>
      <dgm:spPr/>
    </dgm:pt>
    <dgm:pt modelId="{00CA1AC0-6FC1-DA43-9AF7-FE9077A9958F}" type="pres">
      <dgm:prSet presAssocID="{EFFCFF08-70BD-4A45-A8C5-73763422C267}" presName="hierRoot2" presStyleCnt="0"/>
      <dgm:spPr/>
    </dgm:pt>
    <dgm:pt modelId="{08B7FF3F-54DA-3D40-BE3F-413BBD805D93}" type="pres">
      <dgm:prSet presAssocID="{EFFCFF08-70BD-4A45-A8C5-73763422C267}" presName="composite2" presStyleCnt="0"/>
      <dgm:spPr/>
    </dgm:pt>
    <dgm:pt modelId="{BA9611FD-95D8-9545-BE64-45E8EDEC9C1D}" type="pres">
      <dgm:prSet presAssocID="{EFFCFF08-70BD-4A45-A8C5-73763422C267}" presName="background2" presStyleLbl="node2" presStyleIdx="3" presStyleCnt="4"/>
      <dgm:spPr/>
    </dgm:pt>
    <dgm:pt modelId="{548C4DA0-4054-BC4C-8AEC-979C90165501}" type="pres">
      <dgm:prSet presAssocID="{EFFCFF08-70BD-4A45-A8C5-73763422C267}" presName="text2" presStyleLbl="fgAcc2" presStyleIdx="3" presStyleCnt="4">
        <dgm:presLayoutVars>
          <dgm:chPref val="3"/>
        </dgm:presLayoutVars>
      </dgm:prSet>
      <dgm:spPr/>
    </dgm:pt>
    <dgm:pt modelId="{B71EF756-843A-CE41-8C5F-BD8337E6140F}" type="pres">
      <dgm:prSet presAssocID="{EFFCFF08-70BD-4A45-A8C5-73763422C267}" presName="hierChild3" presStyleCnt="0"/>
      <dgm:spPr/>
    </dgm:pt>
  </dgm:ptLst>
  <dgm:cxnLst>
    <dgm:cxn modelId="{FC7A6904-E315-C04C-BA48-8335700E92CB}" type="presOf" srcId="{5981C139-8C55-4055-9C94-3952B5B70D86}" destId="{5CBE794E-FF26-3A42-841B-692C4810E5E2}" srcOrd="0" destOrd="0" presId="urn:microsoft.com/office/officeart/2005/8/layout/hierarchy1"/>
    <dgm:cxn modelId="{CF23E609-63EC-4C4D-89AD-A2EBB8B97345}" srcId="{E40CD308-C2F1-4107-87AF-24B3B892FDEE}" destId="{4C41AB1D-6D01-4ACF-88B2-513A49DC452C}" srcOrd="1" destOrd="0" parTransId="{68F3978A-87B4-4393-B2EA-553EF7D2BE1D}" sibTransId="{5024F6C5-937F-4376-A0AC-2D8E7BECF3C1}"/>
    <dgm:cxn modelId="{3585A50D-72A1-194A-9105-855228800689}" type="presOf" srcId="{57D728A1-EDCD-4E53-ADD5-7F4CDCDD1DCC}" destId="{24A61731-6F68-0C4C-9C3B-91D58F69F9F6}" srcOrd="0" destOrd="0" presId="urn:microsoft.com/office/officeart/2005/8/layout/hierarchy1"/>
    <dgm:cxn modelId="{E824E815-2A09-42F2-B97B-A523E047FDE7}" srcId="{4C41AB1D-6D01-4ACF-88B2-513A49DC452C}" destId="{EFFCFF08-70BD-4A45-A8C5-73763422C267}" srcOrd="1" destOrd="0" parTransId="{FD19B277-19E0-4B24-A765-F778DB5A5CBB}" sibTransId="{452832F7-BD33-465F-BBF0-D6B7082C9E9F}"/>
    <dgm:cxn modelId="{68EA2B22-72EB-448F-B23C-D3A9206D4B39}" srcId="{E40CD308-C2F1-4107-87AF-24B3B892FDEE}" destId="{5981C139-8C55-4055-9C94-3952B5B70D86}" srcOrd="0" destOrd="0" parTransId="{169EC185-2783-421A-8D42-D03094B22A1C}" sibTransId="{B85A9E7C-74E8-4FB1-B5AF-3BA69D02D9A6}"/>
    <dgm:cxn modelId="{4AB12A3A-0B9A-8E44-8DF4-83D794E23522}" type="presOf" srcId="{4C41AB1D-6D01-4ACF-88B2-513A49DC452C}" destId="{49B6933A-E66A-5540-B09D-925C5261C922}" srcOrd="0" destOrd="0" presId="urn:microsoft.com/office/officeart/2005/8/layout/hierarchy1"/>
    <dgm:cxn modelId="{E7FADD3B-188C-824D-A852-651AAAEA417B}" type="presOf" srcId="{E08DDF5F-94A0-4FCD-9332-6B625F6E53A6}" destId="{7F1667BA-39B6-E046-8F6F-BA1C6B5C0EE1}" srcOrd="0" destOrd="0" presId="urn:microsoft.com/office/officeart/2005/8/layout/hierarchy1"/>
    <dgm:cxn modelId="{D361C047-D660-435A-9869-079F2B6754A3}" srcId="{5981C139-8C55-4055-9C94-3952B5B70D86}" destId="{E08DDF5F-94A0-4FCD-9332-6B625F6E53A6}" srcOrd="1" destOrd="0" parTransId="{3080BA85-F497-4BDB-8F0A-8C4897BCCFC1}" sibTransId="{3C60EE11-2ACA-4844-B720-7C8AE6E2EAEC}"/>
    <dgm:cxn modelId="{7478174E-48AD-4181-8BCC-9B5F4D469CCB}" srcId="{4C41AB1D-6D01-4ACF-88B2-513A49DC452C}" destId="{14A84760-92E5-4E63-8D53-706BB22D5C72}" srcOrd="0" destOrd="0" parTransId="{D56D808F-B482-4422-A025-43CA5ADC187E}" sibTransId="{A87B9F37-8A5A-4252-AD53-B6D7002F372D}"/>
    <dgm:cxn modelId="{AA4F3564-61D9-734F-AD4D-5B7C407929D6}" type="presOf" srcId="{57921E7E-8EA1-45AE-A2D4-2390147D0A17}" destId="{7D087C05-E2F3-D742-BFB6-0E140E626064}" srcOrd="0" destOrd="0" presId="urn:microsoft.com/office/officeart/2005/8/layout/hierarchy1"/>
    <dgm:cxn modelId="{BD831D77-1433-8943-AC1F-9FD2D2E16DBA}" type="presOf" srcId="{14A84760-92E5-4E63-8D53-706BB22D5C72}" destId="{ADA5ED51-C8D7-624D-ABDF-F32664102E2E}" srcOrd="0" destOrd="0" presId="urn:microsoft.com/office/officeart/2005/8/layout/hierarchy1"/>
    <dgm:cxn modelId="{1DDF587B-4D60-9D42-BD8B-2E4CAAB6D16B}" type="presOf" srcId="{D56D808F-B482-4422-A025-43CA5ADC187E}" destId="{E6C7CA1C-EEB0-7F4F-BD23-4F3DF6294BA9}" srcOrd="0" destOrd="0" presId="urn:microsoft.com/office/officeart/2005/8/layout/hierarchy1"/>
    <dgm:cxn modelId="{8D918E7E-BFAE-C94A-8892-4E2BB7519567}" type="presOf" srcId="{EFFCFF08-70BD-4A45-A8C5-73763422C267}" destId="{548C4DA0-4054-BC4C-8AEC-979C90165501}" srcOrd="0" destOrd="0" presId="urn:microsoft.com/office/officeart/2005/8/layout/hierarchy1"/>
    <dgm:cxn modelId="{F32784B7-49ED-354A-9B63-2BFB70EEF5F6}" type="presOf" srcId="{FD19B277-19E0-4B24-A765-F778DB5A5CBB}" destId="{D89DD382-53BA-6E49-BD44-FF00E7321CBE}" srcOrd="0" destOrd="0" presId="urn:microsoft.com/office/officeart/2005/8/layout/hierarchy1"/>
    <dgm:cxn modelId="{15EF3ED0-33CE-2A40-A37F-CE6CF0FE247C}" type="presOf" srcId="{E40CD308-C2F1-4107-87AF-24B3B892FDEE}" destId="{A2D19921-0BF1-E54A-8F17-48C067BC9F0A}" srcOrd="0" destOrd="0" presId="urn:microsoft.com/office/officeart/2005/8/layout/hierarchy1"/>
    <dgm:cxn modelId="{ECACC7E0-408D-4E23-AEF4-FFED08DD54C7}" srcId="{5981C139-8C55-4055-9C94-3952B5B70D86}" destId="{57D728A1-EDCD-4E53-ADD5-7F4CDCDD1DCC}" srcOrd="0" destOrd="0" parTransId="{57921E7E-8EA1-45AE-A2D4-2390147D0A17}" sibTransId="{5CCDAD20-F734-4B04-A278-B7E1100049AB}"/>
    <dgm:cxn modelId="{A6415CF6-D036-8A47-9CC9-C18C2B7E1225}" type="presOf" srcId="{3080BA85-F497-4BDB-8F0A-8C4897BCCFC1}" destId="{7CF8967B-B58A-4547-8651-FFCD51D0765A}" srcOrd="0" destOrd="0" presId="urn:microsoft.com/office/officeart/2005/8/layout/hierarchy1"/>
    <dgm:cxn modelId="{DD2AEE0B-BA5E-E94B-99E4-5F4C18AAE634}" type="presParOf" srcId="{A2D19921-0BF1-E54A-8F17-48C067BC9F0A}" destId="{9FB7A50F-37F1-154D-B690-DC1772A0410B}" srcOrd="0" destOrd="0" presId="urn:microsoft.com/office/officeart/2005/8/layout/hierarchy1"/>
    <dgm:cxn modelId="{482353EA-B0ED-4746-B4FF-54B8BB763AAA}" type="presParOf" srcId="{9FB7A50F-37F1-154D-B690-DC1772A0410B}" destId="{FC9C3F96-1081-A547-88EE-1B6F396F072A}" srcOrd="0" destOrd="0" presId="urn:microsoft.com/office/officeart/2005/8/layout/hierarchy1"/>
    <dgm:cxn modelId="{2644BEEF-2AA0-B146-9851-C606FA60BF05}" type="presParOf" srcId="{FC9C3F96-1081-A547-88EE-1B6F396F072A}" destId="{5376E3EB-EE8A-EE4A-BB35-A606F7EAC188}" srcOrd="0" destOrd="0" presId="urn:microsoft.com/office/officeart/2005/8/layout/hierarchy1"/>
    <dgm:cxn modelId="{6352CFD3-752F-424F-8FC0-D82E20C0E911}" type="presParOf" srcId="{FC9C3F96-1081-A547-88EE-1B6F396F072A}" destId="{5CBE794E-FF26-3A42-841B-692C4810E5E2}" srcOrd="1" destOrd="0" presId="urn:microsoft.com/office/officeart/2005/8/layout/hierarchy1"/>
    <dgm:cxn modelId="{E12CD729-C33B-8C49-BB96-DA89BAA33D7C}" type="presParOf" srcId="{9FB7A50F-37F1-154D-B690-DC1772A0410B}" destId="{C7249031-2996-2145-ADEA-CAB647017DE7}" srcOrd="1" destOrd="0" presId="urn:microsoft.com/office/officeart/2005/8/layout/hierarchy1"/>
    <dgm:cxn modelId="{D8A731A1-9FEE-944F-B9C8-612F37AA2875}" type="presParOf" srcId="{C7249031-2996-2145-ADEA-CAB647017DE7}" destId="{7D087C05-E2F3-D742-BFB6-0E140E626064}" srcOrd="0" destOrd="0" presId="urn:microsoft.com/office/officeart/2005/8/layout/hierarchy1"/>
    <dgm:cxn modelId="{4A099247-D090-404A-AB99-ED1503150B1F}" type="presParOf" srcId="{C7249031-2996-2145-ADEA-CAB647017DE7}" destId="{0466639C-3FDF-C341-8838-6EFD6A6F318C}" srcOrd="1" destOrd="0" presId="urn:microsoft.com/office/officeart/2005/8/layout/hierarchy1"/>
    <dgm:cxn modelId="{2620ADEE-FEBC-B945-BCE8-0A01FF857851}" type="presParOf" srcId="{0466639C-3FDF-C341-8838-6EFD6A6F318C}" destId="{0E2E76E4-BAF9-B04D-B536-4A42C225CF6D}" srcOrd="0" destOrd="0" presId="urn:microsoft.com/office/officeart/2005/8/layout/hierarchy1"/>
    <dgm:cxn modelId="{05FE87BD-F932-7643-84D6-45CD42676168}" type="presParOf" srcId="{0E2E76E4-BAF9-B04D-B536-4A42C225CF6D}" destId="{E2BAD73E-A83F-EE4B-8FA9-440C936B9A91}" srcOrd="0" destOrd="0" presId="urn:microsoft.com/office/officeart/2005/8/layout/hierarchy1"/>
    <dgm:cxn modelId="{3FBB4F84-4B57-684E-9791-AA22BBB68B81}" type="presParOf" srcId="{0E2E76E4-BAF9-B04D-B536-4A42C225CF6D}" destId="{24A61731-6F68-0C4C-9C3B-91D58F69F9F6}" srcOrd="1" destOrd="0" presId="urn:microsoft.com/office/officeart/2005/8/layout/hierarchy1"/>
    <dgm:cxn modelId="{7DD17090-D07E-FB49-B816-8C1F4C9CB5DA}" type="presParOf" srcId="{0466639C-3FDF-C341-8838-6EFD6A6F318C}" destId="{076B33FD-3EB7-6F44-9F31-EAEFD23A2593}" srcOrd="1" destOrd="0" presId="urn:microsoft.com/office/officeart/2005/8/layout/hierarchy1"/>
    <dgm:cxn modelId="{C349C7FC-4787-2D45-A3F9-3C0A89445073}" type="presParOf" srcId="{C7249031-2996-2145-ADEA-CAB647017DE7}" destId="{7CF8967B-B58A-4547-8651-FFCD51D0765A}" srcOrd="2" destOrd="0" presId="urn:microsoft.com/office/officeart/2005/8/layout/hierarchy1"/>
    <dgm:cxn modelId="{D4BD4810-3AEB-B64E-B30A-90BD92158201}" type="presParOf" srcId="{C7249031-2996-2145-ADEA-CAB647017DE7}" destId="{E82D7EAE-A275-2346-8EAB-3526D95B4390}" srcOrd="3" destOrd="0" presId="urn:microsoft.com/office/officeart/2005/8/layout/hierarchy1"/>
    <dgm:cxn modelId="{49D405DD-83E7-E64C-BE92-103027DC7DAB}" type="presParOf" srcId="{E82D7EAE-A275-2346-8EAB-3526D95B4390}" destId="{C119E730-4EF9-5448-B30F-07ABB954FF88}" srcOrd="0" destOrd="0" presId="urn:microsoft.com/office/officeart/2005/8/layout/hierarchy1"/>
    <dgm:cxn modelId="{A140F8D1-5303-E64A-9DA9-9876364C7F91}" type="presParOf" srcId="{C119E730-4EF9-5448-B30F-07ABB954FF88}" destId="{93C27DFB-9234-994F-9FB2-53691C368F91}" srcOrd="0" destOrd="0" presId="urn:microsoft.com/office/officeart/2005/8/layout/hierarchy1"/>
    <dgm:cxn modelId="{1572DAD5-106E-3042-AB04-99184070F68C}" type="presParOf" srcId="{C119E730-4EF9-5448-B30F-07ABB954FF88}" destId="{7F1667BA-39B6-E046-8F6F-BA1C6B5C0EE1}" srcOrd="1" destOrd="0" presId="urn:microsoft.com/office/officeart/2005/8/layout/hierarchy1"/>
    <dgm:cxn modelId="{DC564B4A-FF1D-7E4C-A671-739F42D2989F}" type="presParOf" srcId="{E82D7EAE-A275-2346-8EAB-3526D95B4390}" destId="{9FCB8014-E937-CD4A-B75D-5DE7CF3F7FDD}" srcOrd="1" destOrd="0" presId="urn:microsoft.com/office/officeart/2005/8/layout/hierarchy1"/>
    <dgm:cxn modelId="{B2DD6663-97FE-0A4F-BFAF-3F8401AF8ACF}" type="presParOf" srcId="{A2D19921-0BF1-E54A-8F17-48C067BC9F0A}" destId="{1E75E373-DB27-4848-BF5B-B713C127E864}" srcOrd="1" destOrd="0" presId="urn:microsoft.com/office/officeart/2005/8/layout/hierarchy1"/>
    <dgm:cxn modelId="{EBF4AC61-7AFB-6A42-86FA-EDAE2DEA9DDA}" type="presParOf" srcId="{1E75E373-DB27-4848-BF5B-B713C127E864}" destId="{A4666E3D-A66C-0943-8E77-F7B081598E8A}" srcOrd="0" destOrd="0" presId="urn:microsoft.com/office/officeart/2005/8/layout/hierarchy1"/>
    <dgm:cxn modelId="{20FD574C-4838-B149-AAD1-C8DDEAE507A6}" type="presParOf" srcId="{A4666E3D-A66C-0943-8E77-F7B081598E8A}" destId="{EA14BBA8-2A8A-5B45-8ABD-B8F3E23E8A5E}" srcOrd="0" destOrd="0" presId="urn:microsoft.com/office/officeart/2005/8/layout/hierarchy1"/>
    <dgm:cxn modelId="{E91302F6-D6FF-0442-87D4-5952060D64D1}" type="presParOf" srcId="{A4666E3D-A66C-0943-8E77-F7B081598E8A}" destId="{49B6933A-E66A-5540-B09D-925C5261C922}" srcOrd="1" destOrd="0" presId="urn:microsoft.com/office/officeart/2005/8/layout/hierarchy1"/>
    <dgm:cxn modelId="{467CA55C-855A-E64C-87C8-8583AE02EA71}" type="presParOf" srcId="{1E75E373-DB27-4848-BF5B-B713C127E864}" destId="{0C81FDB2-9978-3A45-8A6E-261090699177}" srcOrd="1" destOrd="0" presId="urn:microsoft.com/office/officeart/2005/8/layout/hierarchy1"/>
    <dgm:cxn modelId="{4D5C7E86-FAC1-D14D-82CC-5A2F974939BE}" type="presParOf" srcId="{0C81FDB2-9978-3A45-8A6E-261090699177}" destId="{E6C7CA1C-EEB0-7F4F-BD23-4F3DF6294BA9}" srcOrd="0" destOrd="0" presId="urn:microsoft.com/office/officeart/2005/8/layout/hierarchy1"/>
    <dgm:cxn modelId="{14B9426E-626F-3F45-A77A-F21FF9B844CD}" type="presParOf" srcId="{0C81FDB2-9978-3A45-8A6E-261090699177}" destId="{1885AD08-682A-814C-A733-2B1C57317798}" srcOrd="1" destOrd="0" presId="urn:microsoft.com/office/officeart/2005/8/layout/hierarchy1"/>
    <dgm:cxn modelId="{B18B07DD-A22A-A34F-9CB4-BDCB76869556}" type="presParOf" srcId="{1885AD08-682A-814C-A733-2B1C57317798}" destId="{51671026-2CE4-7546-A571-DD7B8B67251A}" srcOrd="0" destOrd="0" presId="urn:microsoft.com/office/officeart/2005/8/layout/hierarchy1"/>
    <dgm:cxn modelId="{A65A6A66-9988-A34A-8521-3B6C1B05E952}" type="presParOf" srcId="{51671026-2CE4-7546-A571-DD7B8B67251A}" destId="{DB447490-D67B-424A-A8F7-B60B28B7EA8C}" srcOrd="0" destOrd="0" presId="urn:microsoft.com/office/officeart/2005/8/layout/hierarchy1"/>
    <dgm:cxn modelId="{EA2008A2-D026-6447-9BB1-B6372B54181A}" type="presParOf" srcId="{51671026-2CE4-7546-A571-DD7B8B67251A}" destId="{ADA5ED51-C8D7-624D-ABDF-F32664102E2E}" srcOrd="1" destOrd="0" presId="urn:microsoft.com/office/officeart/2005/8/layout/hierarchy1"/>
    <dgm:cxn modelId="{5508D2EF-8CB5-1A4D-980F-543114066505}" type="presParOf" srcId="{1885AD08-682A-814C-A733-2B1C57317798}" destId="{5A473E22-7221-F641-A74A-CA6368B0DBC4}" srcOrd="1" destOrd="0" presId="urn:microsoft.com/office/officeart/2005/8/layout/hierarchy1"/>
    <dgm:cxn modelId="{01B9ACD4-6278-884D-A227-675EDEC02938}" type="presParOf" srcId="{0C81FDB2-9978-3A45-8A6E-261090699177}" destId="{D89DD382-53BA-6E49-BD44-FF00E7321CBE}" srcOrd="2" destOrd="0" presId="urn:microsoft.com/office/officeart/2005/8/layout/hierarchy1"/>
    <dgm:cxn modelId="{F7AC727C-3B86-1A4F-9CA5-40B12C5989A0}" type="presParOf" srcId="{0C81FDB2-9978-3A45-8A6E-261090699177}" destId="{00CA1AC0-6FC1-DA43-9AF7-FE9077A9958F}" srcOrd="3" destOrd="0" presId="urn:microsoft.com/office/officeart/2005/8/layout/hierarchy1"/>
    <dgm:cxn modelId="{2E5DECF6-5BD2-D241-8EAC-86095B7F6378}" type="presParOf" srcId="{00CA1AC0-6FC1-DA43-9AF7-FE9077A9958F}" destId="{08B7FF3F-54DA-3D40-BE3F-413BBD805D93}" srcOrd="0" destOrd="0" presId="urn:microsoft.com/office/officeart/2005/8/layout/hierarchy1"/>
    <dgm:cxn modelId="{B7A06F0D-3F33-6743-97F8-C27B00D054E3}" type="presParOf" srcId="{08B7FF3F-54DA-3D40-BE3F-413BBD805D93}" destId="{BA9611FD-95D8-9545-BE64-45E8EDEC9C1D}" srcOrd="0" destOrd="0" presId="urn:microsoft.com/office/officeart/2005/8/layout/hierarchy1"/>
    <dgm:cxn modelId="{E5294151-A56C-084C-9CD5-914FA41E2101}" type="presParOf" srcId="{08B7FF3F-54DA-3D40-BE3F-413BBD805D93}" destId="{548C4DA0-4054-BC4C-8AEC-979C90165501}" srcOrd="1" destOrd="0" presId="urn:microsoft.com/office/officeart/2005/8/layout/hierarchy1"/>
    <dgm:cxn modelId="{BAD3A5AE-0035-364C-A1E3-3C6007DDE493}" type="presParOf" srcId="{00CA1AC0-6FC1-DA43-9AF7-FE9077A9958F}" destId="{B71EF756-843A-CE41-8C5F-BD8337E6140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67FDF4-D6B1-4061-BAFA-2EDD48D2E79E}">
      <dsp:nvSpPr>
        <dsp:cNvPr id="0" name=""/>
        <dsp:cNvSpPr/>
      </dsp:nvSpPr>
      <dsp:spPr>
        <a:xfrm>
          <a:off x="1081030" y="383608"/>
          <a:ext cx="590097" cy="5900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98928-F0B8-4B57-90E1-8C958A4FF804}">
      <dsp:nvSpPr>
        <dsp:cNvPr id="0" name=""/>
        <dsp:cNvSpPr/>
      </dsp:nvSpPr>
      <dsp:spPr>
        <a:xfrm>
          <a:off x="720414" y="1200363"/>
          <a:ext cx="1311328" cy="52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Metodologías estructuradas</a:t>
          </a:r>
          <a:endParaRPr lang="en-US" sz="1200" kern="1200"/>
        </a:p>
      </dsp:txBody>
      <dsp:txXfrm>
        <a:off x="720414" y="1200363"/>
        <a:ext cx="1311328" cy="524531"/>
      </dsp:txXfrm>
    </dsp:sp>
    <dsp:sp modelId="{0594F0FF-15C0-4511-A3F5-72D0ACB7A815}">
      <dsp:nvSpPr>
        <dsp:cNvPr id="0" name=""/>
        <dsp:cNvSpPr/>
      </dsp:nvSpPr>
      <dsp:spPr>
        <a:xfrm>
          <a:off x="2621840" y="383608"/>
          <a:ext cx="590097" cy="5900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5D807-6A42-4D59-AF7D-40C22EDAEC21}">
      <dsp:nvSpPr>
        <dsp:cNvPr id="0" name=""/>
        <dsp:cNvSpPr/>
      </dsp:nvSpPr>
      <dsp:spPr>
        <a:xfrm>
          <a:off x="2261225" y="1200363"/>
          <a:ext cx="1311328" cy="52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Prototipos</a:t>
          </a:r>
          <a:endParaRPr lang="en-US" sz="1200" kern="1200"/>
        </a:p>
      </dsp:txBody>
      <dsp:txXfrm>
        <a:off x="2261225" y="1200363"/>
        <a:ext cx="1311328" cy="524531"/>
      </dsp:txXfrm>
    </dsp:sp>
    <dsp:sp modelId="{7DEB4DE0-985C-4294-A367-6D644D2CD68E}">
      <dsp:nvSpPr>
        <dsp:cNvPr id="0" name=""/>
        <dsp:cNvSpPr/>
      </dsp:nvSpPr>
      <dsp:spPr>
        <a:xfrm>
          <a:off x="4162651" y="383608"/>
          <a:ext cx="590097" cy="5900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3EB1E2-82A1-4A93-8429-E7720EA912C0}">
      <dsp:nvSpPr>
        <dsp:cNvPr id="0" name=""/>
        <dsp:cNvSpPr/>
      </dsp:nvSpPr>
      <dsp:spPr>
        <a:xfrm>
          <a:off x="3802035" y="1200363"/>
          <a:ext cx="1311328" cy="52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Mantenimiento</a:t>
          </a:r>
          <a:endParaRPr lang="en-US" sz="1200" kern="1200"/>
        </a:p>
      </dsp:txBody>
      <dsp:txXfrm>
        <a:off x="3802035" y="1200363"/>
        <a:ext cx="1311328" cy="524531"/>
      </dsp:txXfrm>
    </dsp:sp>
    <dsp:sp modelId="{0B06D57E-E0F3-4C7F-9801-4A392A61F685}">
      <dsp:nvSpPr>
        <dsp:cNvPr id="0" name=""/>
        <dsp:cNvSpPr/>
      </dsp:nvSpPr>
      <dsp:spPr>
        <a:xfrm>
          <a:off x="5703461" y="383608"/>
          <a:ext cx="590097" cy="5900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2F9CDE-25D5-43C5-9D08-3908B8B17EEB}">
      <dsp:nvSpPr>
        <dsp:cNvPr id="0" name=""/>
        <dsp:cNvSpPr/>
      </dsp:nvSpPr>
      <dsp:spPr>
        <a:xfrm>
          <a:off x="5342846" y="1200363"/>
          <a:ext cx="1311328" cy="52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Documentación</a:t>
          </a:r>
          <a:endParaRPr lang="en-US" sz="1200" kern="1200"/>
        </a:p>
      </dsp:txBody>
      <dsp:txXfrm>
        <a:off x="5342846" y="1200363"/>
        <a:ext cx="1311328" cy="524531"/>
      </dsp:txXfrm>
    </dsp:sp>
    <dsp:sp modelId="{85ACEA09-A056-496D-96BC-D07514EAE140}">
      <dsp:nvSpPr>
        <dsp:cNvPr id="0" name=""/>
        <dsp:cNvSpPr/>
      </dsp:nvSpPr>
      <dsp:spPr>
        <a:xfrm>
          <a:off x="7244272" y="383608"/>
          <a:ext cx="590097" cy="59009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89104-415E-46F2-AAD8-34A5025F1EEE}">
      <dsp:nvSpPr>
        <dsp:cNvPr id="0" name=""/>
        <dsp:cNvSpPr/>
      </dsp:nvSpPr>
      <dsp:spPr>
        <a:xfrm>
          <a:off x="6883657" y="1200363"/>
          <a:ext cx="1311328" cy="52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Portabilidad</a:t>
          </a:r>
          <a:endParaRPr lang="en-US" sz="1200" kern="1200"/>
        </a:p>
      </dsp:txBody>
      <dsp:txXfrm>
        <a:off x="6883657" y="1200363"/>
        <a:ext cx="1311328" cy="524531"/>
      </dsp:txXfrm>
    </dsp:sp>
    <dsp:sp modelId="{5D8369BC-C8AE-45A7-820B-73E608B11AC3}">
      <dsp:nvSpPr>
        <dsp:cNvPr id="0" name=""/>
        <dsp:cNvSpPr/>
      </dsp:nvSpPr>
      <dsp:spPr>
        <a:xfrm>
          <a:off x="3392245" y="2052727"/>
          <a:ext cx="590097" cy="59009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D03FC-30C1-411F-B65F-C49EFFF9BDF6}">
      <dsp:nvSpPr>
        <dsp:cNvPr id="0" name=""/>
        <dsp:cNvSpPr/>
      </dsp:nvSpPr>
      <dsp:spPr>
        <a:xfrm>
          <a:off x="3031630" y="2869481"/>
          <a:ext cx="1311328" cy="52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Reutilización</a:t>
          </a:r>
          <a:endParaRPr lang="en-US" sz="1200" kern="1200"/>
        </a:p>
      </dsp:txBody>
      <dsp:txXfrm>
        <a:off x="3031630" y="2869481"/>
        <a:ext cx="1311328" cy="524531"/>
      </dsp:txXfrm>
    </dsp:sp>
    <dsp:sp modelId="{05FB87B1-461A-46E9-B8F2-33712C7B7AC5}">
      <dsp:nvSpPr>
        <dsp:cNvPr id="0" name=""/>
        <dsp:cNvSpPr/>
      </dsp:nvSpPr>
      <dsp:spPr>
        <a:xfrm>
          <a:off x="4933056" y="2052727"/>
          <a:ext cx="590097" cy="59009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51FAF8-B50C-4BC3-B1B0-E9A1AF5047BD}">
      <dsp:nvSpPr>
        <dsp:cNvPr id="0" name=""/>
        <dsp:cNvSpPr/>
      </dsp:nvSpPr>
      <dsp:spPr>
        <a:xfrm>
          <a:off x="4572441" y="2869481"/>
          <a:ext cx="1311328" cy="52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Gráficos</a:t>
          </a:r>
          <a:endParaRPr lang="en-US" sz="1200" kern="1200"/>
        </a:p>
      </dsp:txBody>
      <dsp:txXfrm>
        <a:off x="4572441" y="2869481"/>
        <a:ext cx="1311328" cy="5245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C88A8D-DB7F-0F43-BF4C-E5F9E95E2367}">
      <dsp:nvSpPr>
        <dsp:cNvPr id="0" name=""/>
        <dsp:cNvSpPr/>
      </dsp:nvSpPr>
      <dsp:spPr>
        <a:xfrm>
          <a:off x="0" y="106651"/>
          <a:ext cx="6832212" cy="15590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6500" kern="1200"/>
            <a:t>UPPER CASE </a:t>
          </a:r>
          <a:endParaRPr lang="en-US" sz="6500" kern="1200"/>
        </a:p>
      </dsp:txBody>
      <dsp:txXfrm>
        <a:off x="76105" y="182756"/>
        <a:ext cx="6680002" cy="1406815"/>
      </dsp:txXfrm>
    </dsp:sp>
    <dsp:sp modelId="{AB691CA7-BAFA-AE44-85C4-7D195712AB68}">
      <dsp:nvSpPr>
        <dsp:cNvPr id="0" name=""/>
        <dsp:cNvSpPr/>
      </dsp:nvSpPr>
      <dsp:spPr>
        <a:xfrm>
          <a:off x="0" y="1852876"/>
          <a:ext cx="6832212" cy="1559025"/>
        </a:xfrm>
        <a:prstGeom prst="roundRect">
          <a:avLst/>
        </a:prstGeom>
        <a:gradFill rotWithShape="0">
          <a:gsLst>
            <a:gs pos="0">
              <a:schemeClr val="accent2">
                <a:hueOff val="226582"/>
                <a:satOff val="-23996"/>
                <a:lumOff val="-588"/>
                <a:alphaOff val="0"/>
                <a:tint val="96000"/>
                <a:lumMod val="104000"/>
              </a:schemeClr>
            </a:gs>
            <a:gs pos="100000">
              <a:schemeClr val="accent2">
                <a:hueOff val="226582"/>
                <a:satOff val="-23996"/>
                <a:lumOff val="-588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6500" kern="1200"/>
            <a:t>MIDDLE CASE</a:t>
          </a:r>
          <a:endParaRPr lang="en-US" sz="6500" kern="1200"/>
        </a:p>
      </dsp:txBody>
      <dsp:txXfrm>
        <a:off x="76105" y="1928981"/>
        <a:ext cx="6680002" cy="1406815"/>
      </dsp:txXfrm>
    </dsp:sp>
    <dsp:sp modelId="{EAA47291-037F-CD4C-95BE-8FDCB81582F9}">
      <dsp:nvSpPr>
        <dsp:cNvPr id="0" name=""/>
        <dsp:cNvSpPr/>
      </dsp:nvSpPr>
      <dsp:spPr>
        <a:xfrm>
          <a:off x="0" y="3599102"/>
          <a:ext cx="6832212" cy="1559025"/>
        </a:xfrm>
        <a:prstGeom prst="round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6500" kern="1200"/>
            <a:t>LOWER CASE</a:t>
          </a:r>
          <a:endParaRPr lang="en-US" sz="6500" kern="1200"/>
        </a:p>
      </dsp:txBody>
      <dsp:txXfrm>
        <a:off x="76105" y="3675207"/>
        <a:ext cx="6680002" cy="14068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D4637A-8911-B445-B729-04F936FC506D}">
      <dsp:nvSpPr>
        <dsp:cNvPr id="0" name=""/>
        <dsp:cNvSpPr/>
      </dsp:nvSpPr>
      <dsp:spPr>
        <a:xfrm>
          <a:off x="0" y="52462"/>
          <a:ext cx="8987404" cy="64759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Múltiples proyectos</a:t>
          </a:r>
          <a:endParaRPr lang="en-US" sz="2700" kern="1200"/>
        </a:p>
      </dsp:txBody>
      <dsp:txXfrm>
        <a:off x="31613" y="84075"/>
        <a:ext cx="8924178" cy="584369"/>
      </dsp:txXfrm>
    </dsp:sp>
    <dsp:sp modelId="{2DFF2701-8C7D-7E42-BD2C-FDF28C06C5C6}">
      <dsp:nvSpPr>
        <dsp:cNvPr id="0" name=""/>
        <dsp:cNvSpPr/>
      </dsp:nvSpPr>
      <dsp:spPr>
        <a:xfrm>
          <a:off x="0" y="777817"/>
          <a:ext cx="8987404" cy="647595"/>
        </a:xfrm>
        <a:prstGeom prst="roundRect">
          <a:avLst/>
        </a:prstGeom>
        <a:gradFill rotWithShape="0">
          <a:gsLst>
            <a:gs pos="0">
              <a:schemeClr val="accent2">
                <a:hueOff val="113291"/>
                <a:satOff val="-11998"/>
                <a:lumOff val="-294"/>
                <a:alphaOff val="0"/>
                <a:tint val="96000"/>
                <a:lumMod val="104000"/>
              </a:schemeClr>
            </a:gs>
            <a:gs pos="100000">
              <a:schemeClr val="accent2">
                <a:hueOff val="113291"/>
                <a:satOff val="-11998"/>
                <a:lumOff val="-294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Seguimiento de tareas</a:t>
          </a:r>
          <a:endParaRPr lang="en-US" sz="2700" kern="1200"/>
        </a:p>
      </dsp:txBody>
      <dsp:txXfrm>
        <a:off x="31613" y="809430"/>
        <a:ext cx="8924178" cy="584369"/>
      </dsp:txXfrm>
    </dsp:sp>
    <dsp:sp modelId="{DD89DDCD-2046-6242-93DE-B98BC7F0C23C}">
      <dsp:nvSpPr>
        <dsp:cNvPr id="0" name=""/>
        <dsp:cNvSpPr/>
      </dsp:nvSpPr>
      <dsp:spPr>
        <a:xfrm>
          <a:off x="0" y="1503173"/>
          <a:ext cx="8987404" cy="647595"/>
        </a:xfrm>
        <a:prstGeom prst="roundRect">
          <a:avLst/>
        </a:prstGeom>
        <a:gradFill rotWithShape="0">
          <a:gsLst>
            <a:gs pos="0">
              <a:schemeClr val="accent2">
                <a:hueOff val="226582"/>
                <a:satOff val="-23996"/>
                <a:lumOff val="-588"/>
                <a:alphaOff val="0"/>
                <a:tint val="96000"/>
                <a:lumMod val="104000"/>
              </a:schemeClr>
            </a:gs>
            <a:gs pos="100000">
              <a:schemeClr val="accent2">
                <a:hueOff val="226582"/>
                <a:satOff val="-23996"/>
                <a:lumOff val="-588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Gantt </a:t>
          </a:r>
          <a:endParaRPr lang="en-US" sz="2700" kern="1200"/>
        </a:p>
      </dsp:txBody>
      <dsp:txXfrm>
        <a:off x="31613" y="1534786"/>
        <a:ext cx="8924178" cy="584369"/>
      </dsp:txXfrm>
    </dsp:sp>
    <dsp:sp modelId="{8ACF3404-5398-A44C-BA91-444F004FE64A}">
      <dsp:nvSpPr>
        <dsp:cNvPr id="0" name=""/>
        <dsp:cNvSpPr/>
      </dsp:nvSpPr>
      <dsp:spPr>
        <a:xfrm>
          <a:off x="0" y="2228528"/>
          <a:ext cx="8987404" cy="647595"/>
        </a:xfrm>
        <a:prstGeom prst="roundRect">
          <a:avLst/>
        </a:prstGeom>
        <a:gradFill rotWithShape="0">
          <a:gsLst>
            <a:gs pos="0">
              <a:schemeClr val="accent2">
                <a:hueOff val="339874"/>
                <a:satOff val="-35995"/>
                <a:lumOff val="-882"/>
                <a:alphaOff val="0"/>
                <a:tint val="96000"/>
                <a:lumMod val="104000"/>
              </a:schemeClr>
            </a:gs>
            <a:gs pos="100000">
              <a:schemeClr val="accent2">
                <a:hueOff val="339874"/>
                <a:satOff val="-35995"/>
                <a:lumOff val="-882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Notificaciones</a:t>
          </a:r>
          <a:endParaRPr lang="en-US" sz="2700" kern="1200"/>
        </a:p>
      </dsp:txBody>
      <dsp:txXfrm>
        <a:off x="31613" y="2260141"/>
        <a:ext cx="8924178" cy="584369"/>
      </dsp:txXfrm>
    </dsp:sp>
    <dsp:sp modelId="{21BAF0FB-5AF5-3F42-9328-BE24C15565B7}">
      <dsp:nvSpPr>
        <dsp:cNvPr id="0" name=""/>
        <dsp:cNvSpPr/>
      </dsp:nvSpPr>
      <dsp:spPr>
        <a:xfrm>
          <a:off x="0" y="2953883"/>
          <a:ext cx="8987404" cy="647595"/>
        </a:xfrm>
        <a:prstGeom prst="round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Distintos formatos</a:t>
          </a:r>
          <a:endParaRPr lang="en-US" sz="2700" kern="1200"/>
        </a:p>
      </dsp:txBody>
      <dsp:txXfrm>
        <a:off x="31613" y="2985496"/>
        <a:ext cx="8924178" cy="5843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91578B-05B6-4643-BB8C-419B20FF19E7}">
      <dsp:nvSpPr>
        <dsp:cNvPr id="0" name=""/>
        <dsp:cNvSpPr/>
      </dsp:nvSpPr>
      <dsp:spPr>
        <a:xfrm>
          <a:off x="0" y="2185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142E39-C88B-4FF9-BC9B-208D2FFB369C}">
      <dsp:nvSpPr>
        <dsp:cNvPr id="0" name=""/>
        <dsp:cNvSpPr/>
      </dsp:nvSpPr>
      <dsp:spPr>
        <a:xfrm>
          <a:off x="335004" y="251362"/>
          <a:ext cx="609099" cy="609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01F33-B873-4975-8785-9250E3354927}">
      <dsp:nvSpPr>
        <dsp:cNvPr id="0" name=""/>
        <dsp:cNvSpPr/>
      </dsp:nvSpPr>
      <dsp:spPr>
        <a:xfrm>
          <a:off x="1279109" y="2185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UML</a:t>
          </a:r>
          <a:endParaRPr lang="en-US" sz="2200" kern="1200"/>
        </a:p>
      </dsp:txBody>
      <dsp:txXfrm>
        <a:off x="1279109" y="2185"/>
        <a:ext cx="5553102" cy="1107454"/>
      </dsp:txXfrm>
    </dsp:sp>
    <dsp:sp modelId="{10CC849D-FDF3-4EBA-A9D8-7609628878F0}">
      <dsp:nvSpPr>
        <dsp:cNvPr id="0" name=""/>
        <dsp:cNvSpPr/>
      </dsp:nvSpPr>
      <dsp:spPr>
        <a:xfrm>
          <a:off x="0" y="1386503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F62775-FE28-489D-8224-648CAC2156CD}">
      <dsp:nvSpPr>
        <dsp:cNvPr id="0" name=""/>
        <dsp:cNvSpPr/>
      </dsp:nvSpPr>
      <dsp:spPr>
        <a:xfrm>
          <a:off x="335004" y="1635680"/>
          <a:ext cx="609099" cy="609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3C7DA-4719-4B68-A08B-D1DF0ED06406}">
      <dsp:nvSpPr>
        <dsp:cNvPr id="0" name=""/>
        <dsp:cNvSpPr/>
      </dsp:nvSpPr>
      <dsp:spPr>
        <a:xfrm>
          <a:off x="1279109" y="1386503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Adaptarse</a:t>
          </a:r>
          <a:endParaRPr lang="en-US" sz="2200" kern="1200"/>
        </a:p>
      </dsp:txBody>
      <dsp:txXfrm>
        <a:off x="1279109" y="1386503"/>
        <a:ext cx="5553102" cy="1107454"/>
      </dsp:txXfrm>
    </dsp:sp>
    <dsp:sp modelId="{64F6187C-D9AB-4D0D-8355-9379C4893024}">
      <dsp:nvSpPr>
        <dsp:cNvPr id="0" name=""/>
        <dsp:cNvSpPr/>
      </dsp:nvSpPr>
      <dsp:spPr>
        <a:xfrm>
          <a:off x="0" y="2770821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6AE730-3623-47A2-8DA7-393A68A07AB2}">
      <dsp:nvSpPr>
        <dsp:cNvPr id="0" name=""/>
        <dsp:cNvSpPr/>
      </dsp:nvSpPr>
      <dsp:spPr>
        <a:xfrm>
          <a:off x="335004" y="3019998"/>
          <a:ext cx="609099" cy="609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23A8D-A23D-4C34-BD53-BE2210E22E30}">
      <dsp:nvSpPr>
        <dsp:cNvPr id="0" name=""/>
        <dsp:cNvSpPr/>
      </dsp:nvSpPr>
      <dsp:spPr>
        <a:xfrm>
          <a:off x="1279109" y="2770821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Abstracción</a:t>
          </a:r>
          <a:endParaRPr lang="en-US" sz="2200" kern="1200"/>
        </a:p>
      </dsp:txBody>
      <dsp:txXfrm>
        <a:off x="1279109" y="2770821"/>
        <a:ext cx="5553102" cy="1107454"/>
      </dsp:txXfrm>
    </dsp:sp>
    <dsp:sp modelId="{E18B834E-ED30-4BC3-8F23-9F5B11F57EAC}">
      <dsp:nvSpPr>
        <dsp:cNvPr id="0" name=""/>
        <dsp:cNvSpPr/>
      </dsp:nvSpPr>
      <dsp:spPr>
        <a:xfrm>
          <a:off x="0" y="4155139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72A9AA-E875-40CB-9E0C-D2B7C9C5E773}">
      <dsp:nvSpPr>
        <dsp:cNvPr id="0" name=""/>
        <dsp:cNvSpPr/>
      </dsp:nvSpPr>
      <dsp:spPr>
        <a:xfrm>
          <a:off x="335004" y="4404316"/>
          <a:ext cx="609099" cy="609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A243A-372F-4368-B912-60A9B963BB6B}">
      <dsp:nvSpPr>
        <dsp:cNvPr id="0" name=""/>
        <dsp:cNvSpPr/>
      </dsp:nvSpPr>
      <dsp:spPr>
        <a:xfrm>
          <a:off x="1279109" y="4155139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Base de datos</a:t>
          </a:r>
          <a:endParaRPr lang="en-US" sz="2200" kern="1200"/>
        </a:p>
      </dsp:txBody>
      <dsp:txXfrm>
        <a:off x="1279109" y="4155139"/>
        <a:ext cx="5553102" cy="11074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DD382-53BA-6E49-BD44-FF00E7321CBE}">
      <dsp:nvSpPr>
        <dsp:cNvPr id="0" name=""/>
        <dsp:cNvSpPr/>
      </dsp:nvSpPr>
      <dsp:spPr>
        <a:xfrm>
          <a:off x="7206601" y="1128714"/>
          <a:ext cx="1086228" cy="516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283"/>
              </a:lnTo>
              <a:lnTo>
                <a:pt x="1086228" y="352283"/>
              </a:lnTo>
              <a:lnTo>
                <a:pt x="1086228" y="516945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C7CA1C-EEB0-7F4F-BD23-4F3DF6294BA9}">
      <dsp:nvSpPr>
        <dsp:cNvPr id="0" name=""/>
        <dsp:cNvSpPr/>
      </dsp:nvSpPr>
      <dsp:spPr>
        <a:xfrm>
          <a:off x="6120373" y="1128714"/>
          <a:ext cx="1086228" cy="516945"/>
        </a:xfrm>
        <a:custGeom>
          <a:avLst/>
          <a:gdLst/>
          <a:ahLst/>
          <a:cxnLst/>
          <a:rect l="0" t="0" r="0" b="0"/>
          <a:pathLst>
            <a:path>
              <a:moveTo>
                <a:pt x="1086228" y="0"/>
              </a:moveTo>
              <a:lnTo>
                <a:pt x="1086228" y="352283"/>
              </a:lnTo>
              <a:lnTo>
                <a:pt x="0" y="352283"/>
              </a:lnTo>
              <a:lnTo>
                <a:pt x="0" y="516945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F8967B-B58A-4547-8651-FFCD51D0765A}">
      <dsp:nvSpPr>
        <dsp:cNvPr id="0" name=""/>
        <dsp:cNvSpPr/>
      </dsp:nvSpPr>
      <dsp:spPr>
        <a:xfrm>
          <a:off x="2861688" y="1128714"/>
          <a:ext cx="1086228" cy="516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283"/>
              </a:lnTo>
              <a:lnTo>
                <a:pt x="1086228" y="352283"/>
              </a:lnTo>
              <a:lnTo>
                <a:pt x="1086228" y="516945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087C05-E2F3-D742-BFB6-0E140E626064}">
      <dsp:nvSpPr>
        <dsp:cNvPr id="0" name=""/>
        <dsp:cNvSpPr/>
      </dsp:nvSpPr>
      <dsp:spPr>
        <a:xfrm>
          <a:off x="1775459" y="1128714"/>
          <a:ext cx="1086228" cy="516945"/>
        </a:xfrm>
        <a:custGeom>
          <a:avLst/>
          <a:gdLst/>
          <a:ahLst/>
          <a:cxnLst/>
          <a:rect l="0" t="0" r="0" b="0"/>
          <a:pathLst>
            <a:path>
              <a:moveTo>
                <a:pt x="1086228" y="0"/>
              </a:moveTo>
              <a:lnTo>
                <a:pt x="1086228" y="352283"/>
              </a:lnTo>
              <a:lnTo>
                <a:pt x="0" y="352283"/>
              </a:lnTo>
              <a:lnTo>
                <a:pt x="0" y="516945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76E3EB-EE8A-EE4A-BB35-A606F7EAC188}">
      <dsp:nvSpPr>
        <dsp:cNvPr id="0" name=""/>
        <dsp:cNvSpPr/>
      </dsp:nvSpPr>
      <dsp:spPr>
        <a:xfrm>
          <a:off x="1972955" y="24"/>
          <a:ext cx="1777464" cy="11286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BE794E-FF26-3A42-841B-692C4810E5E2}">
      <dsp:nvSpPr>
        <dsp:cNvPr id="0" name=""/>
        <dsp:cNvSpPr/>
      </dsp:nvSpPr>
      <dsp:spPr>
        <a:xfrm>
          <a:off x="2170451" y="187645"/>
          <a:ext cx="1777464" cy="11286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Tecnología</a:t>
          </a:r>
          <a:endParaRPr lang="en-US" sz="2200" kern="1200"/>
        </a:p>
      </dsp:txBody>
      <dsp:txXfrm>
        <a:off x="2203509" y="220703"/>
        <a:ext cx="1711348" cy="1062574"/>
      </dsp:txXfrm>
    </dsp:sp>
    <dsp:sp modelId="{E2BAD73E-A83F-EE4B-8FA9-440C936B9A91}">
      <dsp:nvSpPr>
        <dsp:cNvPr id="0" name=""/>
        <dsp:cNvSpPr/>
      </dsp:nvSpPr>
      <dsp:spPr>
        <a:xfrm>
          <a:off x="886727" y="1645660"/>
          <a:ext cx="1777464" cy="11286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A61731-6F68-0C4C-9C3B-91D58F69F9F6}">
      <dsp:nvSpPr>
        <dsp:cNvPr id="0" name=""/>
        <dsp:cNvSpPr/>
      </dsp:nvSpPr>
      <dsp:spPr>
        <a:xfrm>
          <a:off x="1084223" y="1833281"/>
          <a:ext cx="1777464" cy="11286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Locales </a:t>
          </a:r>
          <a:endParaRPr lang="en-US" sz="2200" kern="1200"/>
        </a:p>
      </dsp:txBody>
      <dsp:txXfrm>
        <a:off x="1117281" y="1866339"/>
        <a:ext cx="1711348" cy="1062574"/>
      </dsp:txXfrm>
    </dsp:sp>
    <dsp:sp modelId="{93C27DFB-9234-994F-9FB2-53691C368F91}">
      <dsp:nvSpPr>
        <dsp:cNvPr id="0" name=""/>
        <dsp:cNvSpPr/>
      </dsp:nvSpPr>
      <dsp:spPr>
        <a:xfrm>
          <a:off x="3059184" y="1645660"/>
          <a:ext cx="1777464" cy="11286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1667BA-39B6-E046-8F6F-BA1C6B5C0EE1}">
      <dsp:nvSpPr>
        <dsp:cNvPr id="0" name=""/>
        <dsp:cNvSpPr/>
      </dsp:nvSpPr>
      <dsp:spPr>
        <a:xfrm>
          <a:off x="3256680" y="1833281"/>
          <a:ext cx="1777464" cy="11286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Nube </a:t>
          </a:r>
          <a:endParaRPr lang="en-US" sz="2200" kern="1200"/>
        </a:p>
      </dsp:txBody>
      <dsp:txXfrm>
        <a:off x="3289738" y="1866339"/>
        <a:ext cx="1711348" cy="1062574"/>
      </dsp:txXfrm>
    </dsp:sp>
    <dsp:sp modelId="{EA14BBA8-2A8A-5B45-8ABD-B8F3E23E8A5E}">
      <dsp:nvSpPr>
        <dsp:cNvPr id="0" name=""/>
        <dsp:cNvSpPr/>
      </dsp:nvSpPr>
      <dsp:spPr>
        <a:xfrm>
          <a:off x="6317869" y="24"/>
          <a:ext cx="1777464" cy="11286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B6933A-E66A-5540-B09D-925C5261C922}">
      <dsp:nvSpPr>
        <dsp:cNvPr id="0" name=""/>
        <dsp:cNvSpPr/>
      </dsp:nvSpPr>
      <dsp:spPr>
        <a:xfrm>
          <a:off x="6515365" y="187645"/>
          <a:ext cx="1777464" cy="11286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Licencia</a:t>
          </a:r>
          <a:endParaRPr lang="en-US" sz="2200" kern="1200"/>
        </a:p>
      </dsp:txBody>
      <dsp:txXfrm>
        <a:off x="6548423" y="220703"/>
        <a:ext cx="1711348" cy="1062574"/>
      </dsp:txXfrm>
    </dsp:sp>
    <dsp:sp modelId="{DB447490-D67B-424A-A8F7-B60B28B7EA8C}">
      <dsp:nvSpPr>
        <dsp:cNvPr id="0" name=""/>
        <dsp:cNvSpPr/>
      </dsp:nvSpPr>
      <dsp:spPr>
        <a:xfrm>
          <a:off x="5231641" y="1645660"/>
          <a:ext cx="1777464" cy="11286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A5ED51-C8D7-624D-ABDF-F32664102E2E}">
      <dsp:nvSpPr>
        <dsp:cNvPr id="0" name=""/>
        <dsp:cNvSpPr/>
      </dsp:nvSpPr>
      <dsp:spPr>
        <a:xfrm>
          <a:off x="5429137" y="1833281"/>
          <a:ext cx="1777464" cy="11286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De pago </a:t>
          </a:r>
          <a:endParaRPr lang="en-US" sz="2200" kern="1200"/>
        </a:p>
      </dsp:txBody>
      <dsp:txXfrm>
        <a:off x="5462195" y="1866339"/>
        <a:ext cx="1711348" cy="1062574"/>
      </dsp:txXfrm>
    </dsp:sp>
    <dsp:sp modelId="{BA9611FD-95D8-9545-BE64-45E8EDEC9C1D}">
      <dsp:nvSpPr>
        <dsp:cNvPr id="0" name=""/>
        <dsp:cNvSpPr/>
      </dsp:nvSpPr>
      <dsp:spPr>
        <a:xfrm>
          <a:off x="7404097" y="1645660"/>
          <a:ext cx="1777464" cy="11286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8C4DA0-4054-BC4C-8AEC-979C90165501}">
      <dsp:nvSpPr>
        <dsp:cNvPr id="0" name=""/>
        <dsp:cNvSpPr/>
      </dsp:nvSpPr>
      <dsp:spPr>
        <a:xfrm>
          <a:off x="7601593" y="1833281"/>
          <a:ext cx="1777464" cy="11286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Código libre</a:t>
          </a:r>
          <a:endParaRPr lang="en-US" sz="2200" kern="1200"/>
        </a:p>
      </dsp:txBody>
      <dsp:txXfrm>
        <a:off x="7634651" y="1866339"/>
        <a:ext cx="1711348" cy="1062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es/software_engineering/case_tools_overview.htm" TargetMode="External"/><Relationship Id="rId2" Type="http://schemas.openxmlformats.org/officeDocument/2006/relationships/hyperlink" Target="https://es.wikipedia.org/wiki/Herramienta_CA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1UedW1W2JcU&amp;list=LL&amp;index=1" TargetMode="External"/><Relationship Id="rId5" Type="http://schemas.openxmlformats.org/officeDocument/2006/relationships/hyperlink" Target="http://marcochicaiza72.blogspot.com/p/herramientas-case.html" TargetMode="External"/><Relationship Id="rId4" Type="http://schemas.openxmlformats.org/officeDocument/2006/relationships/hyperlink" Target="https://www.ecured.cu/Herramienta_CASE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C38020E-AC6C-215D-5C95-CB2A8F004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8131" y="5906932"/>
            <a:ext cx="3076481" cy="332503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Adrián Moreno Monterde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0C25EB-430C-2AE2-DDFC-AB9982C77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9161" y="3059609"/>
            <a:ext cx="6124481" cy="738781"/>
          </a:xfrm>
        </p:spPr>
        <p:txBody>
          <a:bodyPr>
            <a:normAutofit fontScale="90000"/>
          </a:bodyPr>
          <a:lstStyle/>
          <a:p>
            <a:r>
              <a:rPr lang="es-ES" dirty="0"/>
              <a:t>Herramientas CASE</a:t>
            </a:r>
          </a:p>
        </p:txBody>
      </p:sp>
    </p:spTree>
    <p:extLst>
      <p:ext uri="{BB962C8B-B14F-4D97-AF65-F5344CB8AC3E}">
        <p14:creationId xmlns:p14="http://schemas.microsoft.com/office/powerpoint/2010/main" val="27847896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D1F2FD8-11FD-4495-9EFA-1D11D791D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F07E62E0-C435-4556-B265-2AC622C08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A31AA73F-4D24-48A1-B14B-50392BB2C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B1A912C9-FD8E-4C0D-A7B5-5240BF154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0C687240-9008-4C95-9A83-BAE72BF3D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7E87EBB2-C786-4064-9E78-21C52E76F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6AEC0C10-BB8D-4A8E-8160-9B514B5F7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3E2AE5E5-81C4-4817-85A9-6700C135C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0E29C0C2-2A04-4AC1-9181-B811A06BE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13DA17A5-17E1-4B7D-9ABD-C7ED44F15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7C6F6843-161E-4C29-A663-8DBA4D483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A516671D-8E1D-4713-BE9D-81B0C35FE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4E04D4C8-7532-4BBD-9AF8-3249324AF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87488CD-16CF-4BC7-BD9F-4F4EB13B0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40224168-C932-4F63-8CEA-2465E192B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F2291983-5E57-490B-B713-0A78B584F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815C3A19-E287-48A6-9ECB-D0409D37F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0196FC81-2B97-4747-859B-2475FFD12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43A76FF0-4A33-44A0-AE53-92146AA81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B94FC67F-70D7-496B-BFA2-B2AACF2ED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761C78BD-A48E-4171-AC10-D066FDF464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8DD13455-5B55-48B7-AA52-981C48B3F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8AFF35F4-12AC-44F3-AC19-88F2E3F9B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410D4BFE-B9DB-440B-BF78-21B4F317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8F0E6EB0-F23E-4342-9FBD-3178F4B81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3A4E0803-C8CF-4E6B-95EF-BBEBF237E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F6D9986E-2FC4-4377-B163-42766AD82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Freeform 6">
            <a:extLst>
              <a:ext uri="{FF2B5EF4-FFF2-40B4-BE49-F238E27FC236}">
                <a16:creationId xmlns:a16="http://schemas.microsoft.com/office/drawing/2014/main" id="{5DAD59F4-58F1-4349-B03E-23A62291C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488782F6-F596-4D6D-9B9C-836F4AD88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AB2663D-E64E-4C48-8140-74658F7DF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CA095B-F544-9720-D239-C4DBC35E4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LOWER CASE</a:t>
            </a:r>
          </a:p>
        </p:txBody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E05C7CDE-0D38-43BE-BEBA-17B8BFC1F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F5C3B6E-3ABA-4B27-876A-4A37FAAE5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7995" y="962669"/>
            <a:ext cx="2738388" cy="2383129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Logotipo, Icono&#10;&#10;Descripción generada automáticamente">
            <a:extLst>
              <a:ext uri="{FF2B5EF4-FFF2-40B4-BE49-F238E27FC236}">
                <a16:creationId xmlns:a16="http://schemas.microsoft.com/office/drawing/2014/main" id="{7286B0BC-14F1-66F9-66BD-84E6593ED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181" y="1650307"/>
            <a:ext cx="2414016" cy="1007851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DBD956EC-8709-46C8-824D-4F12C6B11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90107" y="962669"/>
            <a:ext cx="2738388" cy="2383129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4DE72E4F-5BFD-D397-DC4F-A9EEC00FD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293" y="1816271"/>
            <a:ext cx="2414016" cy="675924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398985CF-5BD0-4744-BFCE-DD8371D5C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7994" y="3530794"/>
            <a:ext cx="5640501" cy="2383129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4F5BE651-5051-1A6E-3B8D-DE16AEC33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181" y="4144228"/>
            <a:ext cx="5316128" cy="115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256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36FD65-CC50-91AE-99BC-B7B2705C4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Otros tipos de categorizaciones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7E1A399B-81FB-8882-5696-1DF62A7B9C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4499966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171257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2780DFF-3AF5-4F60-B2A3-AA766AD8B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1C79324C-CB0A-40CA-AE77-7CFA131A7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FE6F32A9-AD07-4A53-BA89-05D8AC1EB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BF108F4A-C3A5-42B2-9D7B-10D92D15C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8254BB4A-F14E-4DE6-94AE-370119897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7BE596F-4E67-44BA-99D0-37A64771F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9A48CE8A-2735-4764-AF04-D7679A305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7058C06C-28D8-4334-83E0-AEA77C4AF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530C5090-5A77-4DFC-8CDA-D6E2576AC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57EC1ECF-618E-4B07-B823-11316CE52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7C8B4CFB-E7F6-4A2B-AA5B-CB910D23A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EBEADD2C-CA66-41C5-8622-31212959D4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3CE06860-DDC5-4FC7-97D7-795F9CA9B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A041F5-FB91-4FE3-8309-30F32C6A4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17D7CDD7-7A0A-4EBD-A35A-5C77175F6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3535804A-BB84-44EB-9712-B96D7AEB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2EA058FC-BE7B-40CC-A63E-8E646238F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0E8271EE-FB1E-459E-8E94-991CB5383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928D4994-0177-4E02-B988-4786CF3B7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3A3FF466-04BF-4F8D-88E1-98C1A2CC7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2513E60D-9026-4A28-8D6E-03593D3A4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49D0D017-FE95-4B99-AD82-BE697DF1B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299ACBF5-2856-4022-AA4D-9E8F3998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6A150E2E-4FA2-4D3C-9FDD-E0ECFC8010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00FF753A-252D-49AB-AE93-D92EBB4BFB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8F689818-FACD-466B-B41E-51BA779D2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57041BDD-619A-42E7-9D5B-D932A5FDF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Freeform 6">
            <a:extLst>
              <a:ext uri="{FF2B5EF4-FFF2-40B4-BE49-F238E27FC236}">
                <a16:creationId xmlns:a16="http://schemas.microsoft.com/office/drawing/2014/main" id="{439A26EA-7B06-4DFE-8108-86B3ED144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159DA76-94C6-4F1D-9949-F4A14690C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 descr="Pantalla de video juego&#10;&#10;Descripción generada automáticamente con confianza media">
            <a:extLst>
              <a:ext uri="{FF2B5EF4-FFF2-40B4-BE49-F238E27FC236}">
                <a16:creationId xmlns:a16="http://schemas.microsoft.com/office/drawing/2014/main" id="{CD9D8104-EA61-4576-E937-1EDC9C5364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309" b="3421"/>
          <a:stretch/>
        </p:blipFill>
        <p:spPr>
          <a:xfrm>
            <a:off x="-2" y="-2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F7B40C4-7FF1-6671-9E53-6494D80C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775200"/>
            <a:ext cx="8915399" cy="823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Constante evolución</a:t>
            </a:r>
          </a:p>
        </p:txBody>
      </p:sp>
      <p:sp>
        <p:nvSpPr>
          <p:cNvPr id="48" name="Freeform 33">
            <a:extLst>
              <a:ext uri="{FF2B5EF4-FFF2-40B4-BE49-F238E27FC236}">
                <a16:creationId xmlns:a16="http://schemas.microsoft.com/office/drawing/2014/main" id="{4A879F7B-63BD-48FF-AD48-8CDC839A7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7" name="Imagen 6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829FAF46-0037-9481-47F5-1758DE7961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03" r="18083" b="2"/>
          <a:stretch/>
        </p:blipFill>
        <p:spPr>
          <a:xfrm>
            <a:off x="2610327" y="634965"/>
            <a:ext cx="4390865" cy="3854969"/>
          </a:xfrm>
          <a:prstGeom prst="rect">
            <a:avLst/>
          </a:prstGeom>
        </p:spPr>
      </p:pic>
      <p:pic>
        <p:nvPicPr>
          <p:cNvPr id="5" name="Imagen 4" descr="Imagen que contiene persona, deportes acuáticos, exterior, pasto&#10;&#10;Descripción generada automáticamente">
            <a:extLst>
              <a:ext uri="{FF2B5EF4-FFF2-40B4-BE49-F238E27FC236}">
                <a16:creationId xmlns:a16="http://schemas.microsoft.com/office/drawing/2014/main" id="{4D77121B-9628-AB9A-9A78-30CFD3F3EE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04" r="25466" b="-2"/>
          <a:stretch/>
        </p:blipFill>
        <p:spPr>
          <a:xfrm>
            <a:off x="7092632" y="634965"/>
            <a:ext cx="4389120" cy="3854970"/>
          </a:xfrm>
          <a:prstGeom prst="rect">
            <a:avLst/>
          </a:prstGeom>
        </p:spPr>
      </p:pic>
      <p:sp>
        <p:nvSpPr>
          <p:cNvPr id="10" name="Nube 9">
            <a:extLst>
              <a:ext uri="{FF2B5EF4-FFF2-40B4-BE49-F238E27FC236}">
                <a16:creationId xmlns:a16="http://schemas.microsoft.com/office/drawing/2014/main" id="{C2308E7A-9D66-286D-84C6-10142D7E749D}"/>
              </a:ext>
            </a:extLst>
          </p:cNvPr>
          <p:cNvSpPr/>
          <p:nvPr/>
        </p:nvSpPr>
        <p:spPr>
          <a:xfrm>
            <a:off x="9588790" y="1023719"/>
            <a:ext cx="2248085" cy="1176017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El aprobado de AMC</a:t>
            </a:r>
          </a:p>
        </p:txBody>
      </p:sp>
    </p:spTree>
    <p:extLst>
      <p:ext uri="{BB962C8B-B14F-4D97-AF65-F5344CB8AC3E}">
        <p14:creationId xmlns:p14="http://schemas.microsoft.com/office/powerpoint/2010/main" val="2580648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C160AD-1543-8CF0-522F-21B3DE5BB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s-ES" dirty="0"/>
              <a:t>Conclusiones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B78B24-90BE-F2B5-5F81-113D5A0C1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s-ES" dirty="0"/>
              <a:t>Herramientas CASE son fundamentales porque nos permite</a:t>
            </a:r>
          </a:p>
          <a:p>
            <a:pPr lvl="1"/>
            <a:r>
              <a:rPr lang="es-ES" dirty="0"/>
              <a:t>Mejor administración</a:t>
            </a:r>
          </a:p>
          <a:p>
            <a:pPr lvl="1"/>
            <a:r>
              <a:rPr lang="es-ES" dirty="0"/>
              <a:t>Profesionalización</a:t>
            </a:r>
          </a:p>
          <a:p>
            <a:r>
              <a:rPr lang="es-ES" dirty="0"/>
              <a:t> en todas las fases de nuestro proyecto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7E794351-9CDF-0EF3-ADFF-E6719CC2D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9945" y="640080"/>
            <a:ext cx="5252773" cy="5252773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6187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D3B4B-5B64-AD52-95AC-233A619B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972762-472D-17FE-B648-5251FF5DC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https://es.wikipedia.org/wiki/Herramienta_CASE</a:t>
            </a:r>
            <a:endParaRPr lang="es-ES" dirty="0"/>
          </a:p>
          <a:p>
            <a:r>
              <a:rPr lang="es-ES" dirty="0">
                <a:hlinkClick r:id="rId3"/>
              </a:rPr>
              <a:t>https://www.tutorialspoint.com/es/software_engineering/case_tools_overview.htm</a:t>
            </a:r>
            <a:endParaRPr lang="es-ES" dirty="0"/>
          </a:p>
          <a:p>
            <a:r>
              <a:rPr lang="es-ES" dirty="0">
                <a:hlinkClick r:id="rId4"/>
              </a:rPr>
              <a:t>https://www.ecured.cu/Herramienta_CASE</a:t>
            </a:r>
            <a:endParaRPr lang="es-ES" dirty="0"/>
          </a:p>
          <a:p>
            <a:r>
              <a:rPr lang="es-ES" dirty="0">
                <a:hlinkClick r:id="rId5"/>
              </a:rPr>
              <a:t>http://marcochicaiza72.blogspot.com/p/herramientas-case.html</a:t>
            </a:r>
            <a:endParaRPr lang="es-ES" dirty="0"/>
          </a:p>
          <a:p>
            <a:r>
              <a:rPr lang="es-ES" dirty="0">
                <a:hlinkClick r:id="rId6"/>
              </a:rPr>
              <a:t>https://</a:t>
            </a:r>
            <a:r>
              <a:rPr lang="es-ES" dirty="0" err="1">
                <a:hlinkClick r:id="rId6"/>
              </a:rPr>
              <a:t>www.youtube.com</a:t>
            </a:r>
            <a:r>
              <a:rPr lang="es-ES" dirty="0">
                <a:hlinkClick r:id="rId6"/>
              </a:rPr>
              <a:t>/</a:t>
            </a:r>
            <a:r>
              <a:rPr lang="es-ES" dirty="0" err="1">
                <a:hlinkClick r:id="rId6"/>
              </a:rPr>
              <a:t>watch?v</a:t>
            </a:r>
            <a:r>
              <a:rPr lang="es-ES" dirty="0">
                <a:hlinkClick r:id="rId6"/>
              </a:rPr>
              <a:t>=1UedW1W2JcU&amp;list=</a:t>
            </a:r>
            <a:r>
              <a:rPr lang="es-ES" dirty="0" err="1">
                <a:hlinkClick r:id="rId6"/>
              </a:rPr>
              <a:t>LL&amp;index</a:t>
            </a:r>
            <a:r>
              <a:rPr lang="es-ES" dirty="0">
                <a:hlinkClick r:id="rId6"/>
              </a:rPr>
              <a:t>=1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063839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13EBF72-EDB5-4278-94B8-34AAC2FA6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BD486FF-4365-499B-AFF7-0F07549D9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047" y="935646"/>
            <a:ext cx="4851190" cy="4968016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CB731FB-FF3E-4D53-9E6A-67C4DAD7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87364" y="228600"/>
            <a:ext cx="2851523" cy="6638625"/>
            <a:chOff x="2487613" y="285750"/>
            <a:chExt cx="2428875" cy="5654676"/>
          </a:xfrm>
        </p:grpSpPr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F76669B2-AA72-48F0-BE02-E23B19922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F7EF4251-A868-4B47-8099-154550F04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089C3DFC-191F-40B9-93AF-2E59D5126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F0B594F9-A7B5-471C-BFBE-74E9F7387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562B3703-0AD3-4477-ACE3-9792DB070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AFC61811-5AD7-40A8-9E5C-80020778D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CEACC779-3664-47DA-AF86-A2D8EF93A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BF9F040E-FE57-4AD6-8CBF-357962246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9BBEC815-1ED3-430D-B771-4CFC3952F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E076923D-B0A5-40D9-BE13-91C93F1E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1CA2364B-42C8-4755-9072-E60C43561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D01B42BD-FD31-49A1-A45A-C98410BC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D79CD01-D829-46FC-843C-D4F80BD91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4579" y="-786"/>
            <a:ext cx="2356675" cy="6854040"/>
            <a:chOff x="6627813" y="194833"/>
            <a:chExt cx="1952625" cy="5678918"/>
          </a:xfrm>
        </p:grpSpPr>
        <p:sp>
          <p:nvSpPr>
            <p:cNvPr id="61" name="Freeform 27">
              <a:extLst>
                <a:ext uri="{FF2B5EF4-FFF2-40B4-BE49-F238E27FC236}">
                  <a16:creationId xmlns:a16="http://schemas.microsoft.com/office/drawing/2014/main" id="{252D6E81-1EBB-4132-B5B0-556E4A35F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2" name="Freeform 28">
              <a:extLst>
                <a:ext uri="{FF2B5EF4-FFF2-40B4-BE49-F238E27FC236}">
                  <a16:creationId xmlns:a16="http://schemas.microsoft.com/office/drawing/2014/main" id="{BE7131A3-1888-4927-B822-590D34151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" name="Freeform 29">
              <a:extLst>
                <a:ext uri="{FF2B5EF4-FFF2-40B4-BE49-F238E27FC236}">
                  <a16:creationId xmlns:a16="http://schemas.microsoft.com/office/drawing/2014/main" id="{024990C0-6285-4C3B-A5B5-B6AC37098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30">
              <a:extLst>
                <a:ext uri="{FF2B5EF4-FFF2-40B4-BE49-F238E27FC236}">
                  <a16:creationId xmlns:a16="http://schemas.microsoft.com/office/drawing/2014/main" id="{D262A308-5E13-40AA-AA87-D105F5533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1">
              <a:extLst>
                <a:ext uri="{FF2B5EF4-FFF2-40B4-BE49-F238E27FC236}">
                  <a16:creationId xmlns:a16="http://schemas.microsoft.com/office/drawing/2014/main" id="{F7DF2F8A-7C9D-4727-A7D6-C74AF4792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2">
              <a:extLst>
                <a:ext uri="{FF2B5EF4-FFF2-40B4-BE49-F238E27FC236}">
                  <a16:creationId xmlns:a16="http://schemas.microsoft.com/office/drawing/2014/main" id="{93DA702E-EE7A-4584-9847-803FDCDB1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3">
              <a:extLst>
                <a:ext uri="{FF2B5EF4-FFF2-40B4-BE49-F238E27FC236}">
                  <a16:creationId xmlns:a16="http://schemas.microsoft.com/office/drawing/2014/main" id="{AF7E021C-0B5A-4035-8A00-029A52847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4">
              <a:extLst>
                <a:ext uri="{FF2B5EF4-FFF2-40B4-BE49-F238E27FC236}">
                  <a16:creationId xmlns:a16="http://schemas.microsoft.com/office/drawing/2014/main" id="{CE46A368-BBD8-41CC-B450-E298BE02D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5">
              <a:extLst>
                <a:ext uri="{FF2B5EF4-FFF2-40B4-BE49-F238E27FC236}">
                  <a16:creationId xmlns:a16="http://schemas.microsoft.com/office/drawing/2014/main" id="{A99CD41F-58F2-4092-9F39-26AE634EC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6">
              <a:extLst>
                <a:ext uri="{FF2B5EF4-FFF2-40B4-BE49-F238E27FC236}">
                  <a16:creationId xmlns:a16="http://schemas.microsoft.com/office/drawing/2014/main" id="{D368702B-EDA4-4EB6-A760-C68F022DA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7">
              <a:extLst>
                <a:ext uri="{FF2B5EF4-FFF2-40B4-BE49-F238E27FC236}">
                  <a16:creationId xmlns:a16="http://schemas.microsoft.com/office/drawing/2014/main" id="{2FB0ECE4-08DF-4876-8CC9-7EB32EF25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8">
              <a:extLst>
                <a:ext uri="{FF2B5EF4-FFF2-40B4-BE49-F238E27FC236}">
                  <a16:creationId xmlns:a16="http://schemas.microsoft.com/office/drawing/2014/main" id="{C978BD1A-4BF4-42EC-B61D-9D7700FE1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10AD374-57B2-6878-476B-D02691075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4602" y="935646"/>
            <a:ext cx="3181597" cy="38417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Preguntas</a:t>
            </a:r>
          </a:p>
        </p:txBody>
      </p:sp>
      <p:pic>
        <p:nvPicPr>
          <p:cNvPr id="5" name="Imagen 4" descr="Una llama blanca&#10;&#10;Descripción generada automáticamente con confianza media">
            <a:extLst>
              <a:ext uri="{FF2B5EF4-FFF2-40B4-BE49-F238E27FC236}">
                <a16:creationId xmlns:a16="http://schemas.microsoft.com/office/drawing/2014/main" id="{DF927620-B8B4-954F-591C-8908F5EE3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75" y="1659488"/>
            <a:ext cx="4213521" cy="3507756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AEC89D32-0839-4A5D-80DB-D12259CA4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355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" name="Freeform 33">
            <a:extLst>
              <a:ext uri="{FF2B5EF4-FFF2-40B4-BE49-F238E27FC236}">
                <a16:creationId xmlns:a16="http://schemas.microsoft.com/office/drawing/2014/main" id="{7229C60D-EFB4-4944-AEB7-4773C1A7B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087355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3693869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63A11B8-68CD-902F-1BF7-AEE93E9D7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84632" y="1667367"/>
            <a:ext cx="3517119" cy="351711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7850D8C3-4F3F-7C74-3957-6C72496D8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328" y="2289554"/>
            <a:ext cx="3537345" cy="2272744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74E5546A-406A-EC24-4933-9B848B38F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2200" y="2124592"/>
            <a:ext cx="3517120" cy="260266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3DFD0CC-F0AE-F9C7-C4A5-5AA63B0D55EB}"/>
              </a:ext>
            </a:extLst>
          </p:cNvPr>
          <p:cNvSpPr txBox="1"/>
          <p:nvPr/>
        </p:nvSpPr>
        <p:spPr>
          <a:xfrm>
            <a:off x="0" y="805691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124409930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4C398-721B-D92A-0ED4-437590C93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4790008" cy="1280890"/>
          </a:xfrm>
        </p:spPr>
        <p:txBody>
          <a:bodyPr>
            <a:normAutofit/>
          </a:bodyPr>
          <a:lstStyle/>
          <a:p>
            <a:r>
              <a:rPr lang="es-ES" dirty="0"/>
              <a:t>Definición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866A6A-C349-E722-DF15-448BDCDF1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2040467"/>
            <a:ext cx="4802188" cy="3870755"/>
          </a:xfrm>
        </p:spPr>
        <p:txBody>
          <a:bodyPr>
            <a:normAutofit/>
          </a:bodyPr>
          <a:lstStyle/>
          <a:p>
            <a:r>
              <a:rPr lang="es-ES" b="1"/>
              <a:t>C</a:t>
            </a:r>
            <a:r>
              <a:rPr lang="es-ES" dirty="0"/>
              <a:t>OMPUTER </a:t>
            </a:r>
            <a:r>
              <a:rPr lang="es-ES" b="1"/>
              <a:t>A</a:t>
            </a:r>
            <a:r>
              <a:rPr lang="es-ES" dirty="0"/>
              <a:t>IDED </a:t>
            </a:r>
            <a:r>
              <a:rPr lang="es-ES" b="1"/>
              <a:t>S</a:t>
            </a:r>
            <a:r>
              <a:rPr lang="es-ES" dirty="0"/>
              <a:t>OFTWARE </a:t>
            </a:r>
            <a:r>
              <a:rPr lang="es-ES" b="1"/>
              <a:t>E</a:t>
            </a:r>
            <a:r>
              <a:rPr lang="es-ES" dirty="0"/>
              <a:t>NGINEERING</a:t>
            </a:r>
          </a:p>
          <a:p>
            <a:pPr lvl="1"/>
            <a:r>
              <a:rPr lang="es-ES" dirty="0"/>
              <a:t>Diseño</a:t>
            </a:r>
          </a:p>
          <a:p>
            <a:pPr lvl="1"/>
            <a:r>
              <a:rPr lang="es-ES" dirty="0"/>
              <a:t>Cálculo de costos</a:t>
            </a:r>
          </a:p>
          <a:p>
            <a:pPr lvl="1"/>
            <a:r>
              <a:rPr lang="es-ES" dirty="0"/>
              <a:t>Implementación</a:t>
            </a:r>
          </a:p>
          <a:p>
            <a:pPr lvl="1"/>
            <a:r>
              <a:rPr lang="es-ES" dirty="0"/>
              <a:t>Documentación</a:t>
            </a:r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484FA75-82C9-5E25-3348-F76B784C56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03" r="-2" b="26077"/>
          <a:stretch/>
        </p:blipFill>
        <p:spPr>
          <a:xfrm>
            <a:off x="7736146" y="624111"/>
            <a:ext cx="3768466" cy="2627322"/>
          </a:xfrm>
          <a:prstGeom prst="rect">
            <a:avLst/>
          </a:prstGeom>
        </p:spPr>
      </p:pic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53F6ECFC-A69E-1954-9461-AFB0AB786E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43"/>
          <a:stretch/>
        </p:blipFill>
        <p:spPr>
          <a:xfrm>
            <a:off x="7736146" y="3416024"/>
            <a:ext cx="3768466" cy="262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891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641B7-D66A-9DA5-02A5-1B69A749E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94244C0-5650-1D63-A0A4-90826CE904F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89212" y="2133600"/>
          <a:ext cx="891540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398745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6C3FAC-B3C9-0909-1C66-3B20E1456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s-ES" sz="2200">
                <a:solidFill>
                  <a:schemeClr val="bg1"/>
                </a:solidFill>
              </a:rPr>
              <a:t>Categorización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AD7D0878-95F7-DF81-DA9A-2E2A190C74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3341827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517403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F10BC2-05B3-22ED-9269-4CD3F6FF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s-ES" dirty="0"/>
              <a:t>UPPER CASE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D91586B-B428-E815-94FE-CE2B7692C3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381336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191464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5D1F2FD8-11FD-4495-9EFA-1D11D791D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F07E62E0-C435-4556-B265-2AC622C08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A31AA73F-4D24-48A1-B14B-50392BB2C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B1A912C9-FD8E-4C0D-A7B5-5240BF154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0C687240-9008-4C95-9A83-BAE72BF3D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7E87EBB2-C786-4064-9E78-21C52E76F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6AEC0C10-BB8D-4A8E-8160-9B514B5F7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3E2AE5E5-81C4-4817-85A9-6700C135C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0E29C0C2-2A04-4AC1-9181-B811A06BE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13DA17A5-17E1-4B7D-9ABD-C7ED44F15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7C6F6843-161E-4C29-A663-8DBA4D483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A516671D-8E1D-4713-BE9D-81B0C35FE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4E04D4C8-7532-4BBD-9AF8-3249324AF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87488CD-16CF-4BC7-BD9F-4F4EB13B0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40224168-C932-4F63-8CEA-2465E192B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F2291983-5E57-490B-B713-0A78B584F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815C3A19-E287-48A6-9ECB-D0409D37F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0196FC81-2B97-4747-859B-2475FFD12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43A76FF0-4A33-44A0-AE53-92146AA81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94FC67F-70D7-496B-BFA2-B2AACF2ED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3">
              <a:extLst>
                <a:ext uri="{FF2B5EF4-FFF2-40B4-BE49-F238E27FC236}">
                  <a16:creationId xmlns:a16="http://schemas.microsoft.com/office/drawing/2014/main" id="{761C78BD-A48E-4171-AC10-D066FDF464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8DD13455-5B55-48B7-AA52-981C48B3F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8AFF35F4-12AC-44F3-AC19-88F2E3F9B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410D4BFE-B9DB-440B-BF78-21B4F317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8F0E6EB0-F23E-4342-9FBD-3178F4B81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3A4E0803-C8CF-4E6B-95EF-BBEBF237E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F6D9986E-2FC4-4377-B163-42766AD82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5DAD59F4-58F1-4349-B03E-23A62291C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13E72759-7A0A-4E0E-A2F9-3EF86C83A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020A939-DBBB-4BC9-8087-D274915B9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1BC0AF-509B-6F09-30BB-D2C9B5773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Programas UPPER CASE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8CE302C-A316-49C7-A584-5D33FAD93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7995" y="965044"/>
            <a:ext cx="5821258" cy="2532014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agen 13" descr="Forma&#10;&#10;Descripción generada automáticamente con confianza media">
            <a:extLst>
              <a:ext uri="{FF2B5EF4-FFF2-40B4-BE49-F238E27FC236}">
                <a16:creationId xmlns:a16="http://schemas.microsoft.com/office/drawing/2014/main" id="{46950D57-C6CB-EA94-D225-CC48ED859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868" y="1649210"/>
            <a:ext cx="5481667" cy="1174642"/>
          </a:xfrm>
          <a:prstGeom prst="rect">
            <a:avLst/>
          </a:prstGeom>
        </p:spPr>
      </p:pic>
      <p:sp>
        <p:nvSpPr>
          <p:cNvPr id="59" name="Freeform 5">
            <a:extLst>
              <a:ext uri="{FF2B5EF4-FFF2-40B4-BE49-F238E27FC236}">
                <a16:creationId xmlns:a16="http://schemas.microsoft.com/office/drawing/2014/main" id="{8D7E03C2-CF97-4DF3-8309-A30AA8FC3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F8A09A4-1145-4BBE-A3F4-84B4B3CE3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7994" y="3657423"/>
            <a:ext cx="2814046" cy="2532013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n 11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B1031DCA-BE6D-A7B0-4E02-BE339F117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868" y="4450255"/>
            <a:ext cx="2470475" cy="957309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445099CD-2BE9-478D-89F1-D3250B809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95203" y="3657423"/>
            <a:ext cx="2814049" cy="2532014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n 15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7F44B980-83C5-267E-A015-8588DD79A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8929" y="4651830"/>
            <a:ext cx="2490606" cy="55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8794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0AEA10-3DC2-D4BA-60FA-903BDC4DC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s-ES" sz="3200">
                <a:solidFill>
                  <a:schemeClr val="bg1"/>
                </a:solidFill>
              </a:rPr>
              <a:t>MIDDLE CASE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A7FD9B2-1A9A-4BC7-9602-7833917628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637111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398776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D1F2FD8-11FD-4495-9EFA-1D11D791D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F07E62E0-C435-4556-B265-2AC622C08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A31AA73F-4D24-48A1-B14B-50392BB2C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B1A912C9-FD8E-4C0D-A7B5-5240BF154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0C687240-9008-4C95-9A83-BAE72BF3D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7E87EBB2-C786-4064-9E78-21C52E76F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6AEC0C10-BB8D-4A8E-8160-9B514B5F7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3E2AE5E5-81C4-4817-85A9-6700C135C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0E29C0C2-2A04-4AC1-9181-B811A06BE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13DA17A5-17E1-4B7D-9ABD-C7ED44F15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7C6F6843-161E-4C29-A663-8DBA4D483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A516671D-8E1D-4713-BE9D-81B0C35FE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4E04D4C8-7532-4BBD-9AF8-3249324AF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87488CD-16CF-4BC7-BD9F-4F4EB13B0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40224168-C932-4F63-8CEA-2465E192B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F2291983-5E57-490B-B713-0A78B584F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815C3A19-E287-48A6-9ECB-D0409D37F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0196FC81-2B97-4747-859B-2475FFD12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43A76FF0-4A33-44A0-AE53-92146AA81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B94FC67F-70D7-496B-BFA2-B2AACF2ED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761C78BD-A48E-4171-AC10-D066FDF464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8DD13455-5B55-48B7-AA52-981C48B3F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8AFF35F4-12AC-44F3-AC19-88F2E3F9B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410D4BFE-B9DB-440B-BF78-21B4F317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8F0E6EB0-F23E-4342-9FBD-3178F4B81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3A4E0803-C8CF-4E6B-95EF-BBEBF237E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F6D9986E-2FC4-4377-B163-42766AD82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Freeform 6">
            <a:extLst>
              <a:ext uri="{FF2B5EF4-FFF2-40B4-BE49-F238E27FC236}">
                <a16:creationId xmlns:a16="http://schemas.microsoft.com/office/drawing/2014/main" id="{5DAD59F4-58F1-4349-B03E-23A62291C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3E72759-7A0A-4E0E-A2F9-3EF86C83A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020A939-DBBB-4BC9-8087-D274915B9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EC7339-3387-F077-2459-056117DAA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Programas MIDDLE CASE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8CE302C-A316-49C7-A584-5D33FAD93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7995" y="965044"/>
            <a:ext cx="5821258" cy="2532014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 descr="Forma, Logotipo&#10;&#10;Descripción generada automáticamente con confianza media">
            <a:extLst>
              <a:ext uri="{FF2B5EF4-FFF2-40B4-BE49-F238E27FC236}">
                <a16:creationId xmlns:a16="http://schemas.microsoft.com/office/drawing/2014/main" id="{AE3F9897-7D7E-3E19-3C26-20C26CDF4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163" y="1127262"/>
            <a:ext cx="4437077" cy="2218538"/>
          </a:xfrm>
          <a:prstGeom prst="rect">
            <a:avLst/>
          </a:prstGeom>
        </p:spPr>
      </p:pic>
      <p:sp>
        <p:nvSpPr>
          <p:cNvPr id="52" name="Freeform 5">
            <a:extLst>
              <a:ext uri="{FF2B5EF4-FFF2-40B4-BE49-F238E27FC236}">
                <a16:creationId xmlns:a16="http://schemas.microsoft.com/office/drawing/2014/main" id="{8D7E03C2-CF97-4DF3-8309-A30AA8FC3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F8A09A4-1145-4BBE-A3F4-84B4B3CE3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7994" y="3657423"/>
            <a:ext cx="2814046" cy="2532013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6272E8BA-EB27-B457-7284-DC8F757EE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837" y="3819641"/>
            <a:ext cx="2218537" cy="2218537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445099CD-2BE9-478D-89F1-D3250B809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95203" y="3657423"/>
            <a:ext cx="2814049" cy="2532014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B6B65DCF-0291-CC09-DCD9-F1A9325DD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8929" y="3851130"/>
            <a:ext cx="2490606" cy="215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1868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Espiral</Template>
  <TotalTime>156</TotalTime>
  <Words>178</Words>
  <Application>Microsoft Macintosh PowerPoint</Application>
  <PresentationFormat>Panorámica</PresentationFormat>
  <Paragraphs>56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Espiral</vt:lpstr>
      <vt:lpstr>Herramientas CASE</vt:lpstr>
      <vt:lpstr>Presentación de PowerPoint</vt:lpstr>
      <vt:lpstr>Definición</vt:lpstr>
      <vt:lpstr>Ventajas</vt:lpstr>
      <vt:lpstr>Categorización</vt:lpstr>
      <vt:lpstr>UPPER CASE</vt:lpstr>
      <vt:lpstr>Programas UPPER CASE</vt:lpstr>
      <vt:lpstr>MIDDLE CASE</vt:lpstr>
      <vt:lpstr>Programas MIDDLE CASE</vt:lpstr>
      <vt:lpstr>LOWER CASE</vt:lpstr>
      <vt:lpstr>Otros tipos de categorizaciones</vt:lpstr>
      <vt:lpstr>Constante evolución</vt:lpstr>
      <vt:lpstr>Conclusiones</vt:lpstr>
      <vt:lpstr>Bibliografía</vt:lpstr>
      <vt:lpstr>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Adrian Moreno Monterde</dc:creator>
  <cp:lastModifiedBy>Adrian Moreno Monterde</cp:lastModifiedBy>
  <cp:revision>4</cp:revision>
  <dcterms:created xsi:type="dcterms:W3CDTF">2022-05-25T10:08:06Z</dcterms:created>
  <dcterms:modified xsi:type="dcterms:W3CDTF">2022-05-25T18:51:15Z</dcterms:modified>
</cp:coreProperties>
</file>