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78" r:id="rId7"/>
    <p:sldId id="277" r:id="rId8"/>
    <p:sldId id="269" r:id="rId9"/>
    <p:sldId id="270" r:id="rId10"/>
    <p:sldId id="273" r:id="rId11"/>
    <p:sldId id="274" r:id="rId12"/>
    <p:sldId id="275" r:id="rId13"/>
    <p:sldId id="276" r:id="rId14"/>
    <p:sldId id="280" r:id="rId15"/>
    <p:sldId id="281" r:id="rId16"/>
    <p:sldId id="284" r:id="rId17"/>
    <p:sldId id="283" r:id="rId18"/>
    <p:sldId id="282" r:id="rId19"/>
    <p:sldId id="271" r:id="rId20"/>
    <p:sldId id="272" r:id="rId21"/>
    <p:sldId id="268" r:id="rId22"/>
    <p:sldId id="279" r:id="rId23"/>
    <p:sldId id="263" r:id="rId24"/>
    <p:sldId id="264" r:id="rId25"/>
    <p:sldId id="265" r:id="rId26"/>
    <p:sldId id="266" r:id="rId27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5978" userDrawn="1">
          <p15:clr>
            <a:srgbClr val="A4A3A4"/>
          </p15:clr>
        </p15:guide>
        <p15:guide id="4" orient="horz" pos="398" userDrawn="1">
          <p15:clr>
            <a:srgbClr val="A4A3A4"/>
          </p15:clr>
        </p15:guide>
        <p15:guide id="5" pos="164" userDrawn="1">
          <p15:clr>
            <a:srgbClr val="A4A3A4"/>
          </p15:clr>
        </p15:guide>
        <p15:guide id="7" pos="867" userDrawn="1">
          <p15:clr>
            <a:srgbClr val="A4A3A4"/>
          </p15:clr>
        </p15:guide>
        <p15:guide id="8" orient="horz" pos="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1A1"/>
    <a:srgbClr val="FF0D0D"/>
    <a:srgbClr val="AE5A21"/>
    <a:srgbClr val="F0543D"/>
    <a:srgbClr val="6E9E2A"/>
    <a:srgbClr val="E9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>
        <p:scale>
          <a:sx n="125" d="100"/>
          <a:sy n="125" d="100"/>
        </p:scale>
        <p:origin x="1410" y="-1314"/>
      </p:cViewPr>
      <p:guideLst>
        <p:guide orient="horz" pos="3120"/>
        <p:guide pos="2160"/>
        <p:guide orient="horz" pos="5978"/>
        <p:guide orient="horz" pos="398"/>
        <p:guide pos="164"/>
        <p:guide pos="867"/>
        <p:guide orient="horz" pos="6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8D5079-6FE2-40A9-B4F0-F3A7E420E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0FC02-6343-484B-A1D2-F19638E2F9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45E54-70AE-45E1-8522-64189FF5B7DF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BAEAF-0DE5-4AE3-A401-325CED7636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DD4EF-2CE7-40B0-B114-72B9FE1BD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E6C4-F9BE-4D89-9766-973E8A947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955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6052F-3814-46A5-8170-48B788A5C238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ECAC-7D40-498B-99FC-48FE3B65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3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9768-A8DA-48FC-86A1-8959C8A4DCA8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6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200"/>
            </a:lvl1pPr>
          </a:lstStyle>
          <a:p>
            <a:fld id="{2DCDF3FE-99E3-4BBF-96E5-E46D471824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0CED-5517-4D79-B831-438B9221E33A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ADF6-4982-4839-B2E4-96BA3977346F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3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A8E-38BB-4232-83DB-D95DEACE0BA3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7636-0A02-4C85-943D-EE8C2BD741D3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54D-D6CC-439C-9A2D-D556761E5777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805E-2132-4652-B1A7-07D3CAE369CF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7C0-B6B6-4D7A-BF5E-D67C1C2081DF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AE4-A5FF-4EB0-974B-9C09A38F0E26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C275-D9E7-44F3-9346-726A66436011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3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D97-023B-4F9C-B39E-DF24DB666DB9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2C61-9D98-4265-9222-824738B3D60D}" type="datetime1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F3FE-99E3-4BBF-96E5-E46D471824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60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60B53-7253-4FA3-B13D-B0C90C10AA7F}"/>
              </a:ext>
            </a:extLst>
          </p:cNvPr>
          <p:cNvSpPr txBox="1"/>
          <p:nvPr/>
        </p:nvSpPr>
        <p:spPr>
          <a:xfrm>
            <a:off x="1284285" y="2947642"/>
            <a:ext cx="3259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TONS</a:t>
            </a: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SETTING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CDC16-8EF8-4076-99AC-28618053BA36}"/>
              </a:ext>
            </a:extLst>
          </p:cNvPr>
          <p:cNvSpPr txBox="1"/>
          <p:nvPr/>
        </p:nvSpPr>
        <p:spPr>
          <a:xfrm>
            <a:off x="3353633" y="3569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설치설명서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91A3987-F1E7-4FA6-BE77-9534B7E9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6" y="1701380"/>
            <a:ext cx="2385286" cy="12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750709"/>
            <a:ext cx="6258814" cy="3354399"/>
            <a:chOff x="0" y="793928"/>
            <a:chExt cx="6858000" cy="367553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1028240"/>
              <a:ext cx="6854409" cy="924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154431-E3D3-4018-816A-F301BDA66D34}"/>
                </a:ext>
              </a:extLst>
            </p:cNvPr>
            <p:cNvSpPr txBox="1"/>
            <p:nvPr/>
          </p:nvSpPr>
          <p:spPr>
            <a:xfrm>
              <a:off x="2799624" y="793928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CAD955-FEB3-4D55-B2B0-17638CA3B7DD}"/>
                </a:ext>
              </a:extLst>
            </p:cNvPr>
            <p:cNvSpPr txBox="1"/>
            <p:nvPr/>
          </p:nvSpPr>
          <p:spPr>
            <a:xfrm>
              <a:off x="2089484" y="1211602"/>
              <a:ext cx="1556533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프로그램 메뉴    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40653"/>
              </p:ext>
            </p:extLst>
          </p:nvPr>
        </p:nvGraphicFramePr>
        <p:xfrm>
          <a:off x="271208" y="4235986"/>
          <a:ext cx="6361367" cy="29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843733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958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종료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접속설정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접속 정보 설정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- 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및 선택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장치관련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표시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  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수정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 설정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	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설정 정보 저장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Reboot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정보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접속하여 로그인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장치정보에 접속하는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검색하고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및 장치정보를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표시하는 창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망내있는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장치를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정보를 표시 및 수정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클릭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넷정보를 수정합니다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장치의 네트워크를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와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수정하는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수정된 정보를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재부팅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버전정보를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01C0E17D-3D72-40C6-B2B5-5968B308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3" y="7503464"/>
            <a:ext cx="2818168" cy="14197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806811-E06D-4E67-B17A-BB80FEC48A8C}"/>
              </a:ext>
            </a:extLst>
          </p:cNvPr>
          <p:cNvGrpSpPr/>
          <p:nvPr/>
        </p:nvGrpSpPr>
        <p:grpSpPr>
          <a:xfrm>
            <a:off x="252062" y="7114654"/>
            <a:ext cx="2112496" cy="746343"/>
            <a:chOff x="1229435" y="7685600"/>
            <a:chExt cx="2112496" cy="845818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FB45DCF-8B0F-4001-9AA8-EB3AA08B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9435" y="7721050"/>
              <a:ext cx="1538799" cy="81036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2BC002-31ED-473A-BF29-9EE066A62101}"/>
                </a:ext>
              </a:extLst>
            </p:cNvPr>
            <p:cNvSpPr/>
            <p:nvPr/>
          </p:nvSpPr>
          <p:spPr>
            <a:xfrm>
              <a:off x="1642808" y="7933275"/>
              <a:ext cx="1076155" cy="39474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620B3-1666-4E4B-B457-31FFCFD021D9}"/>
                </a:ext>
              </a:extLst>
            </p:cNvPr>
            <p:cNvSpPr txBox="1"/>
            <p:nvPr/>
          </p:nvSpPr>
          <p:spPr>
            <a:xfrm>
              <a:off x="1746715" y="7685600"/>
              <a:ext cx="1595216" cy="27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en-US" altLang="ko-KR" sz="1000" dirty="0"/>
                <a:t>ID, PW, </a:t>
              </a:r>
              <a:r>
                <a:rPr lang="ko-KR" altLang="en-US" sz="1000" dirty="0"/>
                <a:t>장비 </a:t>
              </a:r>
              <a:r>
                <a:rPr lang="en-US" altLang="ko-KR" sz="1000" dirty="0"/>
                <a:t>IP </a:t>
              </a:r>
              <a:r>
                <a:rPr lang="ko-KR" altLang="en-US" sz="1000" dirty="0"/>
                <a:t>입력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47B9-F145-4E8A-A779-559A6E093278}"/>
                </a:ext>
              </a:extLst>
            </p:cNvPr>
            <p:cNvSpPr/>
            <p:nvPr/>
          </p:nvSpPr>
          <p:spPr>
            <a:xfrm>
              <a:off x="1388809" y="8383674"/>
              <a:ext cx="495921" cy="9834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3B76B5F-0E3B-488D-9D99-BA58841680C3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346491" y="7130306"/>
            <a:ext cx="110760" cy="148494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2FAFB9-B981-40C4-83B2-1168D72144D4}"/>
              </a:ext>
            </a:extLst>
          </p:cNvPr>
          <p:cNvGrpSpPr/>
          <p:nvPr/>
        </p:nvGrpSpPr>
        <p:grpSpPr>
          <a:xfrm>
            <a:off x="-68575" y="7996872"/>
            <a:ext cx="1838831" cy="860096"/>
            <a:chOff x="-3185805" y="7345471"/>
            <a:chExt cx="2033171" cy="95099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0DF8341-55DE-4690-8917-A4BDD01A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50734" y="7345471"/>
              <a:ext cx="1698100" cy="880633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B671BF-A232-4161-8114-58D343747C03}"/>
                </a:ext>
              </a:extLst>
            </p:cNvPr>
            <p:cNvSpPr/>
            <p:nvPr/>
          </p:nvSpPr>
          <p:spPr>
            <a:xfrm>
              <a:off x="-2799785" y="7484261"/>
              <a:ext cx="721029" cy="343480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F59199-3926-4DB0-9954-A9BD9F8B38A9}"/>
                </a:ext>
              </a:extLst>
            </p:cNvPr>
            <p:cNvSpPr/>
            <p:nvPr/>
          </p:nvSpPr>
          <p:spPr>
            <a:xfrm>
              <a:off x="-2023987" y="7484261"/>
              <a:ext cx="823912" cy="581605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148D16-7BF1-4A2F-BF0D-C4B96ECD1810}"/>
                </a:ext>
              </a:extLst>
            </p:cNvPr>
            <p:cNvSpPr txBox="1"/>
            <p:nvPr/>
          </p:nvSpPr>
          <p:spPr>
            <a:xfrm>
              <a:off x="-3185805" y="8024224"/>
              <a:ext cx="1813460" cy="2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/>
                <a:t>장치 </a:t>
              </a:r>
              <a:r>
                <a:rPr lang="en-US" altLang="ko-KR" sz="1000" b="1" dirty="0"/>
                <a:t>ID, PW </a:t>
              </a:r>
              <a:r>
                <a:rPr lang="ko-KR" altLang="en-US" sz="1000" b="1" dirty="0"/>
                <a:t>수정 기능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3811EB-9CAF-46BA-B642-1C800FABF04F}"/>
              </a:ext>
            </a:extLst>
          </p:cNvPr>
          <p:cNvGrpSpPr/>
          <p:nvPr/>
        </p:nvGrpSpPr>
        <p:grpSpPr>
          <a:xfrm>
            <a:off x="242951" y="8837173"/>
            <a:ext cx="2437602" cy="800019"/>
            <a:chOff x="7957851" y="6379473"/>
            <a:chExt cx="2848140" cy="934757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0BCA85-A63E-42DB-80BA-7DCDF318E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6263"/>
            <a:stretch/>
          </p:blipFill>
          <p:spPr>
            <a:xfrm>
              <a:off x="7957851" y="6379473"/>
              <a:ext cx="1383775" cy="934757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5CA21B-E4C4-40B0-B35D-D655396973E7}"/>
                </a:ext>
              </a:extLst>
            </p:cNvPr>
            <p:cNvSpPr/>
            <p:nvPr/>
          </p:nvSpPr>
          <p:spPr>
            <a:xfrm>
              <a:off x="8017408" y="6634943"/>
              <a:ext cx="1246909" cy="46492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8AB0BD-BA92-4B45-BA04-FB53490614FE}"/>
                </a:ext>
              </a:extLst>
            </p:cNvPr>
            <p:cNvSpPr txBox="1"/>
            <p:nvPr/>
          </p:nvSpPr>
          <p:spPr>
            <a:xfrm>
              <a:off x="9217896" y="6867407"/>
              <a:ext cx="1588095" cy="28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/>
              </a:lvl1pPr>
            </a:lstStyle>
            <a:p>
              <a:r>
                <a:rPr lang="ko-KR" altLang="en-US" sz="1000" dirty="0"/>
                <a:t>장치 </a:t>
              </a:r>
              <a:r>
                <a:rPr lang="en-US" altLang="ko-KR" sz="1000" dirty="0"/>
                <a:t>NET </a:t>
              </a:r>
              <a:r>
                <a:rPr lang="ko-KR" altLang="en-US" sz="1000" dirty="0"/>
                <a:t>정보 수정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428F944-E11C-4299-98C7-64B69699141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8.2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메뉴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660767B-19D4-4483-B87F-3E264565B73E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DEDAE5F-F10F-4CFC-8621-EF4B23C8D313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C0EC8C1E-B15D-45ED-AC12-3F0564F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32B08-C5EE-4FA8-AC45-E60535E0C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962" y="7351609"/>
            <a:ext cx="4402524" cy="154157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C67B29-09BC-4E1F-AC5C-3AB073891855}"/>
              </a:ext>
            </a:extLst>
          </p:cNvPr>
          <p:cNvSpPr/>
          <p:nvPr/>
        </p:nvSpPr>
        <p:spPr>
          <a:xfrm>
            <a:off x="2066436" y="7619481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D83768-21F3-4991-98F7-A39ADC7252F6}"/>
              </a:ext>
            </a:extLst>
          </p:cNvPr>
          <p:cNvSpPr txBox="1"/>
          <p:nvPr/>
        </p:nvSpPr>
        <p:spPr>
          <a:xfrm>
            <a:off x="2867294" y="7898698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0CE83C-6227-4471-9741-E2D395FDFB2C}"/>
              </a:ext>
            </a:extLst>
          </p:cNvPr>
          <p:cNvSpPr/>
          <p:nvPr/>
        </p:nvSpPr>
        <p:spPr>
          <a:xfrm>
            <a:off x="4581526" y="8537959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D061B6D-543D-4061-B210-205EFA2260BC}"/>
              </a:ext>
            </a:extLst>
          </p:cNvPr>
          <p:cNvCxnSpPr>
            <a:cxnSpLocks/>
            <a:stCxn id="40" idx="2"/>
            <a:endCxn id="46" idx="3"/>
          </p:cNvCxnSpPr>
          <p:nvPr/>
        </p:nvCxnSpPr>
        <p:spPr>
          <a:xfrm rot="5400000">
            <a:off x="4540499" y="8702272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453955-EE89-46FE-849E-0CECC483D9DE}"/>
              </a:ext>
            </a:extLst>
          </p:cNvPr>
          <p:cNvSpPr txBox="1"/>
          <p:nvPr/>
        </p:nvSpPr>
        <p:spPr>
          <a:xfrm>
            <a:off x="3527916" y="8868159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CBC561-FA97-4A90-BD64-BAAA6B44B249}"/>
              </a:ext>
            </a:extLst>
          </p:cNvPr>
          <p:cNvGrpSpPr/>
          <p:nvPr/>
        </p:nvGrpSpPr>
        <p:grpSpPr>
          <a:xfrm>
            <a:off x="4755084" y="7125803"/>
            <a:ext cx="2009853" cy="1979614"/>
            <a:chOff x="4746426" y="7251399"/>
            <a:chExt cx="2009853" cy="197961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EF18E38-20CE-43A7-B5D7-F85C21E13FF4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6770C9-10CC-4208-82AC-85E60215B3EE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E784AEC-B42A-4124-B009-29A0B6BF596E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7FD2081-4F1F-42CB-8B41-157F8823CC5D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FC25F5-28A4-4536-97FF-BF61B8C71300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3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852074"/>
            <a:ext cx="6258814" cy="3253034"/>
            <a:chOff x="0" y="904997"/>
            <a:chExt cx="6858000" cy="356446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5159"/>
              </p:ext>
            </p:extLst>
          </p:nvPr>
        </p:nvGraphicFramePr>
        <p:xfrm>
          <a:off x="220663" y="6818356"/>
          <a:ext cx="6361367" cy="23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84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200912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2310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 선택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로그인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ID / PW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정보 수집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[ONVIF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- ONVIF IP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수동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검색되어 선택된 카메라 리스트를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카메라를 검색하고 영상정보를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검색된 카메라를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모든 카메라의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체크칸을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선택하거나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카메라의 접속정보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(ID / PW)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카메라의 정보를 수집합니다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정보가 수집된 카메라를 카메라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망내 카메라를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재검색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카메라의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수동으로 기입하여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카메라의 영상 스트림 정보를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선택된 영상 스트림을 등록 가능 영상 리스트에 추가합니다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549ACC6-ADF6-4795-AA24-9036DDA1D573}"/>
              </a:ext>
            </a:extLst>
          </p:cNvPr>
          <p:cNvSpPr/>
          <p:nvPr/>
        </p:nvSpPr>
        <p:spPr>
          <a:xfrm>
            <a:off x="299593" y="1044662"/>
            <a:ext cx="1382172" cy="30542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6101B0-C9A4-4DD3-A175-F04F3D5D9BFE}"/>
              </a:ext>
            </a:extLst>
          </p:cNvPr>
          <p:cNvSpPr txBox="1"/>
          <p:nvPr/>
        </p:nvSpPr>
        <p:spPr>
          <a:xfrm>
            <a:off x="931194" y="2262650"/>
            <a:ext cx="1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rPr>
              <a:t>3</a:t>
            </a:r>
            <a:endParaRPr lang="ko-KR" altLang="en-US" sz="2400" b="1" dirty="0">
              <a:solidFill>
                <a:sysClr val="windowText" lastClr="000000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814370-04D7-46E0-ABC5-F65EB02A2EB7}"/>
              </a:ext>
            </a:extLst>
          </p:cNvPr>
          <p:cNvGrpSpPr/>
          <p:nvPr/>
        </p:nvGrpSpPr>
        <p:grpSpPr>
          <a:xfrm>
            <a:off x="383645" y="4302688"/>
            <a:ext cx="6025877" cy="2336761"/>
            <a:chOff x="606698" y="6691142"/>
            <a:chExt cx="6025877" cy="23367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56E672-0706-49C0-87F9-CA37D8EC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363" y="6937436"/>
              <a:ext cx="3892041" cy="166744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34E8EF-6C68-475C-91D9-87A3F6DEFB79}"/>
                </a:ext>
              </a:extLst>
            </p:cNvPr>
            <p:cNvSpPr/>
            <p:nvPr/>
          </p:nvSpPr>
          <p:spPr>
            <a:xfrm>
              <a:off x="1435894" y="7296150"/>
              <a:ext cx="73817" cy="347663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CD4760-6225-4EC6-AA67-B5F8349CF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5870" y="7459661"/>
              <a:ext cx="200024" cy="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8E2A1-517B-4CF4-85AC-FCE058139B21}"/>
                </a:ext>
              </a:extLst>
            </p:cNvPr>
            <p:cNvSpPr txBox="1"/>
            <p:nvPr/>
          </p:nvSpPr>
          <p:spPr>
            <a:xfrm>
              <a:off x="2730127" y="6691142"/>
              <a:ext cx="14707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모든 카메라 선택 </a:t>
              </a:r>
              <a:r>
                <a:rPr lang="en-US" altLang="ko-KR" sz="900" b="1" dirty="0"/>
                <a:t>/ </a:t>
              </a:r>
              <a:r>
                <a:rPr lang="ko-KR" altLang="en-US" sz="900" b="1" dirty="0"/>
                <a:t>해제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194D62D-E795-40DD-895D-8014CD7DF9EB}"/>
                </a:ext>
              </a:extLst>
            </p:cNvPr>
            <p:cNvSpPr/>
            <p:nvPr/>
          </p:nvSpPr>
          <p:spPr>
            <a:xfrm>
              <a:off x="1974851" y="7068314"/>
              <a:ext cx="1022350" cy="135761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B5FF6EF-5659-4C94-8A91-15D67123B320}"/>
                </a:ext>
              </a:extLst>
            </p:cNvPr>
            <p:cNvCxnSpPr>
              <a:cxnSpLocks/>
              <a:stCxn id="48" idx="0"/>
              <a:endCxn id="7" idx="1"/>
            </p:cNvCxnSpPr>
            <p:nvPr/>
          </p:nvCxnSpPr>
          <p:spPr>
            <a:xfrm rot="5400000" flipH="1" flipV="1">
              <a:off x="2477198" y="6815386"/>
              <a:ext cx="261756" cy="244101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7BF752-F162-4FE3-B3E9-FF4CAF383691}"/>
                </a:ext>
              </a:extLst>
            </p:cNvPr>
            <p:cNvSpPr txBox="1"/>
            <p:nvPr/>
          </p:nvSpPr>
          <p:spPr>
            <a:xfrm>
              <a:off x="606698" y="7344245"/>
              <a:ext cx="6291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 err="1"/>
                <a:t>체크칸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5BA475-98AF-4C3F-8D70-9AA34CE83855}"/>
                </a:ext>
              </a:extLst>
            </p:cNvPr>
            <p:cNvSpPr/>
            <p:nvPr/>
          </p:nvSpPr>
          <p:spPr>
            <a:xfrm>
              <a:off x="1425796" y="8460070"/>
              <a:ext cx="549055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AC58DB0-D77D-4B85-9B1B-63335013E0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1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7184E2-A990-4D88-8FC2-00C7E4FE0350}"/>
                </a:ext>
              </a:extLst>
            </p:cNvPr>
            <p:cNvSpPr txBox="1"/>
            <p:nvPr/>
          </p:nvSpPr>
          <p:spPr>
            <a:xfrm>
              <a:off x="1009870" y="8787776"/>
              <a:ext cx="13809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ONVIF </a:t>
              </a:r>
              <a:r>
                <a:rPr lang="ko-KR" altLang="en-US" sz="900" b="1" dirty="0"/>
                <a:t>카메라 </a:t>
              </a:r>
              <a:r>
                <a:rPr lang="ko-KR" altLang="en-US" sz="900" b="1" dirty="0" err="1"/>
                <a:t>재검색</a:t>
              </a:r>
              <a:endParaRPr lang="ko-KR" altLang="en-US" sz="9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90D1D1-BA61-4614-877B-A76B9ED9069A}"/>
                </a:ext>
              </a:extLst>
            </p:cNvPr>
            <p:cNvSpPr/>
            <p:nvPr/>
          </p:nvSpPr>
          <p:spPr>
            <a:xfrm>
              <a:off x="4549996" y="7595566"/>
              <a:ext cx="664942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A4873-1A89-4504-B1EA-322A0A59EA89}"/>
                </a:ext>
              </a:extLst>
            </p:cNvPr>
            <p:cNvSpPr txBox="1"/>
            <p:nvPr/>
          </p:nvSpPr>
          <p:spPr>
            <a:xfrm>
              <a:off x="5033566" y="7826347"/>
              <a:ext cx="1599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정보 수집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AE0A437-496C-483C-A87F-565B5C40E7DF}"/>
                </a:ext>
              </a:extLst>
            </p:cNvPr>
            <p:cNvCxnSpPr>
              <a:stCxn id="63" idx="3"/>
              <a:endCxn id="65" idx="0"/>
            </p:cNvCxnSpPr>
            <p:nvPr/>
          </p:nvCxnSpPr>
          <p:spPr>
            <a:xfrm>
              <a:off x="5214938" y="7643813"/>
              <a:ext cx="618133" cy="182534"/>
            </a:xfrm>
            <a:prstGeom prst="bentConnector2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045AE9-D967-43CD-B18C-CDEDB532B4C2}"/>
                </a:ext>
              </a:extLst>
            </p:cNvPr>
            <p:cNvSpPr/>
            <p:nvPr/>
          </p:nvSpPr>
          <p:spPr>
            <a:xfrm>
              <a:off x="4514850" y="8460070"/>
              <a:ext cx="431801" cy="9649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1A4FA0D-A7EC-4D78-A846-7F641BBDDE7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96" y="8556564"/>
              <a:ext cx="0" cy="240507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5C09E2-9365-4596-9DF4-0CEB5EB7C422}"/>
                </a:ext>
              </a:extLst>
            </p:cNvPr>
            <p:cNvSpPr txBox="1"/>
            <p:nvPr/>
          </p:nvSpPr>
          <p:spPr>
            <a:xfrm>
              <a:off x="4001704" y="8797071"/>
              <a:ext cx="13465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선택 카메라 추가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915E2E-4D8D-4378-882C-26802558847E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3B1F2E-5610-4B40-A63D-993CCDA9B35F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8.3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4FBA97-4B9A-44A2-8D58-24E8EDA70BE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293CB8-68F4-4788-8C43-3AE3EB8FDBEA}"/>
              </a:ext>
            </a:extLst>
          </p:cNvPr>
          <p:cNvSpPr/>
          <p:nvPr/>
        </p:nvSpPr>
        <p:spPr>
          <a:xfrm>
            <a:off x="985178" y="3921932"/>
            <a:ext cx="615022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A6A949-17CB-4C87-837E-919A4AE45E6E}"/>
              </a:ext>
            </a:extLst>
          </p:cNvPr>
          <p:cNvCxnSpPr>
            <a:cxnSpLocks/>
          </p:cNvCxnSpPr>
          <p:nvPr/>
        </p:nvCxnSpPr>
        <p:spPr>
          <a:xfrm>
            <a:off x="1286658" y="4018426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0636DF-F092-42B2-AA2E-30C9B7E7648F}"/>
              </a:ext>
            </a:extLst>
          </p:cNvPr>
          <p:cNvSpPr txBox="1"/>
          <p:nvPr/>
        </p:nvSpPr>
        <p:spPr>
          <a:xfrm>
            <a:off x="502491" y="4249638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등록 가능 영상 추가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9A62E1-7828-4AD6-8D16-193647286422}"/>
              </a:ext>
            </a:extLst>
          </p:cNvPr>
          <p:cNvSpPr/>
          <p:nvPr/>
        </p:nvSpPr>
        <p:spPr>
          <a:xfrm>
            <a:off x="4326943" y="4821287"/>
            <a:ext cx="664942" cy="2029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CAA4B00-34AB-4D19-BCFA-10441294C49B}"/>
              </a:ext>
            </a:extLst>
          </p:cNvPr>
          <p:cNvCxnSpPr>
            <a:cxnSpLocks/>
          </p:cNvCxnSpPr>
          <p:nvPr/>
        </p:nvCxnSpPr>
        <p:spPr>
          <a:xfrm>
            <a:off x="4991885" y="4919542"/>
            <a:ext cx="237341" cy="0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96371D-39AA-42EC-A3C1-9948A1638C3A}"/>
              </a:ext>
            </a:extLst>
          </p:cNvPr>
          <p:cNvSpPr txBox="1"/>
          <p:nvPr/>
        </p:nvSpPr>
        <p:spPr>
          <a:xfrm>
            <a:off x="5185844" y="4803285"/>
            <a:ext cx="1599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로그인 </a:t>
            </a:r>
            <a:r>
              <a:rPr lang="en-US" altLang="ko-KR" sz="900" b="1" dirty="0"/>
              <a:t>ID / PW </a:t>
            </a:r>
            <a:r>
              <a:rPr lang="ko-KR" altLang="en-US" sz="900" b="1" dirty="0"/>
              <a:t>입력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4468FE-4A0B-4AF5-B320-3EEAFED88CBD}"/>
              </a:ext>
            </a:extLst>
          </p:cNvPr>
          <p:cNvSpPr/>
          <p:nvPr/>
        </p:nvSpPr>
        <p:spPr>
          <a:xfrm>
            <a:off x="986289" y="3150393"/>
            <a:ext cx="615023" cy="7741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2C5CE6-F147-49E0-9BB4-790E07725117}"/>
              </a:ext>
            </a:extLst>
          </p:cNvPr>
          <p:cNvSpPr txBox="1"/>
          <p:nvPr/>
        </p:nvSpPr>
        <p:spPr>
          <a:xfrm>
            <a:off x="870595" y="2937357"/>
            <a:ext cx="1514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카메라 검색 및 정보 수집</a:t>
            </a:r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E93714EB-BB8E-44DD-B4B4-CAB6F52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DCDB0DC-20B5-482C-9644-515E739E88D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601312" y="3189100"/>
            <a:ext cx="531301" cy="1366820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820F8F-3712-4AAE-8635-7588FE71E431}"/>
              </a:ext>
            </a:extLst>
          </p:cNvPr>
          <p:cNvSpPr/>
          <p:nvPr/>
        </p:nvSpPr>
        <p:spPr>
          <a:xfrm>
            <a:off x="1153310" y="4555920"/>
            <a:ext cx="3892035" cy="1727945"/>
          </a:xfrm>
          <a:prstGeom prst="rect">
            <a:avLst/>
          </a:prstGeom>
          <a:noFill/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8B485C-305D-4BAA-98A7-4F0D53886D4D}"/>
              </a:ext>
            </a:extLst>
          </p:cNvPr>
          <p:cNvSpPr txBox="1"/>
          <p:nvPr/>
        </p:nvSpPr>
        <p:spPr>
          <a:xfrm>
            <a:off x="428263" y="2615868"/>
            <a:ext cx="117516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검색된 카메라</a:t>
            </a:r>
            <a:r>
              <a:rPr lang="en-US" altLang="ko-KR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600" dirty="0">
                <a:solidFill>
                  <a:schemeClr val="tx1"/>
                </a:solidFill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DF-AC0F-4810-BD06-37515E8C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1919592" y="6078722"/>
            <a:ext cx="2169806" cy="976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B48E9E-5227-42F3-B0CA-2B4541DD15B9}"/>
              </a:ext>
            </a:extLst>
          </p:cNvPr>
          <p:cNvSpPr/>
          <p:nvPr/>
        </p:nvSpPr>
        <p:spPr>
          <a:xfrm>
            <a:off x="1928631" y="6078722"/>
            <a:ext cx="2160766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2724E0-9C12-4038-93A4-2BB10575C82E}"/>
              </a:ext>
            </a:extLst>
          </p:cNvPr>
          <p:cNvCxnSpPr>
            <a:cxnSpLocks/>
          </p:cNvCxnSpPr>
          <p:nvPr/>
        </p:nvCxnSpPr>
        <p:spPr>
          <a:xfrm>
            <a:off x="2909798" y="6177405"/>
            <a:ext cx="0" cy="240507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0598B-6C11-493C-AF4A-AFC0D34C886C}"/>
              </a:ext>
            </a:extLst>
          </p:cNvPr>
          <p:cNvSpPr txBox="1"/>
          <p:nvPr/>
        </p:nvSpPr>
        <p:spPr>
          <a:xfrm>
            <a:off x="2216472" y="6408617"/>
            <a:ext cx="1380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ONVIF </a:t>
            </a:r>
            <a:r>
              <a:rPr lang="ko-KR" altLang="en-US" sz="900" b="1" dirty="0"/>
              <a:t>카메라 수동 검색</a:t>
            </a:r>
          </a:p>
        </p:txBody>
      </p:sp>
    </p:spTree>
    <p:extLst>
      <p:ext uri="{BB962C8B-B14F-4D97-AF65-F5344CB8AC3E}">
        <p14:creationId xmlns:p14="http://schemas.microsoft.com/office/powerpoint/2010/main" val="24560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50760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892926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03445" y="2912292"/>
              <a:ext cx="956510" cy="20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등록 가능 영상 리스트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56317-4BF5-481A-88A6-BEBF3A7AA990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3847" y="2290534"/>
              <a:ext cx="956510" cy="3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업로드 영상 편집 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53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8.4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검색된 카메라 리스트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업로드 영상 편집 리스트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83029"/>
              </p:ext>
            </p:extLst>
          </p:nvPr>
        </p:nvGraphicFramePr>
        <p:xfrm>
          <a:off x="201435" y="5955524"/>
          <a:ext cx="6455129" cy="252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등록가능 영상 스트림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시작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라이선스에 등록할 혹은 등록된 영상 스트림을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등록할 영상 스트림 정보를 라이선스에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검색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영상 정보를 등록하는 과정의 시작과 끝내는 기능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편집</a:t>
                      </a:r>
                      <a:endParaRPr lang="en-US" altLang="ko-KR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편집시작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전체삭제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새로고침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장치로 업로드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 할 영상 스트림 정보를 표시하는 리스트 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등록하는 과정의 시작과 끝내는 기능입니다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모두 삭제합니다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 되어있는 스트림 정보를 가져와 편집 리스트에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편집 리스트에 있는 스트림 정보를 장치에 업로드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9BDACD-4FDB-4499-84BF-69D0C15DAC53}"/>
              </a:ext>
            </a:extLst>
          </p:cNvPr>
          <p:cNvSpPr/>
          <p:nvPr/>
        </p:nvSpPr>
        <p:spPr>
          <a:xfrm>
            <a:off x="1782665" y="4030602"/>
            <a:ext cx="67002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0890CED-13C0-440B-998C-8B9B9DAFADE5}"/>
              </a:ext>
            </a:extLst>
          </p:cNvPr>
          <p:cNvCxnSpPr>
            <a:cxnSpLocks/>
          </p:cNvCxnSpPr>
          <p:nvPr/>
        </p:nvCxnSpPr>
        <p:spPr>
          <a:xfrm flipH="1">
            <a:off x="1859280" y="4134219"/>
            <a:ext cx="1" cy="26550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AADA86-9795-4C2D-910A-E1D74BC67767}"/>
              </a:ext>
            </a:extLst>
          </p:cNvPr>
          <p:cNvSpPr txBox="1"/>
          <p:nvPr/>
        </p:nvSpPr>
        <p:spPr>
          <a:xfrm>
            <a:off x="665266" y="4399725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리스트를 라이선스에 저장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E7FBE7-DF66-4473-A5A9-7E4B531E8DE4}"/>
              </a:ext>
            </a:extLst>
          </p:cNvPr>
          <p:cNvSpPr/>
          <p:nvPr/>
        </p:nvSpPr>
        <p:spPr>
          <a:xfrm>
            <a:off x="2519602" y="4030602"/>
            <a:ext cx="506968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4E1B96-0A47-4A04-8C38-8693F676DE89}"/>
              </a:ext>
            </a:extLst>
          </p:cNvPr>
          <p:cNvCxnSpPr>
            <a:cxnSpLocks/>
          </p:cNvCxnSpPr>
          <p:nvPr/>
        </p:nvCxnSpPr>
        <p:spPr>
          <a:xfrm>
            <a:off x="2764915" y="4134219"/>
            <a:ext cx="0" cy="497312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1EE431-60BC-4ABE-AF41-622C5A837772}"/>
              </a:ext>
            </a:extLst>
          </p:cNvPr>
          <p:cNvSpPr txBox="1"/>
          <p:nvPr/>
        </p:nvSpPr>
        <p:spPr>
          <a:xfrm>
            <a:off x="1927109" y="4647711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등록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87E5E5-3D6B-4AA5-8F02-091E30D8B06A}"/>
              </a:ext>
            </a:extLst>
          </p:cNvPr>
          <p:cNvSpPr/>
          <p:nvPr/>
        </p:nvSpPr>
        <p:spPr>
          <a:xfrm>
            <a:off x="3307676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5B06D7-0288-4D46-869A-7DF0B13DBA30}"/>
              </a:ext>
            </a:extLst>
          </p:cNvPr>
          <p:cNvSpPr/>
          <p:nvPr/>
        </p:nvSpPr>
        <p:spPr>
          <a:xfrm>
            <a:off x="3307675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C0299F-9F2E-4AD0-91EF-35F5507B7D4F}"/>
              </a:ext>
            </a:extLst>
          </p:cNvPr>
          <p:cNvSpPr/>
          <p:nvPr/>
        </p:nvSpPr>
        <p:spPr>
          <a:xfrm>
            <a:off x="3915524" y="2683172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69F6CA1-1816-4331-AB64-6E0F19BA7886}"/>
              </a:ext>
            </a:extLst>
          </p:cNvPr>
          <p:cNvSpPr/>
          <p:nvPr/>
        </p:nvSpPr>
        <p:spPr>
          <a:xfrm>
            <a:off x="3915524" y="2561613"/>
            <a:ext cx="576143" cy="96494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DAEC80-908B-4778-B847-1A575A9D500E}"/>
              </a:ext>
            </a:extLst>
          </p:cNvPr>
          <p:cNvCxnSpPr>
            <a:cxnSpLocks/>
          </p:cNvCxnSpPr>
          <p:nvPr/>
        </p:nvCxnSpPr>
        <p:spPr>
          <a:xfrm flipH="1">
            <a:off x="3564882" y="2775109"/>
            <a:ext cx="30864" cy="1577521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E630B6B-63EE-49CA-BFD9-419FCA11E490}"/>
              </a:ext>
            </a:extLst>
          </p:cNvPr>
          <p:cNvSpPr txBox="1"/>
          <p:nvPr/>
        </p:nvSpPr>
        <p:spPr>
          <a:xfrm>
            <a:off x="2750595" y="4352630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 정보로 </a:t>
            </a:r>
            <a:r>
              <a:rPr lang="ko-KR" altLang="en-US" sz="900" dirty="0" err="1"/>
              <a:t>새로고침</a:t>
            </a:r>
            <a:r>
              <a:rPr lang="ko-KR" altLang="en-US" sz="900" dirty="0"/>
              <a:t>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755EF-0FFF-4B75-A158-91E64FF613D8}"/>
              </a:ext>
            </a:extLst>
          </p:cNvPr>
          <p:cNvSpPr txBox="1"/>
          <p:nvPr/>
        </p:nvSpPr>
        <p:spPr>
          <a:xfrm>
            <a:off x="3906477" y="4587962"/>
            <a:ext cx="1621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장치로 업로드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3A987C-ACA5-4D68-B058-F9180C2B7E93}"/>
              </a:ext>
            </a:extLst>
          </p:cNvPr>
          <p:cNvCxnSpPr>
            <a:cxnSpLocks/>
          </p:cNvCxnSpPr>
          <p:nvPr/>
        </p:nvCxnSpPr>
        <p:spPr>
          <a:xfrm flipV="1">
            <a:off x="3557642" y="963952"/>
            <a:ext cx="0" cy="1601936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31CB4D-9FCD-4DF2-9728-5AC9EA8B4D5E}"/>
              </a:ext>
            </a:extLst>
          </p:cNvPr>
          <p:cNvSpPr txBox="1"/>
          <p:nvPr/>
        </p:nvSpPr>
        <p:spPr>
          <a:xfrm>
            <a:off x="3038731" y="701916"/>
            <a:ext cx="1045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전체 삭제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3BF8A-DE9D-44A6-AB34-2A96196E5500}"/>
              </a:ext>
            </a:extLst>
          </p:cNvPr>
          <p:cNvSpPr txBox="1"/>
          <p:nvPr/>
        </p:nvSpPr>
        <p:spPr>
          <a:xfrm>
            <a:off x="4491667" y="691652"/>
            <a:ext cx="1325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편집 시작 </a:t>
            </a:r>
            <a:r>
              <a:rPr lang="en-US" altLang="ko-KR" sz="900" dirty="0"/>
              <a:t>/ </a:t>
            </a:r>
            <a:r>
              <a:rPr lang="ko-KR" altLang="en-US" sz="900" dirty="0"/>
              <a:t>종료 버튼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BEC10E0F-EA51-4DB4-BC7C-1948631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A2BC70B-E4F0-47FD-A0E0-8B1C26325A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093" y="1540306"/>
            <a:ext cx="1754545" cy="288071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89A74B6-0530-4775-A163-C5764B92382E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rot="16200000" flipH="1">
            <a:off x="3556353" y="3426909"/>
            <a:ext cx="1808296" cy="513810"/>
          </a:xfrm>
          <a:prstGeom prst="bentConnector3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0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59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8.5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 정보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장치에 등록된 카메라 영상 확인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라이선스 정보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1B915BE-30A9-42E1-AE87-7C7CB160A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8"/>
              </p:ext>
            </p:extLst>
          </p:nvPr>
        </p:nvGraphicFramePr>
        <p:xfrm>
          <a:off x="201435" y="5084520"/>
          <a:ext cx="6455129" cy="36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8105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956407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187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정보를 표시 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선택한 영상 스트림을 영상표시 부분에 출력해줍니다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표시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접속 해제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카메라 영상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을 클릭한 영상을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Stream URI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표시되는 영상의 접속을 해제합니다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3789"/>
                  </a:ext>
                </a:extLst>
              </a:tr>
              <a:tr h="121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리스트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등록된 라이선스를 채널과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를 표시해줍니다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182163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E6BCBB65-8DA3-4C2D-91EF-0820F1E8A641}"/>
              </a:ext>
            </a:extLst>
          </p:cNvPr>
          <p:cNvGrpSpPr/>
          <p:nvPr/>
        </p:nvGrpSpPr>
        <p:grpSpPr>
          <a:xfrm>
            <a:off x="299593" y="968452"/>
            <a:ext cx="6258814" cy="3253034"/>
            <a:chOff x="0" y="904997"/>
            <a:chExt cx="6858000" cy="356446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19672C2-6999-4D0F-808F-8694B542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D460523-31B7-4609-BECD-7F39E032B97A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D6FDF5-47FA-4A65-9A7B-56D87C85A348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82DA11-00B3-4688-A9C8-10B17EEEF393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4A0C6A-2647-47F0-9523-92E7AEDD5B53}"/>
                </a:ext>
              </a:extLst>
            </p:cNvPr>
            <p:cNvSpPr txBox="1"/>
            <p:nvPr/>
          </p:nvSpPr>
          <p:spPr>
            <a:xfrm>
              <a:off x="5693228" y="190594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71603A-8687-41AC-BCD8-7FF165239896}"/>
                </a:ext>
              </a:extLst>
            </p:cNvPr>
            <p:cNvSpPr txBox="1"/>
            <p:nvPr/>
          </p:nvSpPr>
          <p:spPr>
            <a:xfrm>
              <a:off x="4166091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A9BD5D-46DB-4ADB-B120-539DF4AEFED1}"/>
                </a:ext>
              </a:extLst>
            </p:cNvPr>
            <p:cNvSpPr txBox="1"/>
            <p:nvPr/>
          </p:nvSpPr>
          <p:spPr>
            <a:xfrm>
              <a:off x="5987229" y="3592143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1EDB82-A31D-4393-BB45-A1774C8F63C4}"/>
                </a:ext>
              </a:extLst>
            </p:cNvPr>
            <p:cNvSpPr txBox="1"/>
            <p:nvPr/>
          </p:nvSpPr>
          <p:spPr>
            <a:xfrm>
              <a:off x="2021358" y="1274789"/>
              <a:ext cx="1556533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/>
                <a:t>제목 표시줄   프로그램 메뉴 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A7FFB14-74C8-48C4-86AB-CC8535690517}"/>
                </a:ext>
              </a:extLst>
            </p:cNvPr>
            <p:cNvSpPr txBox="1"/>
            <p:nvPr/>
          </p:nvSpPr>
          <p:spPr>
            <a:xfrm>
              <a:off x="5292992" y="2290534"/>
              <a:ext cx="956510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 정보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F5CD31-8E57-4942-B945-108D41A7EDC0}"/>
                </a:ext>
              </a:extLst>
            </p:cNvPr>
            <p:cNvSpPr txBox="1"/>
            <p:nvPr/>
          </p:nvSpPr>
          <p:spPr>
            <a:xfrm>
              <a:off x="3474624" y="3977364"/>
              <a:ext cx="1544782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장치에 등록된 카메라 영상 확인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82DA31-BBFC-4F28-97BA-71094BFCF692}"/>
                </a:ext>
              </a:extLst>
            </p:cNvPr>
            <p:cNvSpPr txBox="1"/>
            <p:nvPr/>
          </p:nvSpPr>
          <p:spPr>
            <a:xfrm>
              <a:off x="5384311" y="3977364"/>
              <a:ext cx="1325728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19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라이선스 정보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A1E508B-14F2-4C41-9F6C-6A92F8E40EE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896A0D-CDC3-46B2-8A84-FDB24E923EAF}"/>
              </a:ext>
            </a:extLst>
          </p:cNvPr>
          <p:cNvSpPr/>
          <p:nvPr/>
        </p:nvSpPr>
        <p:spPr>
          <a:xfrm>
            <a:off x="6074700" y="1326355"/>
            <a:ext cx="366582" cy="76451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13E36B-79A9-4714-95F8-1C98A318B2AB}"/>
              </a:ext>
            </a:extLst>
          </p:cNvPr>
          <p:cNvCxnSpPr>
            <a:cxnSpLocks/>
          </p:cNvCxnSpPr>
          <p:nvPr/>
        </p:nvCxnSpPr>
        <p:spPr>
          <a:xfrm flipV="1">
            <a:off x="6242285" y="968452"/>
            <a:ext cx="0" cy="357903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819627-BB5F-4BB7-85E9-06C75AE85CF9}"/>
              </a:ext>
            </a:extLst>
          </p:cNvPr>
          <p:cNvSpPr txBox="1"/>
          <p:nvPr/>
        </p:nvSpPr>
        <p:spPr>
          <a:xfrm>
            <a:off x="5619750" y="695325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카메라 영상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36C762-9A02-4DC8-9823-0A2C2CC86671}"/>
              </a:ext>
            </a:extLst>
          </p:cNvPr>
          <p:cNvSpPr/>
          <p:nvPr/>
        </p:nvSpPr>
        <p:spPr>
          <a:xfrm>
            <a:off x="3282221" y="4051855"/>
            <a:ext cx="138185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AE5350-7C7D-4A48-9967-A8CF8115734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973148" y="4143375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7987A68-F62E-44AC-B6F2-A48F9D7D3D6B}"/>
              </a:ext>
            </a:extLst>
          </p:cNvPr>
          <p:cNvSpPr/>
          <p:nvPr/>
        </p:nvSpPr>
        <p:spPr>
          <a:xfrm>
            <a:off x="4699000" y="4048638"/>
            <a:ext cx="306073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64E963-C9A6-4AEA-9675-CF66438D353F}"/>
              </a:ext>
            </a:extLst>
          </p:cNvPr>
          <p:cNvCxnSpPr>
            <a:cxnSpLocks/>
          </p:cNvCxnSpPr>
          <p:nvPr/>
        </p:nvCxnSpPr>
        <p:spPr>
          <a:xfrm>
            <a:off x="4846273" y="4140158"/>
            <a:ext cx="0" cy="191759"/>
          </a:xfrm>
          <a:prstGeom prst="straightConnector1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B3E4C71-F993-4F67-B14C-97B6897EF478}"/>
              </a:ext>
            </a:extLst>
          </p:cNvPr>
          <p:cNvSpPr txBox="1"/>
          <p:nvPr/>
        </p:nvSpPr>
        <p:spPr>
          <a:xfrm>
            <a:off x="4266180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 해제 버튼</a:t>
            </a: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5A2CB3-AD86-41A5-B1BB-8B054EB2DB0E}"/>
              </a:ext>
            </a:extLst>
          </p:cNvPr>
          <p:cNvSpPr txBox="1"/>
          <p:nvPr/>
        </p:nvSpPr>
        <p:spPr>
          <a:xfrm>
            <a:off x="3365563" y="4253101"/>
            <a:ext cx="1238250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Stream URI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90C058C-EB87-4863-82DA-E4241256517B}"/>
              </a:ext>
            </a:extLst>
          </p:cNvPr>
          <p:cNvSpPr/>
          <p:nvPr/>
        </p:nvSpPr>
        <p:spPr>
          <a:xfrm>
            <a:off x="5173277" y="3088729"/>
            <a:ext cx="1268006" cy="91520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E1E79F1-09B2-471A-B81F-66A7672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89208"/>
              </p:ext>
            </p:extLst>
          </p:nvPr>
        </p:nvGraphicFramePr>
        <p:xfrm>
          <a:off x="260350" y="973631"/>
          <a:ext cx="5999563" cy="70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첫 기기의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세팅할 시에는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PORT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한 개의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SWITCH HUB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물립니다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325B-BF43-4C08-9379-AFFA8053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7" y="2509112"/>
            <a:ext cx="948100" cy="948100"/>
          </a:xfrm>
          <a:prstGeom prst="rect">
            <a:avLst/>
          </a:prstGeom>
        </p:spPr>
      </p:pic>
      <p:pic>
        <p:nvPicPr>
          <p:cNvPr id="20" name="그림 19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0CF2A584-8710-42FC-979C-437FE07CC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65" y="2509112"/>
            <a:ext cx="1395360" cy="8154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187574-B6E8-4BE1-903E-2310ED7BB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93" y="2103056"/>
            <a:ext cx="1760212" cy="176021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06F7F081-A830-4228-A97F-DC84A5E72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6363" y="3735517"/>
            <a:ext cx="3857625" cy="229552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4884D8-96C8-4DF7-BDD2-1D4332CD07D5}"/>
              </a:ext>
            </a:extLst>
          </p:cNvPr>
          <p:cNvGrpSpPr/>
          <p:nvPr/>
        </p:nvGrpSpPr>
        <p:grpSpPr>
          <a:xfrm>
            <a:off x="1878028" y="2983161"/>
            <a:ext cx="869006" cy="482890"/>
            <a:chOff x="1671313" y="6119371"/>
            <a:chExt cx="757562" cy="48289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1F4341A-63F7-4D6D-BF4E-CC8A7987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19371"/>
              <a:ext cx="0" cy="482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AA2FF62-1925-4B55-BF49-52513CCAD015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94E04DA-5575-436E-B57F-6B617060618D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F896B04-1008-4077-AEBC-387B8A9A65E3}"/>
              </a:ext>
            </a:extLst>
          </p:cNvPr>
          <p:cNvGrpSpPr/>
          <p:nvPr/>
        </p:nvGrpSpPr>
        <p:grpSpPr>
          <a:xfrm flipH="1">
            <a:off x="2980907" y="2983161"/>
            <a:ext cx="1218775" cy="474050"/>
            <a:chOff x="1376363" y="6128211"/>
            <a:chExt cx="1052512" cy="47405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180DE5-C88C-4982-8E3C-382EAA1274C4}"/>
                </a:ext>
              </a:extLst>
            </p:cNvPr>
            <p:cNvCxnSpPr/>
            <p:nvPr/>
          </p:nvCxnSpPr>
          <p:spPr>
            <a:xfrm>
              <a:off x="1376363" y="6128211"/>
              <a:ext cx="2949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6C60D7-A26A-46A8-8FE7-6EF50514782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28211"/>
              <a:ext cx="0" cy="474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02E2442-EAF6-40D9-A4F8-A74B211FB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5AE68A3-4007-4933-A50A-958A81E9D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864CF2-8D75-47FF-895E-FA26FCC413E9}"/>
              </a:ext>
            </a:extLst>
          </p:cNvPr>
          <p:cNvSpPr/>
          <p:nvPr/>
        </p:nvSpPr>
        <p:spPr>
          <a:xfrm>
            <a:off x="2169380" y="4947391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6">
            <a:extLst>
              <a:ext uri="{FF2B5EF4-FFF2-40B4-BE49-F238E27FC236}">
                <a16:creationId xmlns:a16="http://schemas.microsoft.com/office/drawing/2014/main" id="{7532CEE7-BA32-457A-8659-1D8FEF9FF6AC}"/>
              </a:ext>
            </a:extLst>
          </p:cNvPr>
          <p:cNvSpPr/>
          <p:nvPr/>
        </p:nvSpPr>
        <p:spPr>
          <a:xfrm>
            <a:off x="2893280" y="5197422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E7DA85-856B-46F4-B84B-6CA776E3B54E}"/>
              </a:ext>
            </a:extLst>
          </p:cNvPr>
          <p:cNvSpPr txBox="1"/>
          <p:nvPr/>
        </p:nvSpPr>
        <p:spPr>
          <a:xfrm>
            <a:off x="530422" y="4380151"/>
            <a:ext cx="139065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CLIENT PORT : 192.168.1.120</a:t>
            </a:r>
            <a:endParaRPr lang="ko-KR" altLang="en-US" sz="1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63518-6A11-42CB-A40D-35F2460BBA26}"/>
              </a:ext>
            </a:extLst>
          </p:cNvPr>
          <p:cNvSpPr txBox="1"/>
          <p:nvPr/>
        </p:nvSpPr>
        <p:spPr>
          <a:xfrm>
            <a:off x="3419523" y="4746477"/>
            <a:ext cx="15803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SERVER PORT : 192.168.1.124</a:t>
            </a:r>
            <a:endParaRPr lang="ko-KR" altLang="en-US" sz="10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491A39-401F-455B-B0ED-29650D3565AC}"/>
              </a:ext>
            </a:extLst>
          </p:cNvPr>
          <p:cNvCxnSpPr>
            <a:cxnSpLocks/>
            <a:stCxn id="38" idx="1"/>
            <a:endCxn id="97" idx="1"/>
          </p:cNvCxnSpPr>
          <p:nvPr/>
        </p:nvCxnSpPr>
        <p:spPr>
          <a:xfrm flipV="1">
            <a:off x="3116641" y="4946532"/>
            <a:ext cx="302882" cy="32232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ED273C-5CE9-4FBD-B140-4C3C99E1219E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H="1" flipV="1">
            <a:off x="1921072" y="4580206"/>
            <a:ext cx="248308" cy="3671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6F32426-7936-4A5C-BD1C-1D59C12A8DA5}"/>
              </a:ext>
            </a:extLst>
          </p:cNvPr>
          <p:cNvGrpSpPr/>
          <p:nvPr/>
        </p:nvGrpSpPr>
        <p:grpSpPr>
          <a:xfrm>
            <a:off x="2282251" y="3220186"/>
            <a:ext cx="924083" cy="1868651"/>
            <a:chOff x="1958817" y="6365235"/>
            <a:chExt cx="924083" cy="1868651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FA88260-2649-4BDD-9343-4541EA0F1662}"/>
                </a:ext>
              </a:extLst>
            </p:cNvPr>
            <p:cNvCxnSpPr/>
            <p:nvPr/>
          </p:nvCxnSpPr>
          <p:spPr>
            <a:xfrm>
              <a:off x="2882900" y="6365235"/>
              <a:ext cx="0" cy="10769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682527B-66B8-484D-89C9-F6CD10972FF1}"/>
                </a:ext>
              </a:extLst>
            </p:cNvPr>
            <p:cNvCxnSpPr/>
            <p:nvPr/>
          </p:nvCxnSpPr>
          <p:spPr>
            <a:xfrm flipH="1">
              <a:off x="1958817" y="7442200"/>
              <a:ext cx="9240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DA607D-3124-409E-993D-C9A251DEAFB2}"/>
                </a:ext>
              </a:extLst>
            </p:cNvPr>
            <p:cNvCxnSpPr/>
            <p:nvPr/>
          </p:nvCxnSpPr>
          <p:spPr>
            <a:xfrm>
              <a:off x="1958817" y="7442200"/>
              <a:ext cx="0" cy="7916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E2C2509-2125-4884-948D-232F88AEFD61}"/>
              </a:ext>
            </a:extLst>
          </p:cNvPr>
          <p:cNvGrpSpPr/>
          <p:nvPr/>
        </p:nvGrpSpPr>
        <p:grpSpPr>
          <a:xfrm>
            <a:off x="3001229" y="3220186"/>
            <a:ext cx="441155" cy="2124715"/>
            <a:chOff x="2677795" y="6365235"/>
            <a:chExt cx="441155" cy="2124715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BE2F774-1D46-441E-A2B1-55D026535915}"/>
                </a:ext>
              </a:extLst>
            </p:cNvPr>
            <p:cNvCxnSpPr/>
            <p:nvPr/>
          </p:nvCxnSpPr>
          <p:spPr>
            <a:xfrm>
              <a:off x="3118949" y="6365235"/>
              <a:ext cx="0" cy="12676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8492AE4-66D2-4920-91AE-38363F77A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7795" y="7632922"/>
              <a:ext cx="4411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5B5EC76-3472-49B3-8A3E-E0C371779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95" y="7632922"/>
              <a:ext cx="0" cy="8570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C31EE6-F740-41CC-AB84-95B0B9EAFF8A}"/>
              </a:ext>
            </a:extLst>
          </p:cNvPr>
          <p:cNvCxnSpPr>
            <a:cxnSpLocks/>
          </p:cNvCxnSpPr>
          <p:nvPr/>
        </p:nvCxnSpPr>
        <p:spPr>
          <a:xfrm flipV="1">
            <a:off x="1587625" y="2983161"/>
            <a:ext cx="29040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22532"/>
              </p:ext>
            </p:extLst>
          </p:nvPr>
        </p:nvGraphicFramePr>
        <p:xfrm>
          <a:off x="260350" y="6120334"/>
          <a:ext cx="5999563" cy="81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대역대를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네트워크 관리자에서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CLIENT PORT / 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 대역대로 맞춥니다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 Ex)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192.168.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60.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xx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a:t> 192.168.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1.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xx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인스톨 파일을 사용하여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프로그램을 설치한다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D6E066C1-C69A-40CC-A5B6-FC37E673C82C}"/>
              </a:ext>
            </a:extLst>
          </p:cNvPr>
          <p:cNvSpPr txBox="1"/>
          <p:nvPr/>
        </p:nvSpPr>
        <p:spPr>
          <a:xfrm>
            <a:off x="4558770" y="3556289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세팅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5280D0-6A15-48DA-8238-E370A7214E6F}"/>
              </a:ext>
            </a:extLst>
          </p:cNvPr>
          <p:cNvSpPr txBox="1"/>
          <p:nvPr/>
        </p:nvSpPr>
        <p:spPr>
          <a:xfrm>
            <a:off x="612004" y="3556289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&lt;CAM&gt;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96E59-D23F-408C-961F-89C5C69D2EF7}"/>
              </a:ext>
            </a:extLst>
          </p:cNvPr>
          <p:cNvSpPr txBox="1"/>
          <p:nvPr/>
        </p:nvSpPr>
        <p:spPr>
          <a:xfrm>
            <a:off x="2063393" y="2128494"/>
            <a:ext cx="18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&lt;SWITCH HUB&gt;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C79B5DAB-88B5-4B1C-9FCF-46D82454C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909" y="7349202"/>
            <a:ext cx="70494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3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03639"/>
              </p:ext>
            </p:extLst>
          </p:nvPr>
        </p:nvGraphicFramePr>
        <p:xfrm>
          <a:off x="260350" y="973631"/>
          <a:ext cx="6153150" cy="8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2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6438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4355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프로그램의  메뉴에서 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접속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[TONS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순서대로 클릭합니다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그 후 팝업창이 뜨면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장비를 선택하여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D/PW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정보를 수정할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003266"/>
            <a:ext cx="1543050" cy="527403"/>
          </a:xfrm>
        </p:spPr>
        <p:txBody>
          <a:bodyPr/>
          <a:lstStyle/>
          <a:p>
            <a:fld id="{2DCDF3FE-99E3-4BBF-96E5-E46D4718244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97325"/>
              </p:ext>
            </p:extLst>
          </p:nvPr>
        </p:nvGraphicFramePr>
        <p:xfrm>
          <a:off x="268300" y="4162351"/>
          <a:ext cx="5999563" cy="67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수정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 그림과 같이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대외망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혹은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NVR/DVR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장비에 연결합니다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영상등록 과정을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pic>
        <p:nvPicPr>
          <p:cNvPr id="125" name="그림 124">
            <a:extLst>
              <a:ext uri="{FF2B5EF4-FFF2-40B4-BE49-F238E27FC236}">
                <a16:creationId xmlns:a16="http://schemas.microsoft.com/office/drawing/2014/main" id="{DDD5A458-1982-48CC-96E7-DB3A0C1C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31" y="2265175"/>
            <a:ext cx="2818168" cy="141977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AE09E86-6CD8-42E7-98C4-754923E0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0" y="2113320"/>
            <a:ext cx="4402524" cy="1541578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815EBE4-E243-4401-A212-C62D9F248C6B}"/>
              </a:ext>
            </a:extLst>
          </p:cNvPr>
          <p:cNvSpPr/>
          <p:nvPr/>
        </p:nvSpPr>
        <p:spPr>
          <a:xfrm>
            <a:off x="1101354" y="2381192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57D7A1-83DB-48A1-9994-83EABCFD6E7F}"/>
              </a:ext>
            </a:extLst>
          </p:cNvPr>
          <p:cNvSpPr txBox="1"/>
          <p:nvPr/>
        </p:nvSpPr>
        <p:spPr>
          <a:xfrm>
            <a:off x="1902212" y="2660409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91854E-7DE8-4EDA-A95A-939151F86C66}"/>
              </a:ext>
            </a:extLst>
          </p:cNvPr>
          <p:cNvSpPr/>
          <p:nvPr/>
        </p:nvSpPr>
        <p:spPr>
          <a:xfrm>
            <a:off x="3616444" y="3299670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3A06D0C-89D4-46EC-A8B2-4BCE9A5B7AD9}"/>
              </a:ext>
            </a:extLst>
          </p:cNvPr>
          <p:cNvCxnSpPr>
            <a:cxnSpLocks/>
            <a:stCxn id="129" idx="2"/>
            <a:endCxn id="131" idx="3"/>
          </p:cNvCxnSpPr>
          <p:nvPr/>
        </p:nvCxnSpPr>
        <p:spPr>
          <a:xfrm rot="5400000">
            <a:off x="3575417" y="3463983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59FC94-664D-46E4-A75F-25D7936F4E64}"/>
              </a:ext>
            </a:extLst>
          </p:cNvPr>
          <p:cNvSpPr txBox="1"/>
          <p:nvPr/>
        </p:nvSpPr>
        <p:spPr>
          <a:xfrm>
            <a:off x="2562834" y="3629870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303227-B592-4CE4-AA17-A79CA7353089}"/>
              </a:ext>
            </a:extLst>
          </p:cNvPr>
          <p:cNvGrpSpPr/>
          <p:nvPr/>
        </p:nvGrpSpPr>
        <p:grpSpPr>
          <a:xfrm>
            <a:off x="3790002" y="1887514"/>
            <a:ext cx="2009853" cy="1979614"/>
            <a:chOff x="4746426" y="7251399"/>
            <a:chExt cx="2009853" cy="197961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D94C50-6213-480B-9D2A-6EF3E4192AED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876EE5-B3E1-44F2-A3B9-D785FDAC579C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E18A052-5B3F-4929-8CFD-F3D5FD64EB41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43F023A-9995-4774-8C84-D6E3EAB6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3FB2A5-7E91-415A-94A5-EDAF2E3D149B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9B03C685-232B-4514-A520-45073289C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1" y="7020015"/>
            <a:ext cx="3485714" cy="23139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1FF2AE5-C7ED-47CC-A769-771C7432A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304" y="4952999"/>
            <a:ext cx="3277060" cy="21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9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973631"/>
          <a:ext cx="6153150" cy="8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2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6438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4355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프로그램의  메뉴에서 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접속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[TONS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순서대로 클릭합니다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그 후 팝업창이 뜨면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장비를 선택하여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D/PW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정보를 수정할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003266"/>
            <a:ext cx="1543050" cy="527403"/>
          </a:xfrm>
        </p:spPr>
        <p:txBody>
          <a:bodyPr/>
          <a:lstStyle/>
          <a:p>
            <a:fld id="{2DCDF3FE-99E3-4BBF-96E5-E46D4718244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/>
        </p:nvGraphicFramePr>
        <p:xfrm>
          <a:off x="268300" y="4162351"/>
          <a:ext cx="5999563" cy="67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수정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 그림과 같이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대외망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혹은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NVR/DVR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장비에 연결합니다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영상등록 과정을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pic>
        <p:nvPicPr>
          <p:cNvPr id="125" name="그림 124">
            <a:extLst>
              <a:ext uri="{FF2B5EF4-FFF2-40B4-BE49-F238E27FC236}">
                <a16:creationId xmlns:a16="http://schemas.microsoft.com/office/drawing/2014/main" id="{DDD5A458-1982-48CC-96E7-DB3A0C1C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31" y="2265175"/>
            <a:ext cx="2818168" cy="141977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AE09E86-6CD8-42E7-98C4-754923E0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0" y="2113320"/>
            <a:ext cx="4402524" cy="1541578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815EBE4-E243-4401-A212-C62D9F248C6B}"/>
              </a:ext>
            </a:extLst>
          </p:cNvPr>
          <p:cNvSpPr/>
          <p:nvPr/>
        </p:nvSpPr>
        <p:spPr>
          <a:xfrm>
            <a:off x="1101354" y="2381192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57D7A1-83DB-48A1-9994-83EABCFD6E7F}"/>
              </a:ext>
            </a:extLst>
          </p:cNvPr>
          <p:cNvSpPr txBox="1"/>
          <p:nvPr/>
        </p:nvSpPr>
        <p:spPr>
          <a:xfrm>
            <a:off x="1902212" y="2660409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91854E-7DE8-4EDA-A95A-939151F86C66}"/>
              </a:ext>
            </a:extLst>
          </p:cNvPr>
          <p:cNvSpPr/>
          <p:nvPr/>
        </p:nvSpPr>
        <p:spPr>
          <a:xfrm>
            <a:off x="3616444" y="3299670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3A06D0C-89D4-46EC-A8B2-4BCE9A5B7AD9}"/>
              </a:ext>
            </a:extLst>
          </p:cNvPr>
          <p:cNvCxnSpPr>
            <a:cxnSpLocks/>
            <a:stCxn id="129" idx="2"/>
            <a:endCxn id="131" idx="3"/>
          </p:cNvCxnSpPr>
          <p:nvPr/>
        </p:nvCxnSpPr>
        <p:spPr>
          <a:xfrm rot="5400000">
            <a:off x="3575417" y="3463983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59FC94-664D-46E4-A75F-25D7936F4E64}"/>
              </a:ext>
            </a:extLst>
          </p:cNvPr>
          <p:cNvSpPr txBox="1"/>
          <p:nvPr/>
        </p:nvSpPr>
        <p:spPr>
          <a:xfrm>
            <a:off x="2562834" y="3629870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303227-B592-4CE4-AA17-A79CA7353089}"/>
              </a:ext>
            </a:extLst>
          </p:cNvPr>
          <p:cNvGrpSpPr/>
          <p:nvPr/>
        </p:nvGrpSpPr>
        <p:grpSpPr>
          <a:xfrm>
            <a:off x="3790002" y="1887514"/>
            <a:ext cx="2009853" cy="1979614"/>
            <a:chOff x="4746426" y="7251399"/>
            <a:chExt cx="2009853" cy="197961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D94C50-6213-480B-9D2A-6EF3E4192AED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876EE5-B3E1-44F2-A3B9-D785FDAC579C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E18A052-5B3F-4929-8CFD-F3D5FD64EB41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43F023A-9995-4774-8C84-D6E3EAB6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3FB2A5-7E91-415A-94A5-EDAF2E3D149B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325B-BF43-4C08-9379-AFFA80537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8" y="5920665"/>
            <a:ext cx="589637" cy="589637"/>
          </a:xfrm>
          <a:prstGeom prst="rect">
            <a:avLst/>
          </a:prstGeom>
        </p:spPr>
      </p:pic>
      <p:pic>
        <p:nvPicPr>
          <p:cNvPr id="20" name="그림 19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0CF2A584-8710-42FC-979C-437FE07CC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15" y="5510614"/>
            <a:ext cx="1395360" cy="8154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187574-B6E8-4BE1-903E-2310ED7BB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43" y="5104558"/>
            <a:ext cx="1760212" cy="176021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06F7F081-A830-4228-A97F-DC84A5E72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4913" y="6737019"/>
            <a:ext cx="3857625" cy="229552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4884D8-96C8-4DF7-BDD2-1D4332CD07D5}"/>
              </a:ext>
            </a:extLst>
          </p:cNvPr>
          <p:cNvGrpSpPr/>
          <p:nvPr/>
        </p:nvGrpSpPr>
        <p:grpSpPr>
          <a:xfrm>
            <a:off x="1706578" y="5984663"/>
            <a:ext cx="869006" cy="482890"/>
            <a:chOff x="1671313" y="6119371"/>
            <a:chExt cx="757562" cy="48289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1F4341A-63F7-4D6D-BF4E-CC8A7987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19371"/>
              <a:ext cx="0" cy="482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AA2FF62-1925-4B55-BF49-52513CCAD015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94E04DA-5575-436E-B57F-6B617060618D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F896B04-1008-4077-AEBC-387B8A9A65E3}"/>
              </a:ext>
            </a:extLst>
          </p:cNvPr>
          <p:cNvGrpSpPr/>
          <p:nvPr/>
        </p:nvGrpSpPr>
        <p:grpSpPr>
          <a:xfrm flipH="1">
            <a:off x="2809457" y="5984663"/>
            <a:ext cx="1218775" cy="474050"/>
            <a:chOff x="1376363" y="6128211"/>
            <a:chExt cx="1052512" cy="47405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180DE5-C88C-4982-8E3C-382EAA1274C4}"/>
                </a:ext>
              </a:extLst>
            </p:cNvPr>
            <p:cNvCxnSpPr/>
            <p:nvPr/>
          </p:nvCxnSpPr>
          <p:spPr>
            <a:xfrm>
              <a:off x="1376363" y="6128211"/>
              <a:ext cx="2949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6C60D7-A26A-46A8-8FE7-6EF50514782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28211"/>
              <a:ext cx="0" cy="474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02E2442-EAF6-40D9-A4F8-A74B211FB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5AE68A3-4007-4933-A50A-958A81E9D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864CF2-8D75-47FF-895E-FA26FCC413E9}"/>
              </a:ext>
            </a:extLst>
          </p:cNvPr>
          <p:cNvSpPr/>
          <p:nvPr/>
        </p:nvSpPr>
        <p:spPr>
          <a:xfrm>
            <a:off x="1997930" y="7948893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6">
            <a:extLst>
              <a:ext uri="{FF2B5EF4-FFF2-40B4-BE49-F238E27FC236}">
                <a16:creationId xmlns:a16="http://schemas.microsoft.com/office/drawing/2014/main" id="{7532CEE7-BA32-457A-8659-1D8FEF9FF6AC}"/>
              </a:ext>
            </a:extLst>
          </p:cNvPr>
          <p:cNvSpPr/>
          <p:nvPr/>
        </p:nvSpPr>
        <p:spPr>
          <a:xfrm>
            <a:off x="2721830" y="8198924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E7DA85-856B-46F4-B84B-6CA776E3B54E}"/>
              </a:ext>
            </a:extLst>
          </p:cNvPr>
          <p:cNvSpPr txBox="1"/>
          <p:nvPr/>
        </p:nvSpPr>
        <p:spPr>
          <a:xfrm>
            <a:off x="319370" y="7496699"/>
            <a:ext cx="139065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PORT : 192.168.1.120</a:t>
            </a:r>
            <a:endParaRPr lang="ko-KR" altLang="en-US" sz="1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63518-6A11-42CB-A40D-35F2460BBA26}"/>
              </a:ext>
            </a:extLst>
          </p:cNvPr>
          <p:cNvSpPr txBox="1"/>
          <p:nvPr/>
        </p:nvSpPr>
        <p:spPr>
          <a:xfrm>
            <a:off x="2453887" y="7502623"/>
            <a:ext cx="15803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PORT : 192.168.1.124</a:t>
            </a:r>
            <a:endParaRPr lang="ko-KR" altLang="en-US" sz="1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491A39-401F-455B-B0ED-29650D3565AC}"/>
              </a:ext>
            </a:extLst>
          </p:cNvPr>
          <p:cNvCxnSpPr>
            <a:cxnSpLocks/>
            <a:stCxn id="38" idx="1"/>
            <a:endCxn id="97" idx="2"/>
          </p:cNvCxnSpPr>
          <p:nvPr/>
        </p:nvCxnSpPr>
        <p:spPr>
          <a:xfrm flipV="1">
            <a:off x="2945191" y="7902733"/>
            <a:ext cx="298855" cy="3676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ED273C-5CE9-4FBD-B140-4C3C99E1219E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H="1" flipV="1">
            <a:off x="1014695" y="7896809"/>
            <a:ext cx="985616" cy="25877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6F32426-7936-4A5C-BD1C-1D59C12A8DA5}"/>
              </a:ext>
            </a:extLst>
          </p:cNvPr>
          <p:cNvGrpSpPr/>
          <p:nvPr/>
        </p:nvGrpSpPr>
        <p:grpSpPr>
          <a:xfrm>
            <a:off x="2110801" y="6221688"/>
            <a:ext cx="924083" cy="1868651"/>
            <a:chOff x="1958817" y="6365235"/>
            <a:chExt cx="924083" cy="1868651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FA88260-2649-4BDD-9343-4541EA0F1662}"/>
                </a:ext>
              </a:extLst>
            </p:cNvPr>
            <p:cNvCxnSpPr/>
            <p:nvPr/>
          </p:nvCxnSpPr>
          <p:spPr>
            <a:xfrm>
              <a:off x="2882900" y="6365235"/>
              <a:ext cx="0" cy="10769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682527B-66B8-484D-89C9-F6CD10972FF1}"/>
                </a:ext>
              </a:extLst>
            </p:cNvPr>
            <p:cNvCxnSpPr/>
            <p:nvPr/>
          </p:nvCxnSpPr>
          <p:spPr>
            <a:xfrm flipH="1">
              <a:off x="1958817" y="7442200"/>
              <a:ext cx="9240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DA607D-3124-409E-993D-C9A251DEAFB2}"/>
                </a:ext>
              </a:extLst>
            </p:cNvPr>
            <p:cNvCxnSpPr/>
            <p:nvPr/>
          </p:nvCxnSpPr>
          <p:spPr>
            <a:xfrm>
              <a:off x="1958817" y="7442200"/>
              <a:ext cx="0" cy="7916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C31EE6-F740-41CC-AB84-95B0B9EAFF8A}"/>
              </a:ext>
            </a:extLst>
          </p:cNvPr>
          <p:cNvCxnSpPr>
            <a:cxnSpLocks/>
          </p:cNvCxnSpPr>
          <p:nvPr/>
        </p:nvCxnSpPr>
        <p:spPr>
          <a:xfrm flipV="1">
            <a:off x="1416175" y="5984663"/>
            <a:ext cx="29040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6E066C1-C69A-40CC-A5B6-FC37E673C82C}"/>
              </a:ext>
            </a:extLst>
          </p:cNvPr>
          <p:cNvSpPr txBox="1"/>
          <p:nvPr/>
        </p:nvSpPr>
        <p:spPr>
          <a:xfrm>
            <a:off x="4387320" y="6557791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세팅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5280D0-6A15-48DA-8238-E370A7214E6F}"/>
              </a:ext>
            </a:extLst>
          </p:cNvPr>
          <p:cNvSpPr txBox="1"/>
          <p:nvPr/>
        </p:nvSpPr>
        <p:spPr>
          <a:xfrm>
            <a:off x="206996" y="6557791"/>
            <a:ext cx="23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&lt;CAM / NVR/ DVR&gt;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96E59-D23F-408C-961F-89C5C69D2EF7}"/>
              </a:ext>
            </a:extLst>
          </p:cNvPr>
          <p:cNvSpPr txBox="1"/>
          <p:nvPr/>
        </p:nvSpPr>
        <p:spPr>
          <a:xfrm>
            <a:off x="1891943" y="5129996"/>
            <a:ext cx="18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&lt;SWITCH HUB&gt;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345EF3-05F2-4AF6-B0BC-FA56A43C4AB2}"/>
              </a:ext>
            </a:extLst>
          </p:cNvPr>
          <p:cNvGrpSpPr/>
          <p:nvPr/>
        </p:nvGrpSpPr>
        <p:grpSpPr>
          <a:xfrm>
            <a:off x="2809457" y="8340370"/>
            <a:ext cx="2645193" cy="577998"/>
            <a:chOff x="2980907" y="8518501"/>
            <a:chExt cx="2645193" cy="57799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8492AE4-66D2-4920-91AE-38363F77A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907" y="9096499"/>
              <a:ext cx="26451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5B5EC76-3472-49B3-8A3E-E0C3717791C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229" y="8518501"/>
              <a:ext cx="0" cy="5779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2CC8BC5-CE0D-4A2B-869A-E424C8AC9A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6890" y="8894618"/>
              <a:ext cx="0" cy="2018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80112-67E3-4882-BCD3-CDD4219140ED}"/>
              </a:ext>
            </a:extLst>
          </p:cNvPr>
          <p:cNvGrpSpPr/>
          <p:nvPr/>
        </p:nvGrpSpPr>
        <p:grpSpPr>
          <a:xfrm>
            <a:off x="4915298" y="7816907"/>
            <a:ext cx="981629" cy="981629"/>
            <a:chOff x="5015537" y="7275683"/>
            <a:chExt cx="1760212" cy="17602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3A4CFB-9FD6-48AE-B8E1-AC5A40E50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537" y="7275683"/>
              <a:ext cx="1760212" cy="17602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405F222-D835-4DC8-8499-F9412C0D6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45" y="7817975"/>
              <a:ext cx="400110" cy="40011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3A79AC-EFCF-4D43-9D9C-165F251C2529}"/>
              </a:ext>
            </a:extLst>
          </p:cNvPr>
          <p:cNvSpPr txBox="1"/>
          <p:nvPr/>
        </p:nvSpPr>
        <p:spPr>
          <a:xfrm>
            <a:off x="4653355" y="7527477"/>
            <a:ext cx="14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trike="sngStrike" dirty="0" err="1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대외망</a:t>
            </a:r>
            <a:r>
              <a:rPr lang="ko-KR" altLang="en-US" strike="sngStrike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trike="sngStrike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B76E025F-9C64-4C1D-93F1-15EC1D294E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2" y="5121546"/>
            <a:ext cx="1099510" cy="6364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FBC85-AA12-43DB-BA69-E64FB9D38544}"/>
              </a:ext>
            </a:extLst>
          </p:cNvPr>
          <p:cNvSpPr/>
          <p:nvPr/>
        </p:nvSpPr>
        <p:spPr>
          <a:xfrm>
            <a:off x="4219578" y="7884781"/>
            <a:ext cx="2365371" cy="831701"/>
          </a:xfrm>
          <a:prstGeom prst="rect">
            <a:avLst/>
          </a:prstGeom>
          <a:noFill/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0C9388-ED1A-4AB2-88D2-7A7AF9144B52}"/>
              </a:ext>
            </a:extLst>
          </p:cNvPr>
          <p:cNvSpPr/>
          <p:nvPr/>
        </p:nvSpPr>
        <p:spPr>
          <a:xfrm>
            <a:off x="260350" y="4953000"/>
            <a:ext cx="6445250" cy="4050266"/>
          </a:xfrm>
          <a:prstGeom prst="rect">
            <a:avLst/>
          </a:prstGeom>
          <a:noFill/>
          <a:ln>
            <a:solidFill>
              <a:srgbClr val="ECB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2B8D04-56D4-4D39-8023-AC248993EBD1}"/>
              </a:ext>
            </a:extLst>
          </p:cNvPr>
          <p:cNvSpPr txBox="1"/>
          <p:nvPr/>
        </p:nvSpPr>
        <p:spPr>
          <a:xfrm>
            <a:off x="1886972" y="4779155"/>
            <a:ext cx="18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&lt;TONS - D&gt;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B03C685-232B-4514-A520-45073289C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1673" y="4074869"/>
            <a:ext cx="2494781" cy="16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2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973631"/>
          <a:ext cx="6153150" cy="8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2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6438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4355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프로그램의  메뉴에서 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접속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[TONS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순서대로 클릭합니다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그 후 팝업창이 뜨면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장비를 선택하여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D/PW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정보를 수정할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003266"/>
            <a:ext cx="1543050" cy="527403"/>
          </a:xfrm>
        </p:spPr>
        <p:txBody>
          <a:bodyPr/>
          <a:lstStyle/>
          <a:p>
            <a:fld id="{2DCDF3FE-99E3-4BBF-96E5-E46D4718244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/>
        </p:nvGraphicFramePr>
        <p:xfrm>
          <a:off x="268300" y="4162351"/>
          <a:ext cx="5999563" cy="67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수정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 그림과 같이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대외망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혹은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NVR/DVR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장비에 연결합니다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영상등록 과정을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pic>
        <p:nvPicPr>
          <p:cNvPr id="125" name="그림 124">
            <a:extLst>
              <a:ext uri="{FF2B5EF4-FFF2-40B4-BE49-F238E27FC236}">
                <a16:creationId xmlns:a16="http://schemas.microsoft.com/office/drawing/2014/main" id="{DDD5A458-1982-48CC-96E7-DB3A0C1C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31" y="2265175"/>
            <a:ext cx="2818168" cy="141977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AE09E86-6CD8-42E7-98C4-754923E0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0" y="2113320"/>
            <a:ext cx="4402524" cy="1541578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815EBE4-E243-4401-A212-C62D9F248C6B}"/>
              </a:ext>
            </a:extLst>
          </p:cNvPr>
          <p:cNvSpPr/>
          <p:nvPr/>
        </p:nvSpPr>
        <p:spPr>
          <a:xfrm>
            <a:off x="1101354" y="2381192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57D7A1-83DB-48A1-9994-83EABCFD6E7F}"/>
              </a:ext>
            </a:extLst>
          </p:cNvPr>
          <p:cNvSpPr txBox="1"/>
          <p:nvPr/>
        </p:nvSpPr>
        <p:spPr>
          <a:xfrm>
            <a:off x="1902212" y="2660409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91854E-7DE8-4EDA-A95A-939151F86C66}"/>
              </a:ext>
            </a:extLst>
          </p:cNvPr>
          <p:cNvSpPr/>
          <p:nvPr/>
        </p:nvSpPr>
        <p:spPr>
          <a:xfrm>
            <a:off x="3616444" y="3299670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3A06D0C-89D4-46EC-A8B2-4BCE9A5B7AD9}"/>
              </a:ext>
            </a:extLst>
          </p:cNvPr>
          <p:cNvCxnSpPr>
            <a:cxnSpLocks/>
            <a:stCxn id="129" idx="2"/>
            <a:endCxn id="131" idx="3"/>
          </p:cNvCxnSpPr>
          <p:nvPr/>
        </p:nvCxnSpPr>
        <p:spPr>
          <a:xfrm rot="5400000">
            <a:off x="3575417" y="3463983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59FC94-664D-46E4-A75F-25D7936F4E64}"/>
              </a:ext>
            </a:extLst>
          </p:cNvPr>
          <p:cNvSpPr txBox="1"/>
          <p:nvPr/>
        </p:nvSpPr>
        <p:spPr>
          <a:xfrm>
            <a:off x="2562834" y="3629870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303227-B592-4CE4-AA17-A79CA7353089}"/>
              </a:ext>
            </a:extLst>
          </p:cNvPr>
          <p:cNvGrpSpPr/>
          <p:nvPr/>
        </p:nvGrpSpPr>
        <p:grpSpPr>
          <a:xfrm>
            <a:off x="3790002" y="1887514"/>
            <a:ext cx="2009853" cy="1979614"/>
            <a:chOff x="4746426" y="7251399"/>
            <a:chExt cx="2009853" cy="197961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D94C50-6213-480B-9D2A-6EF3E4192AED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876EE5-B3E1-44F2-A3B9-D785FDAC579C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E18A052-5B3F-4929-8CFD-F3D5FD64EB41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43F023A-9995-4774-8C84-D6E3EAB6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3FB2A5-7E91-415A-94A5-EDAF2E3D149B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47E969-7DA2-4875-BBA8-48AA8CAA0067}"/>
              </a:ext>
            </a:extLst>
          </p:cNvPr>
          <p:cNvGrpSpPr/>
          <p:nvPr/>
        </p:nvGrpSpPr>
        <p:grpSpPr>
          <a:xfrm>
            <a:off x="260350" y="4779155"/>
            <a:ext cx="6445250" cy="4253389"/>
            <a:chOff x="260350" y="4779155"/>
            <a:chExt cx="6445250" cy="425338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662325B-BF43-4C08-9379-AFFA8053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47" y="5510614"/>
              <a:ext cx="948100" cy="948100"/>
            </a:xfrm>
            <a:prstGeom prst="rect">
              <a:avLst/>
            </a:prstGeom>
          </p:spPr>
        </p:pic>
        <p:pic>
          <p:nvPicPr>
            <p:cNvPr id="20" name="그림 19" descr="컴퓨터, 시계이(가) 표시된 사진&#10;&#10;자동 생성된 설명">
              <a:extLst>
                <a:ext uri="{FF2B5EF4-FFF2-40B4-BE49-F238E27FC236}">
                  <a16:creationId xmlns:a16="http://schemas.microsoft.com/office/drawing/2014/main" id="{0CF2A584-8710-42FC-979C-437FE07CC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615" y="5510614"/>
              <a:ext cx="1395360" cy="81549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D187574-B6E8-4BE1-903E-2310ED7BB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243" y="5104558"/>
              <a:ext cx="1760212" cy="1760212"/>
            </a:xfrm>
            <a:prstGeom prst="rect">
              <a:avLst/>
            </a:prstGeom>
          </p:spPr>
        </p:pic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06F7F081-A830-4228-A97F-DC84A5E7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04913" y="6737019"/>
              <a:ext cx="3857625" cy="2295525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94884D8-96C8-4DF7-BDD2-1D4332CD07D5}"/>
                </a:ext>
              </a:extLst>
            </p:cNvPr>
            <p:cNvGrpSpPr/>
            <p:nvPr/>
          </p:nvGrpSpPr>
          <p:grpSpPr>
            <a:xfrm>
              <a:off x="1706578" y="5984663"/>
              <a:ext cx="869006" cy="482890"/>
              <a:chOff x="1671313" y="6119371"/>
              <a:chExt cx="757562" cy="482890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A1F4341A-63F7-4D6D-BF4E-CC8A79871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313" y="6119371"/>
                <a:ext cx="0" cy="48289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AA2FF62-1925-4B55-BF49-52513CCA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313" y="6602261"/>
                <a:ext cx="75756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794E04DA-5575-436E-B57F-6B6170606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875" y="6365236"/>
                <a:ext cx="0" cy="2370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F896B04-1008-4077-AEBC-387B8A9A65E3}"/>
                </a:ext>
              </a:extLst>
            </p:cNvPr>
            <p:cNvGrpSpPr/>
            <p:nvPr/>
          </p:nvGrpSpPr>
          <p:grpSpPr>
            <a:xfrm flipH="1">
              <a:off x="2809457" y="5984663"/>
              <a:ext cx="1218775" cy="474050"/>
              <a:chOff x="1376363" y="6128211"/>
              <a:chExt cx="1052512" cy="47405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F180DE5-C88C-4982-8E3C-382EAA1274C4}"/>
                  </a:ext>
                </a:extLst>
              </p:cNvPr>
              <p:cNvCxnSpPr/>
              <p:nvPr/>
            </p:nvCxnSpPr>
            <p:spPr>
              <a:xfrm>
                <a:off x="1376363" y="6128211"/>
                <a:ext cx="29495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16C60D7-A26A-46A8-8FE7-6EF505147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313" y="6128211"/>
                <a:ext cx="0" cy="474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02E2442-EAF6-40D9-A4F8-A74B211FB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1313" y="6602261"/>
                <a:ext cx="75756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5AE68A3-4007-4933-A50A-958A81E9D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875" y="6365236"/>
                <a:ext cx="0" cy="23702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864CF2-8D75-47FF-895E-FA26FCC413E9}"/>
                </a:ext>
              </a:extLst>
            </p:cNvPr>
            <p:cNvSpPr/>
            <p:nvPr/>
          </p:nvSpPr>
          <p:spPr>
            <a:xfrm>
              <a:off x="1997930" y="7948893"/>
              <a:ext cx="225742" cy="282893"/>
            </a:xfrm>
            <a:custGeom>
              <a:avLst/>
              <a:gdLst>
                <a:gd name="connsiteX0" fmla="*/ 0 w 220980"/>
                <a:gd name="connsiteY0" fmla="*/ 0 h 182880"/>
                <a:gd name="connsiteX1" fmla="*/ 220980 w 220980"/>
                <a:gd name="connsiteY1" fmla="*/ 0 h 182880"/>
                <a:gd name="connsiteX2" fmla="*/ 220980 w 220980"/>
                <a:gd name="connsiteY2" fmla="*/ 182880 h 182880"/>
                <a:gd name="connsiteX3" fmla="*/ 0 w 220980"/>
                <a:gd name="connsiteY3" fmla="*/ 182880 h 182880"/>
                <a:gd name="connsiteX4" fmla="*/ 0 w 220980"/>
                <a:gd name="connsiteY4" fmla="*/ 0 h 182880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0 w 235267"/>
                <a:gd name="connsiteY3" fmla="*/ 182880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32886 w 235267"/>
                <a:gd name="connsiteY1" fmla="*/ 71438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71438 h 282893"/>
                <a:gd name="connsiteX2" fmla="*/ 225742 w 225742"/>
                <a:gd name="connsiteY2" fmla="*/ 282893 h 282893"/>
                <a:gd name="connsiteX3" fmla="*/ 2381 w 225742"/>
                <a:gd name="connsiteY3" fmla="*/ 206692 h 282893"/>
                <a:gd name="connsiteX4" fmla="*/ 0 w 225742"/>
                <a:gd name="connsiteY4" fmla="*/ 0 h 28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" h="282893">
                  <a:moveTo>
                    <a:pt x="0" y="0"/>
                  </a:moveTo>
                  <a:lnTo>
                    <a:pt x="223361" y="71438"/>
                  </a:lnTo>
                  <a:cubicBezTo>
                    <a:pt x="224155" y="141923"/>
                    <a:pt x="224948" y="212408"/>
                    <a:pt x="225742" y="282893"/>
                  </a:cubicBezTo>
                  <a:lnTo>
                    <a:pt x="2381" y="206692"/>
                  </a:lnTo>
                  <a:cubicBezTo>
                    <a:pt x="1587" y="137795"/>
                    <a:pt x="794" y="688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6">
              <a:extLst>
                <a:ext uri="{FF2B5EF4-FFF2-40B4-BE49-F238E27FC236}">
                  <a16:creationId xmlns:a16="http://schemas.microsoft.com/office/drawing/2014/main" id="{7532CEE7-BA32-457A-8659-1D8FEF9FF6AC}"/>
                </a:ext>
              </a:extLst>
            </p:cNvPr>
            <p:cNvSpPr/>
            <p:nvPr/>
          </p:nvSpPr>
          <p:spPr>
            <a:xfrm>
              <a:off x="2721830" y="8198924"/>
              <a:ext cx="225742" cy="282893"/>
            </a:xfrm>
            <a:custGeom>
              <a:avLst/>
              <a:gdLst>
                <a:gd name="connsiteX0" fmla="*/ 0 w 220980"/>
                <a:gd name="connsiteY0" fmla="*/ 0 h 182880"/>
                <a:gd name="connsiteX1" fmla="*/ 220980 w 220980"/>
                <a:gd name="connsiteY1" fmla="*/ 0 h 182880"/>
                <a:gd name="connsiteX2" fmla="*/ 220980 w 220980"/>
                <a:gd name="connsiteY2" fmla="*/ 182880 h 182880"/>
                <a:gd name="connsiteX3" fmla="*/ 0 w 220980"/>
                <a:gd name="connsiteY3" fmla="*/ 182880 h 182880"/>
                <a:gd name="connsiteX4" fmla="*/ 0 w 220980"/>
                <a:gd name="connsiteY4" fmla="*/ 0 h 182880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0 w 235267"/>
                <a:gd name="connsiteY3" fmla="*/ 182880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20980 w 235267"/>
                <a:gd name="connsiteY1" fmla="*/ 0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35267"/>
                <a:gd name="connsiteY0" fmla="*/ 0 h 282893"/>
                <a:gd name="connsiteX1" fmla="*/ 232886 w 235267"/>
                <a:gd name="connsiteY1" fmla="*/ 71438 h 282893"/>
                <a:gd name="connsiteX2" fmla="*/ 235267 w 235267"/>
                <a:gd name="connsiteY2" fmla="*/ 282893 h 282893"/>
                <a:gd name="connsiteX3" fmla="*/ 11906 w 235267"/>
                <a:gd name="connsiteY3" fmla="*/ 206692 h 282893"/>
                <a:gd name="connsiteX4" fmla="*/ 0 w 235267"/>
                <a:gd name="connsiteY4" fmla="*/ 0 h 282893"/>
                <a:gd name="connsiteX0" fmla="*/ 0 w 225742"/>
                <a:gd name="connsiteY0" fmla="*/ 0 h 282893"/>
                <a:gd name="connsiteX1" fmla="*/ 223361 w 225742"/>
                <a:gd name="connsiteY1" fmla="*/ 71438 h 282893"/>
                <a:gd name="connsiteX2" fmla="*/ 225742 w 225742"/>
                <a:gd name="connsiteY2" fmla="*/ 282893 h 282893"/>
                <a:gd name="connsiteX3" fmla="*/ 2381 w 225742"/>
                <a:gd name="connsiteY3" fmla="*/ 206692 h 282893"/>
                <a:gd name="connsiteX4" fmla="*/ 0 w 225742"/>
                <a:gd name="connsiteY4" fmla="*/ 0 h 28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" h="282893">
                  <a:moveTo>
                    <a:pt x="0" y="0"/>
                  </a:moveTo>
                  <a:lnTo>
                    <a:pt x="223361" y="71438"/>
                  </a:lnTo>
                  <a:cubicBezTo>
                    <a:pt x="224155" y="141923"/>
                    <a:pt x="224948" y="212408"/>
                    <a:pt x="225742" y="282893"/>
                  </a:cubicBezTo>
                  <a:lnTo>
                    <a:pt x="2381" y="206692"/>
                  </a:lnTo>
                  <a:cubicBezTo>
                    <a:pt x="1587" y="137795"/>
                    <a:pt x="794" y="688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E7DA85-856B-46F4-B84B-6CA776E3B54E}"/>
                </a:ext>
              </a:extLst>
            </p:cNvPr>
            <p:cNvSpPr txBox="1"/>
            <p:nvPr/>
          </p:nvSpPr>
          <p:spPr>
            <a:xfrm>
              <a:off x="319370" y="7496699"/>
              <a:ext cx="1390650" cy="400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CLIENT PORT : 192.168.1.120</a:t>
              </a:r>
              <a:endParaRPr lang="ko-KR" altLang="en-US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FA63518-6A11-42CB-A40D-35F2460BBA26}"/>
                </a:ext>
              </a:extLst>
            </p:cNvPr>
            <p:cNvSpPr txBox="1"/>
            <p:nvPr/>
          </p:nvSpPr>
          <p:spPr>
            <a:xfrm>
              <a:off x="2453887" y="7502623"/>
              <a:ext cx="1580318" cy="400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SERVER PORT : 192.168.1.124</a:t>
              </a:r>
              <a:endParaRPr lang="ko-KR" altLang="en-US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B491A39-401F-455B-B0ED-29650D3565AC}"/>
                </a:ext>
              </a:extLst>
            </p:cNvPr>
            <p:cNvCxnSpPr>
              <a:cxnSpLocks/>
              <a:stCxn id="38" idx="1"/>
              <a:endCxn id="97" idx="2"/>
            </p:cNvCxnSpPr>
            <p:nvPr/>
          </p:nvCxnSpPr>
          <p:spPr>
            <a:xfrm flipV="1">
              <a:off x="2945191" y="7902733"/>
              <a:ext cx="298855" cy="36762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1ED273C-5CE9-4FBD-B140-4C3C99E1219E}"/>
                </a:ext>
              </a:extLst>
            </p:cNvPr>
            <p:cNvCxnSpPr>
              <a:cxnSpLocks/>
              <a:stCxn id="37" idx="3"/>
              <a:endCxn id="39" idx="2"/>
            </p:cNvCxnSpPr>
            <p:nvPr/>
          </p:nvCxnSpPr>
          <p:spPr>
            <a:xfrm flipH="1" flipV="1">
              <a:off x="1014695" y="7896809"/>
              <a:ext cx="985616" cy="258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C6F32426-7936-4A5C-BD1C-1D59C12A8DA5}"/>
                </a:ext>
              </a:extLst>
            </p:cNvPr>
            <p:cNvGrpSpPr/>
            <p:nvPr/>
          </p:nvGrpSpPr>
          <p:grpSpPr>
            <a:xfrm>
              <a:off x="2110801" y="6221688"/>
              <a:ext cx="924083" cy="1868651"/>
              <a:chOff x="1958817" y="6365235"/>
              <a:chExt cx="924083" cy="1868651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FA88260-2649-4BDD-9343-4541EA0F1662}"/>
                  </a:ext>
                </a:extLst>
              </p:cNvPr>
              <p:cNvCxnSpPr/>
              <p:nvPr/>
            </p:nvCxnSpPr>
            <p:spPr>
              <a:xfrm>
                <a:off x="2882900" y="6365235"/>
                <a:ext cx="0" cy="107696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682527B-66B8-484D-89C9-F6CD10972FF1}"/>
                  </a:ext>
                </a:extLst>
              </p:cNvPr>
              <p:cNvCxnSpPr/>
              <p:nvPr/>
            </p:nvCxnSpPr>
            <p:spPr>
              <a:xfrm flipH="1">
                <a:off x="1958817" y="7442200"/>
                <a:ext cx="924083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C9DA607D-3124-409E-993D-C9A251DEAFB2}"/>
                  </a:ext>
                </a:extLst>
              </p:cNvPr>
              <p:cNvCxnSpPr/>
              <p:nvPr/>
            </p:nvCxnSpPr>
            <p:spPr>
              <a:xfrm>
                <a:off x="1958817" y="7442200"/>
                <a:ext cx="0" cy="79168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CC31EE6-F740-41CC-AB84-95B0B9EAF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6175" y="5984663"/>
              <a:ext cx="290403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6E066C1-C69A-40CC-A5B6-FC37E673C82C}"/>
                </a:ext>
              </a:extLst>
            </p:cNvPr>
            <p:cNvSpPr txBox="1"/>
            <p:nvPr/>
          </p:nvSpPr>
          <p:spPr>
            <a:xfrm>
              <a:off x="4387320" y="6557791"/>
              <a:ext cx="122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&lt;</a:t>
              </a:r>
              <a:r>
                <a:rPr lang="ko-KR" altLang="en-US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세팅</a:t>
              </a:r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PC&gt;</a:t>
              </a:r>
              <a:endPara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5280D0-6A15-48DA-8238-E370A7214E6F}"/>
                </a:ext>
              </a:extLst>
            </p:cNvPr>
            <p:cNvSpPr txBox="1"/>
            <p:nvPr/>
          </p:nvSpPr>
          <p:spPr>
            <a:xfrm>
              <a:off x="440554" y="6557791"/>
              <a:ext cx="122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&lt;CAM&gt;</a:t>
              </a:r>
              <a:endPara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7196E59-D23F-408C-961F-89C5C69D2EF7}"/>
                </a:ext>
              </a:extLst>
            </p:cNvPr>
            <p:cNvSpPr txBox="1"/>
            <p:nvPr/>
          </p:nvSpPr>
          <p:spPr>
            <a:xfrm>
              <a:off x="1891943" y="5129996"/>
              <a:ext cx="1841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&lt;SWITCH HUB&gt;</a:t>
              </a:r>
              <a:endPara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345EF3-05F2-4AF6-B0BC-FA56A43C4AB2}"/>
                </a:ext>
              </a:extLst>
            </p:cNvPr>
            <p:cNvGrpSpPr/>
            <p:nvPr/>
          </p:nvGrpSpPr>
          <p:grpSpPr>
            <a:xfrm>
              <a:off x="2809457" y="8340370"/>
              <a:ext cx="2645193" cy="577998"/>
              <a:chOff x="2980907" y="8518501"/>
              <a:chExt cx="2645193" cy="577998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8492AE4-66D2-4920-91AE-38363F77A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0907" y="9096499"/>
                <a:ext cx="264519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45B5EC76-3472-49B3-8A3E-E0C371779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229" y="8518501"/>
                <a:ext cx="0" cy="5779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2CC8BC5-CE0D-4A2B-869A-E424C8AC9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6890" y="8894618"/>
                <a:ext cx="0" cy="20188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C480112-67E3-4882-BCD3-CDD4219140ED}"/>
                </a:ext>
              </a:extLst>
            </p:cNvPr>
            <p:cNvGrpSpPr/>
            <p:nvPr/>
          </p:nvGrpSpPr>
          <p:grpSpPr>
            <a:xfrm>
              <a:off x="4275691" y="7809163"/>
              <a:ext cx="981629" cy="981629"/>
              <a:chOff x="5015537" y="7275683"/>
              <a:chExt cx="1760212" cy="176021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663A4CFB-9FD6-48AE-B8E1-AC5A40E50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537" y="7275683"/>
                <a:ext cx="1760212" cy="176021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05F222-D835-4DC8-8499-F9412C0D6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9745" y="7817975"/>
                <a:ext cx="400110" cy="40011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3A79AC-EFCF-4D43-9D9C-165F251C2529}"/>
                </a:ext>
              </a:extLst>
            </p:cNvPr>
            <p:cNvSpPr txBox="1"/>
            <p:nvPr/>
          </p:nvSpPr>
          <p:spPr>
            <a:xfrm>
              <a:off x="4653355" y="7527477"/>
              <a:ext cx="1497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&lt;</a:t>
              </a:r>
              <a:r>
                <a:rPr lang="ko-KR" altLang="en-US" strike="sngStrike" dirty="0" err="1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대외망</a:t>
              </a:r>
              <a:r>
                <a:rPr lang="ko-KR" altLang="en-US" strike="sngStrike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trike="sngStrike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PC</a:t>
              </a:r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&gt;</a:t>
              </a:r>
              <a:endPara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1" name="그림 10" descr="그리기이(가) 표시된 사진&#10;&#10;자동 생성된 설명">
              <a:extLst>
                <a:ext uri="{FF2B5EF4-FFF2-40B4-BE49-F238E27FC236}">
                  <a16:creationId xmlns:a16="http://schemas.microsoft.com/office/drawing/2014/main" id="{B76E025F-9C64-4C1D-93F1-15EC1D294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203" y="7970199"/>
              <a:ext cx="1099510" cy="63640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9FBC85-AA12-43DB-BA69-E64FB9D38544}"/>
                </a:ext>
              </a:extLst>
            </p:cNvPr>
            <p:cNvSpPr/>
            <p:nvPr/>
          </p:nvSpPr>
          <p:spPr>
            <a:xfrm>
              <a:off x="4219578" y="7884781"/>
              <a:ext cx="2365371" cy="831701"/>
            </a:xfrm>
            <a:prstGeom prst="rect">
              <a:avLst/>
            </a:prstGeom>
            <a:noFill/>
            <a:ln>
              <a:solidFill>
                <a:srgbClr val="FF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20C9388-ED1A-4AB2-88D2-7A7AF9144B52}"/>
                </a:ext>
              </a:extLst>
            </p:cNvPr>
            <p:cNvSpPr/>
            <p:nvPr/>
          </p:nvSpPr>
          <p:spPr>
            <a:xfrm>
              <a:off x="260350" y="4953000"/>
              <a:ext cx="6445250" cy="4050266"/>
            </a:xfrm>
            <a:prstGeom prst="rect">
              <a:avLst/>
            </a:prstGeom>
            <a:noFill/>
            <a:ln>
              <a:solidFill>
                <a:srgbClr val="ECB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2B8D04-56D4-4D39-8023-AC248993EBD1}"/>
                </a:ext>
              </a:extLst>
            </p:cNvPr>
            <p:cNvSpPr txBox="1"/>
            <p:nvPr/>
          </p:nvSpPr>
          <p:spPr>
            <a:xfrm>
              <a:off x="1886972" y="4779155"/>
              <a:ext cx="1841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ECB1A1"/>
                  </a:highlight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&lt;TONS - F&gt;</a:t>
              </a:r>
              <a:endPara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3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973631"/>
          <a:ext cx="6153150" cy="8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2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643838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환경 세팅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4355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프로그램의  메뉴에서 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 접속 정보 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&gt; [TONS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순서대로 클릭합니다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그 후 팝업창이 뜨면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장비를 선택하여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D/PW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입력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정보를 수정할 수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003266"/>
            <a:ext cx="1543050" cy="527403"/>
          </a:xfrm>
        </p:spPr>
        <p:txBody>
          <a:bodyPr/>
          <a:lstStyle/>
          <a:p>
            <a:fld id="{2DCDF3FE-99E3-4BBF-96E5-E46D4718244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2325B-BF43-4C08-9379-AFFA8053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7" y="5510614"/>
            <a:ext cx="948100" cy="948100"/>
          </a:xfrm>
          <a:prstGeom prst="rect">
            <a:avLst/>
          </a:prstGeom>
        </p:spPr>
      </p:pic>
      <p:pic>
        <p:nvPicPr>
          <p:cNvPr id="20" name="그림 19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0CF2A584-8710-42FC-979C-437FE07CC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15" y="5510614"/>
            <a:ext cx="1395360" cy="8154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187574-B6E8-4BE1-903E-2310ED7BB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43" y="5104558"/>
            <a:ext cx="1760212" cy="176021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06F7F081-A830-4228-A97F-DC84A5E72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4913" y="6737019"/>
            <a:ext cx="3857625" cy="229552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4884D8-96C8-4DF7-BDD2-1D4332CD07D5}"/>
              </a:ext>
            </a:extLst>
          </p:cNvPr>
          <p:cNvGrpSpPr/>
          <p:nvPr/>
        </p:nvGrpSpPr>
        <p:grpSpPr>
          <a:xfrm>
            <a:off x="1706578" y="5984663"/>
            <a:ext cx="869006" cy="482890"/>
            <a:chOff x="1671313" y="6119371"/>
            <a:chExt cx="757562" cy="48289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1F4341A-63F7-4D6D-BF4E-CC8A798717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19371"/>
              <a:ext cx="0" cy="482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AA2FF62-1925-4B55-BF49-52513CCAD015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94E04DA-5575-436E-B57F-6B617060618D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F896B04-1008-4077-AEBC-387B8A9A65E3}"/>
              </a:ext>
            </a:extLst>
          </p:cNvPr>
          <p:cNvGrpSpPr/>
          <p:nvPr/>
        </p:nvGrpSpPr>
        <p:grpSpPr>
          <a:xfrm flipH="1">
            <a:off x="2809457" y="5984663"/>
            <a:ext cx="1218775" cy="474050"/>
            <a:chOff x="1376363" y="6128211"/>
            <a:chExt cx="1052512" cy="47405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F180DE5-C88C-4982-8E3C-382EAA1274C4}"/>
                </a:ext>
              </a:extLst>
            </p:cNvPr>
            <p:cNvCxnSpPr/>
            <p:nvPr/>
          </p:nvCxnSpPr>
          <p:spPr>
            <a:xfrm>
              <a:off x="1376363" y="6128211"/>
              <a:ext cx="2949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16C60D7-A26A-46A8-8FE7-6EF50514782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128211"/>
              <a:ext cx="0" cy="474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02E2442-EAF6-40D9-A4F8-A74B211FB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71313" y="6602261"/>
              <a:ext cx="75756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5AE68A3-4007-4933-A50A-958A81E9D6C4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6365236"/>
              <a:ext cx="0" cy="2370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864CF2-8D75-47FF-895E-FA26FCC413E9}"/>
              </a:ext>
            </a:extLst>
          </p:cNvPr>
          <p:cNvSpPr/>
          <p:nvPr/>
        </p:nvSpPr>
        <p:spPr>
          <a:xfrm>
            <a:off x="1997930" y="7948893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6">
            <a:extLst>
              <a:ext uri="{FF2B5EF4-FFF2-40B4-BE49-F238E27FC236}">
                <a16:creationId xmlns:a16="http://schemas.microsoft.com/office/drawing/2014/main" id="{7532CEE7-BA32-457A-8659-1D8FEF9FF6AC}"/>
              </a:ext>
            </a:extLst>
          </p:cNvPr>
          <p:cNvSpPr/>
          <p:nvPr/>
        </p:nvSpPr>
        <p:spPr>
          <a:xfrm>
            <a:off x="2721830" y="8198924"/>
            <a:ext cx="225742" cy="282893"/>
          </a:xfrm>
          <a:custGeom>
            <a:avLst/>
            <a:gdLst>
              <a:gd name="connsiteX0" fmla="*/ 0 w 220980"/>
              <a:gd name="connsiteY0" fmla="*/ 0 h 182880"/>
              <a:gd name="connsiteX1" fmla="*/ 220980 w 220980"/>
              <a:gd name="connsiteY1" fmla="*/ 0 h 182880"/>
              <a:gd name="connsiteX2" fmla="*/ 220980 w 220980"/>
              <a:gd name="connsiteY2" fmla="*/ 182880 h 182880"/>
              <a:gd name="connsiteX3" fmla="*/ 0 w 220980"/>
              <a:gd name="connsiteY3" fmla="*/ 182880 h 182880"/>
              <a:gd name="connsiteX4" fmla="*/ 0 w 220980"/>
              <a:gd name="connsiteY4" fmla="*/ 0 h 182880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0 w 235267"/>
              <a:gd name="connsiteY3" fmla="*/ 182880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20980 w 235267"/>
              <a:gd name="connsiteY1" fmla="*/ 0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35267"/>
              <a:gd name="connsiteY0" fmla="*/ 0 h 282893"/>
              <a:gd name="connsiteX1" fmla="*/ 232886 w 235267"/>
              <a:gd name="connsiteY1" fmla="*/ 71438 h 282893"/>
              <a:gd name="connsiteX2" fmla="*/ 235267 w 235267"/>
              <a:gd name="connsiteY2" fmla="*/ 282893 h 282893"/>
              <a:gd name="connsiteX3" fmla="*/ 11906 w 235267"/>
              <a:gd name="connsiteY3" fmla="*/ 206692 h 282893"/>
              <a:gd name="connsiteX4" fmla="*/ 0 w 235267"/>
              <a:gd name="connsiteY4" fmla="*/ 0 h 282893"/>
              <a:gd name="connsiteX0" fmla="*/ 0 w 225742"/>
              <a:gd name="connsiteY0" fmla="*/ 0 h 282893"/>
              <a:gd name="connsiteX1" fmla="*/ 223361 w 225742"/>
              <a:gd name="connsiteY1" fmla="*/ 71438 h 282893"/>
              <a:gd name="connsiteX2" fmla="*/ 225742 w 225742"/>
              <a:gd name="connsiteY2" fmla="*/ 282893 h 282893"/>
              <a:gd name="connsiteX3" fmla="*/ 2381 w 225742"/>
              <a:gd name="connsiteY3" fmla="*/ 206692 h 282893"/>
              <a:gd name="connsiteX4" fmla="*/ 0 w 225742"/>
              <a:gd name="connsiteY4" fmla="*/ 0 h 28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42" h="282893">
                <a:moveTo>
                  <a:pt x="0" y="0"/>
                </a:moveTo>
                <a:lnTo>
                  <a:pt x="223361" y="71438"/>
                </a:lnTo>
                <a:cubicBezTo>
                  <a:pt x="224155" y="141923"/>
                  <a:pt x="224948" y="212408"/>
                  <a:pt x="225742" y="282893"/>
                </a:cubicBezTo>
                <a:lnTo>
                  <a:pt x="2381" y="206692"/>
                </a:lnTo>
                <a:cubicBezTo>
                  <a:pt x="1587" y="137795"/>
                  <a:pt x="794" y="688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E7DA85-856B-46F4-B84B-6CA776E3B54E}"/>
              </a:ext>
            </a:extLst>
          </p:cNvPr>
          <p:cNvSpPr txBox="1"/>
          <p:nvPr/>
        </p:nvSpPr>
        <p:spPr>
          <a:xfrm>
            <a:off x="319370" y="7496699"/>
            <a:ext cx="139065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PORT : 192.168.1.120</a:t>
            </a:r>
            <a:endParaRPr lang="ko-KR" altLang="en-US" sz="1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A63518-6A11-42CB-A40D-35F2460BBA26}"/>
              </a:ext>
            </a:extLst>
          </p:cNvPr>
          <p:cNvSpPr txBox="1"/>
          <p:nvPr/>
        </p:nvSpPr>
        <p:spPr>
          <a:xfrm>
            <a:off x="2453887" y="7502623"/>
            <a:ext cx="15803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PORT : 192.168.1.124</a:t>
            </a:r>
            <a:endParaRPr lang="ko-KR" altLang="en-US" sz="1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491A39-401F-455B-B0ED-29650D3565AC}"/>
              </a:ext>
            </a:extLst>
          </p:cNvPr>
          <p:cNvCxnSpPr>
            <a:cxnSpLocks/>
            <a:stCxn id="38" idx="1"/>
            <a:endCxn id="97" idx="2"/>
          </p:cNvCxnSpPr>
          <p:nvPr/>
        </p:nvCxnSpPr>
        <p:spPr>
          <a:xfrm flipV="1">
            <a:off x="2945191" y="7902733"/>
            <a:ext cx="298855" cy="3676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1ED273C-5CE9-4FBD-B140-4C3C99E1219E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H="1" flipV="1">
            <a:off x="1014695" y="7896809"/>
            <a:ext cx="985616" cy="25877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6F32426-7936-4A5C-BD1C-1D59C12A8DA5}"/>
              </a:ext>
            </a:extLst>
          </p:cNvPr>
          <p:cNvGrpSpPr/>
          <p:nvPr/>
        </p:nvGrpSpPr>
        <p:grpSpPr>
          <a:xfrm>
            <a:off x="2110801" y="6221688"/>
            <a:ext cx="924083" cy="1868651"/>
            <a:chOff x="1958817" y="6365235"/>
            <a:chExt cx="924083" cy="1868651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5FA88260-2649-4BDD-9343-4541EA0F1662}"/>
                </a:ext>
              </a:extLst>
            </p:cNvPr>
            <p:cNvCxnSpPr/>
            <p:nvPr/>
          </p:nvCxnSpPr>
          <p:spPr>
            <a:xfrm>
              <a:off x="2882900" y="6365235"/>
              <a:ext cx="0" cy="10769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682527B-66B8-484D-89C9-F6CD10972FF1}"/>
                </a:ext>
              </a:extLst>
            </p:cNvPr>
            <p:cNvCxnSpPr/>
            <p:nvPr/>
          </p:nvCxnSpPr>
          <p:spPr>
            <a:xfrm flipH="1">
              <a:off x="1958817" y="7442200"/>
              <a:ext cx="9240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9DA607D-3124-409E-993D-C9A251DEAFB2}"/>
                </a:ext>
              </a:extLst>
            </p:cNvPr>
            <p:cNvCxnSpPr/>
            <p:nvPr/>
          </p:nvCxnSpPr>
          <p:spPr>
            <a:xfrm>
              <a:off x="1958817" y="7442200"/>
              <a:ext cx="0" cy="7916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C31EE6-F740-41CC-AB84-95B0B9EAFF8A}"/>
              </a:ext>
            </a:extLst>
          </p:cNvPr>
          <p:cNvCxnSpPr>
            <a:cxnSpLocks/>
          </p:cNvCxnSpPr>
          <p:nvPr/>
        </p:nvCxnSpPr>
        <p:spPr>
          <a:xfrm flipV="1">
            <a:off x="1416175" y="5984663"/>
            <a:ext cx="290403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표 31">
            <a:extLst>
              <a:ext uri="{FF2B5EF4-FFF2-40B4-BE49-F238E27FC236}">
                <a16:creationId xmlns:a16="http://schemas.microsoft.com/office/drawing/2014/main" id="{9D16169C-AD7A-4BE0-B30A-63543E779B34}"/>
              </a:ext>
            </a:extLst>
          </p:cNvPr>
          <p:cNvGraphicFramePr>
            <a:graphicFrameLocks noGrp="1"/>
          </p:cNvGraphicFramePr>
          <p:nvPr/>
        </p:nvGraphicFramePr>
        <p:xfrm>
          <a:off x="268300" y="4162351"/>
          <a:ext cx="5999563" cy="67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NET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정보를 수정 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 그림과 같이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SERVER PORT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대외망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혹은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NVR/DVR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장비에 연결합니다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0895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에서 영상등록 과정을 진행합니다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D6E066C1-C69A-40CC-A5B6-FC37E673C82C}"/>
              </a:ext>
            </a:extLst>
          </p:cNvPr>
          <p:cNvSpPr txBox="1"/>
          <p:nvPr/>
        </p:nvSpPr>
        <p:spPr>
          <a:xfrm>
            <a:off x="4387320" y="6557791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세팅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5280D0-6A15-48DA-8238-E370A7214E6F}"/>
              </a:ext>
            </a:extLst>
          </p:cNvPr>
          <p:cNvSpPr txBox="1"/>
          <p:nvPr/>
        </p:nvSpPr>
        <p:spPr>
          <a:xfrm>
            <a:off x="440554" y="6557791"/>
            <a:ext cx="122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&lt;CAM&gt;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96E59-D23F-408C-961F-89C5C69D2EF7}"/>
              </a:ext>
            </a:extLst>
          </p:cNvPr>
          <p:cNvSpPr txBox="1"/>
          <p:nvPr/>
        </p:nvSpPr>
        <p:spPr>
          <a:xfrm>
            <a:off x="1891943" y="5129996"/>
            <a:ext cx="18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&lt;SWITCH HUB&gt;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DDD5A458-1982-48CC-96E7-DB3A0C1C3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431" y="2265175"/>
            <a:ext cx="2818168" cy="141977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AE09E86-6CD8-42E7-98C4-754923E0F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880" y="2113320"/>
            <a:ext cx="4402524" cy="1541578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815EBE4-E243-4401-A212-C62D9F248C6B}"/>
              </a:ext>
            </a:extLst>
          </p:cNvPr>
          <p:cNvSpPr/>
          <p:nvPr/>
        </p:nvSpPr>
        <p:spPr>
          <a:xfrm>
            <a:off x="1101354" y="2381192"/>
            <a:ext cx="2995641" cy="865727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57D7A1-83DB-48A1-9994-83EABCFD6E7F}"/>
              </a:ext>
            </a:extLst>
          </p:cNvPr>
          <p:cNvSpPr txBox="1"/>
          <p:nvPr/>
        </p:nvSpPr>
        <p:spPr>
          <a:xfrm>
            <a:off x="1902212" y="2660409"/>
            <a:ext cx="133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장치 관련 </a:t>
            </a:r>
            <a:r>
              <a:rPr lang="en-US" altLang="ko-KR" sz="900" b="1" dirty="0"/>
              <a:t>IP </a:t>
            </a:r>
            <a:r>
              <a:rPr lang="ko-KR" altLang="en-US" sz="900" b="1" dirty="0"/>
              <a:t>정보 및 선택리스트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91854E-7DE8-4EDA-A95A-939151F86C66}"/>
              </a:ext>
            </a:extLst>
          </p:cNvPr>
          <p:cNvSpPr/>
          <p:nvPr/>
        </p:nvSpPr>
        <p:spPr>
          <a:xfrm>
            <a:off x="3616444" y="3299670"/>
            <a:ext cx="480551" cy="90438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3A06D0C-89D4-46EC-A8B2-4BCE9A5B7AD9}"/>
              </a:ext>
            </a:extLst>
          </p:cNvPr>
          <p:cNvCxnSpPr>
            <a:cxnSpLocks/>
            <a:stCxn id="129" idx="2"/>
            <a:endCxn id="131" idx="3"/>
          </p:cNvCxnSpPr>
          <p:nvPr/>
        </p:nvCxnSpPr>
        <p:spPr>
          <a:xfrm rot="5400000">
            <a:off x="3575417" y="3463983"/>
            <a:ext cx="355178" cy="207429"/>
          </a:xfrm>
          <a:prstGeom prst="bentConnector2">
            <a:avLst/>
          </a:prstGeom>
          <a:ln w="12700">
            <a:solidFill>
              <a:srgbClr val="AE5A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159FC94-664D-46E4-A75F-25D7936F4E64}"/>
              </a:ext>
            </a:extLst>
          </p:cNvPr>
          <p:cNvSpPr txBox="1"/>
          <p:nvPr/>
        </p:nvSpPr>
        <p:spPr>
          <a:xfrm>
            <a:off x="2562834" y="3629870"/>
            <a:ext cx="1086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장치 </a:t>
            </a:r>
            <a:r>
              <a:rPr lang="ko-KR" altLang="en-US" sz="900" b="1" dirty="0" err="1"/>
              <a:t>재검색</a:t>
            </a:r>
            <a:r>
              <a:rPr lang="ko-KR" altLang="en-US" sz="900" b="1" dirty="0"/>
              <a:t> 버튼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303227-B592-4CE4-AA17-A79CA7353089}"/>
              </a:ext>
            </a:extLst>
          </p:cNvPr>
          <p:cNvGrpSpPr/>
          <p:nvPr/>
        </p:nvGrpSpPr>
        <p:grpSpPr>
          <a:xfrm>
            <a:off x="3790002" y="1887514"/>
            <a:ext cx="2009853" cy="1979614"/>
            <a:chOff x="4746426" y="7251399"/>
            <a:chExt cx="2009853" cy="197961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ED94C50-6213-480B-9D2A-6EF3E4192AED}"/>
                </a:ext>
              </a:extLst>
            </p:cNvPr>
            <p:cNvSpPr/>
            <p:nvPr/>
          </p:nvSpPr>
          <p:spPr>
            <a:xfrm>
              <a:off x="5123627" y="7745077"/>
              <a:ext cx="1151396" cy="844556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876EE5-B3E1-44F2-A3B9-D785FDAC579C}"/>
                </a:ext>
              </a:extLst>
            </p:cNvPr>
            <p:cNvSpPr txBox="1"/>
            <p:nvPr/>
          </p:nvSpPr>
          <p:spPr>
            <a:xfrm>
              <a:off x="4746426" y="7251399"/>
              <a:ext cx="200985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장치 관련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정보표시</a:t>
              </a:r>
              <a:r>
                <a:rPr lang="en-US" altLang="ko-KR" sz="900" b="1" dirty="0"/>
                <a:t>/</a:t>
              </a:r>
              <a:r>
                <a:rPr lang="ko-KR" altLang="en-US" sz="900" b="1" dirty="0"/>
                <a:t>수정</a:t>
              </a:r>
              <a:r>
                <a:rPr lang="en-US" altLang="ko-KR" sz="900" b="1" dirty="0"/>
                <a:t>,</a:t>
              </a:r>
            </a:p>
            <a:p>
              <a:pPr algn="ctr"/>
              <a:r>
                <a:rPr lang="ko-KR" altLang="en-US" sz="900" b="1" dirty="0"/>
                <a:t> </a:t>
              </a:r>
              <a:r>
                <a:rPr lang="en-US" altLang="ko-KR" sz="900" b="1" dirty="0"/>
                <a:t>( ID / PW </a:t>
              </a:r>
              <a:r>
                <a:rPr lang="ko-KR" altLang="en-US" sz="900" b="1" dirty="0" err="1"/>
                <a:t>입력시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E18A052-5B3F-4929-8CFD-F3D5FD64EB41}"/>
                </a:ext>
              </a:extLst>
            </p:cNvPr>
            <p:cNvSpPr/>
            <p:nvPr/>
          </p:nvSpPr>
          <p:spPr>
            <a:xfrm>
              <a:off x="5718702" y="8619685"/>
              <a:ext cx="480559" cy="90437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43F023A-9995-4774-8C84-D6E3EAB6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963386" y="8710122"/>
              <a:ext cx="0" cy="290059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3FB2A5-7E91-415A-94A5-EDAF2E3D149B}"/>
                </a:ext>
              </a:extLst>
            </p:cNvPr>
            <p:cNvSpPr txBox="1"/>
            <p:nvPr/>
          </p:nvSpPr>
          <p:spPr>
            <a:xfrm>
              <a:off x="5205308" y="9000181"/>
              <a:ext cx="1454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[</a:t>
              </a:r>
              <a:r>
                <a:rPr lang="ko-KR" altLang="en-US" sz="900" b="1" dirty="0"/>
                <a:t>장치 </a:t>
              </a:r>
              <a:r>
                <a:rPr lang="en-US" altLang="ko-KR" sz="900" b="1" dirty="0"/>
                <a:t>NET </a:t>
              </a:r>
              <a:r>
                <a:rPr lang="ko-KR" altLang="en-US" sz="900" b="1" dirty="0"/>
                <a:t>정보 수정 버튼</a:t>
              </a:r>
              <a:r>
                <a:rPr lang="en-US" altLang="ko-KR" sz="900" b="1" dirty="0"/>
                <a:t>]</a:t>
              </a:r>
              <a:endParaRPr lang="ko-KR" altLang="en-US" sz="9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345EF3-05F2-4AF6-B0BC-FA56A43C4AB2}"/>
              </a:ext>
            </a:extLst>
          </p:cNvPr>
          <p:cNvGrpSpPr/>
          <p:nvPr/>
        </p:nvGrpSpPr>
        <p:grpSpPr>
          <a:xfrm>
            <a:off x="2809457" y="8340370"/>
            <a:ext cx="2645193" cy="577998"/>
            <a:chOff x="2980907" y="8518501"/>
            <a:chExt cx="2645193" cy="57799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78492AE4-66D2-4920-91AE-38363F77A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0907" y="9096499"/>
              <a:ext cx="26451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5B5EC76-3472-49B3-8A3E-E0C3717791C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229" y="8518501"/>
              <a:ext cx="0" cy="5779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2CC8BC5-CE0D-4A2B-869A-E424C8AC9AE1}"/>
                </a:ext>
              </a:extLst>
            </p:cNvPr>
            <p:cNvCxnSpPr>
              <a:cxnSpLocks/>
            </p:cNvCxnSpPr>
            <p:nvPr/>
          </p:nvCxnSpPr>
          <p:spPr>
            <a:xfrm>
              <a:off x="5596890" y="8894618"/>
              <a:ext cx="0" cy="2018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80112-67E3-4882-BCD3-CDD4219140ED}"/>
              </a:ext>
            </a:extLst>
          </p:cNvPr>
          <p:cNvGrpSpPr/>
          <p:nvPr/>
        </p:nvGrpSpPr>
        <p:grpSpPr>
          <a:xfrm>
            <a:off x="4275691" y="7809163"/>
            <a:ext cx="981629" cy="981629"/>
            <a:chOff x="5015537" y="7275683"/>
            <a:chExt cx="1760212" cy="17602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3A4CFB-9FD6-48AE-B8E1-AC5A40E50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537" y="7275683"/>
              <a:ext cx="1760212" cy="17602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405F222-D835-4DC8-8499-F9412C0D6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45" y="7817975"/>
              <a:ext cx="400110" cy="40011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3A79AC-EFCF-4D43-9D9C-165F251C2529}"/>
              </a:ext>
            </a:extLst>
          </p:cNvPr>
          <p:cNvSpPr txBox="1"/>
          <p:nvPr/>
        </p:nvSpPr>
        <p:spPr>
          <a:xfrm>
            <a:off x="4653355" y="7527477"/>
            <a:ext cx="149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trike="sngStrike" dirty="0" err="1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대외망</a:t>
            </a:r>
            <a:r>
              <a:rPr lang="ko-KR" altLang="en-US" strike="sngStrike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trike="sngStrike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</a:t>
            </a:r>
            <a:r>
              <a:rPr lang="en-US" altLang="ko-KR" dirty="0">
                <a:highlight>
                  <a:srgbClr val="ECB1A1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dirty="0">
              <a:highlight>
                <a:srgbClr val="ECB1A1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B76E025F-9C64-4C1D-93F1-15EC1D294E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03" y="7970199"/>
            <a:ext cx="1099510" cy="6364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FBC85-AA12-43DB-BA69-E64FB9D38544}"/>
              </a:ext>
            </a:extLst>
          </p:cNvPr>
          <p:cNvSpPr/>
          <p:nvPr/>
        </p:nvSpPr>
        <p:spPr>
          <a:xfrm>
            <a:off x="4219578" y="7884781"/>
            <a:ext cx="2365371" cy="831701"/>
          </a:xfrm>
          <a:prstGeom prst="rect">
            <a:avLst/>
          </a:prstGeom>
          <a:noFill/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8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32433"/>
              </p:ext>
            </p:extLst>
          </p:nvPr>
        </p:nvGraphicFramePr>
        <p:xfrm>
          <a:off x="260350" y="973631"/>
          <a:ext cx="5999563" cy="440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등록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등록시작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편집을 시작 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및 정보 수집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 검색 팝업창을 띄웁니다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선택한 카메라의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 / PW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선택카메라 정보 수집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 카메라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정보 수집된 선택카메라를 추가합니다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추가된 카메라 중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등록할 카메라를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카메라의 스트림 정보를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등록가능영상리스트에서 한 칸을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 가능 영상 추가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카메라의 스트림 정보를 등록합니다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리스트를 라이선스에 저장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해당 스트림 정보를 저장합니다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70" name="그룹 69">
            <a:extLst>
              <a:ext uri="{FF2B5EF4-FFF2-40B4-BE49-F238E27FC236}">
                <a16:creationId xmlns:a16="http://schemas.microsoft.com/office/drawing/2014/main" id="{75B49A1F-1AFF-435D-BA81-F7C69DE1C39C}"/>
              </a:ext>
            </a:extLst>
          </p:cNvPr>
          <p:cNvGrpSpPr/>
          <p:nvPr/>
        </p:nvGrpSpPr>
        <p:grpSpPr>
          <a:xfrm>
            <a:off x="271767" y="5920170"/>
            <a:ext cx="6314466" cy="3253034"/>
            <a:chOff x="299593" y="968452"/>
            <a:chExt cx="6314466" cy="325303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99593" y="968452"/>
              <a:ext cx="6258814" cy="3253034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181B447-50AD-49E9-96B5-8C4A21E446E7}"/>
                  </a:ext>
                </a:extLst>
              </p:cNvPr>
              <p:cNvSpPr/>
              <p:nvPr/>
            </p:nvSpPr>
            <p:spPr>
              <a:xfrm>
                <a:off x="0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B8F7ECE-DB36-4B66-8D43-4C4E846D3552}"/>
                  </a:ext>
                </a:extLst>
              </p:cNvPr>
              <p:cNvSpPr/>
              <p:nvPr/>
            </p:nvSpPr>
            <p:spPr>
              <a:xfrm>
                <a:off x="1514494" y="1120704"/>
                <a:ext cx="1514494" cy="33466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BF13A7-5551-4AB9-B64C-50EC46F7A025}"/>
                  </a:ext>
                </a:extLst>
              </p:cNvPr>
              <p:cNvSpPr txBox="1"/>
              <p:nvPr/>
            </p:nvSpPr>
            <p:spPr>
              <a:xfrm>
                <a:off x="2224380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3445" y="2912292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5F7F05-3787-48FC-B180-9AB784CBF5E5}"/>
                  </a:ext>
                </a:extLst>
              </p:cNvPr>
              <p:cNvSpPr txBox="1"/>
              <p:nvPr/>
            </p:nvSpPr>
            <p:spPr>
              <a:xfrm>
                <a:off x="685332" y="2548226"/>
                <a:ext cx="136252" cy="505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3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4737C-85F5-4A94-BC22-1D19058E0546}"/>
                </a:ext>
              </a:extLst>
            </p:cNvPr>
            <p:cNvSpPr txBox="1"/>
            <p:nvPr/>
          </p:nvSpPr>
          <p:spPr>
            <a:xfrm>
              <a:off x="753442" y="1382656"/>
              <a:ext cx="393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E67383-121C-420B-BF50-B2BF26F4EC46}"/>
                </a:ext>
              </a:extLst>
            </p:cNvPr>
            <p:cNvGrpSpPr/>
            <p:nvPr/>
          </p:nvGrpSpPr>
          <p:grpSpPr>
            <a:xfrm>
              <a:off x="3240426" y="1751988"/>
              <a:ext cx="3373633" cy="1441398"/>
              <a:chOff x="347796" y="4238002"/>
              <a:chExt cx="5892922" cy="2517775"/>
            </a:xfrm>
          </p:grpSpPr>
          <p:pic>
            <p:nvPicPr>
              <p:cNvPr id="35" name="그림 3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5A4A6FF-A4D1-4C32-A907-9E79A627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796" y="4238002"/>
                <a:ext cx="5892922" cy="2517775"/>
              </a:xfrm>
              <a:prstGeom prst="rect">
                <a:avLst/>
              </a:prstGeom>
              <a:ln w="28575">
                <a:solidFill>
                  <a:srgbClr val="FFD966"/>
                </a:solidFill>
              </a:ln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224712-FEE6-41C4-A9DC-28B628DAE6C2}"/>
                  </a:ext>
                </a:extLst>
              </p:cNvPr>
              <p:cNvSpPr txBox="1"/>
              <p:nvPr/>
            </p:nvSpPr>
            <p:spPr>
              <a:xfrm>
                <a:off x="456184" y="6281272"/>
                <a:ext cx="393700" cy="36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※</a:t>
                </a:r>
                <a:endParaRPr lang="ko-KR" altLang="en-US" dirty="0"/>
              </a:p>
            </p:txBody>
          </p:sp>
        </p:grp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77758A-BAC3-4293-A763-A7AFA6A80F7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B962B01-BA18-4DEE-B10D-409867DD2E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7006BC4-F1E6-4EBE-ABFD-20B76CDEA39B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슬라이드 번호 개체 틀 76">
            <a:extLst>
              <a:ext uri="{FF2B5EF4-FFF2-40B4-BE49-F238E27FC236}">
                <a16:creationId xmlns:a16="http://schemas.microsoft.com/office/drawing/2014/main" id="{ABCD4579-DD15-496B-B265-F26673D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42D2A0-B268-4B0B-A01D-952C5A71E6CB}"/>
              </a:ext>
            </a:extLst>
          </p:cNvPr>
          <p:cNvGrpSpPr/>
          <p:nvPr/>
        </p:nvGrpSpPr>
        <p:grpSpPr>
          <a:xfrm>
            <a:off x="2372432" y="8728353"/>
            <a:ext cx="200245" cy="276999"/>
            <a:chOff x="2423483" y="8709334"/>
            <a:chExt cx="200245" cy="27699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7EC9AE-7087-4F4F-B5B1-AEFE2D47B18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B2528B-0611-479D-93E8-6C7FAD0431A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A41190-9582-453D-982A-771FDBB9F6D4}"/>
              </a:ext>
            </a:extLst>
          </p:cNvPr>
          <p:cNvGrpSpPr/>
          <p:nvPr/>
        </p:nvGrpSpPr>
        <p:grpSpPr>
          <a:xfrm>
            <a:off x="2856423" y="9047859"/>
            <a:ext cx="369386" cy="276999"/>
            <a:chOff x="2341255" y="8709334"/>
            <a:chExt cx="369386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35B30D2-6205-4D98-B2C1-1CB9A5A7310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38A71B-43AC-409B-867A-AE0B8F33F797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B04BD9E-533C-419E-B0B6-D88DAEBCEFBB}"/>
              </a:ext>
            </a:extLst>
          </p:cNvPr>
          <p:cNvGrpSpPr/>
          <p:nvPr/>
        </p:nvGrpSpPr>
        <p:grpSpPr>
          <a:xfrm>
            <a:off x="1899467" y="9054640"/>
            <a:ext cx="369386" cy="276999"/>
            <a:chOff x="2341255" y="8709334"/>
            <a:chExt cx="369386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F6AAF6-8B29-41EE-9A41-2FE3C6760E65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125998-B2C8-46FD-A71C-EB584F5365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9132BC8-604E-4684-9705-FC1AD1C74F77}"/>
              </a:ext>
            </a:extLst>
          </p:cNvPr>
          <p:cNvGrpSpPr/>
          <p:nvPr/>
        </p:nvGrpSpPr>
        <p:grpSpPr>
          <a:xfrm>
            <a:off x="1073975" y="9054640"/>
            <a:ext cx="369386" cy="276999"/>
            <a:chOff x="2341255" y="8709334"/>
            <a:chExt cx="369386" cy="27699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ACB95B1-C451-43DA-9EEB-B4BD48982F9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C20AFB-804A-48BF-93A6-C411E6384E13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34E9ED-2CB1-41A4-B70B-F3CF8917AC8E}"/>
              </a:ext>
            </a:extLst>
          </p:cNvPr>
          <p:cNvGrpSpPr/>
          <p:nvPr/>
        </p:nvGrpSpPr>
        <p:grpSpPr>
          <a:xfrm>
            <a:off x="774912" y="8118249"/>
            <a:ext cx="200245" cy="276999"/>
            <a:chOff x="2423483" y="8709334"/>
            <a:chExt cx="200245" cy="27699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CDE9FEE-7104-4F59-B6CB-CB9D0DE7E5F7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210F46-5332-4E65-AD9D-6EA3B92DF8D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F2E8ABF-EAC1-4B3C-864D-CE911688ED3B}"/>
              </a:ext>
            </a:extLst>
          </p:cNvPr>
          <p:cNvGrpSpPr/>
          <p:nvPr/>
        </p:nvGrpSpPr>
        <p:grpSpPr>
          <a:xfrm>
            <a:off x="188954" y="8571729"/>
            <a:ext cx="200245" cy="276999"/>
            <a:chOff x="2423483" y="8709334"/>
            <a:chExt cx="200245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6CD8C6-1117-428F-B895-7896BA57528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DD99B4-AE72-409A-AF22-50EE811045E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29C5B6F-5EF5-45AD-91B3-EA3397096889}"/>
              </a:ext>
            </a:extLst>
          </p:cNvPr>
          <p:cNvGrpSpPr/>
          <p:nvPr/>
        </p:nvGrpSpPr>
        <p:grpSpPr>
          <a:xfrm>
            <a:off x="875034" y="7010308"/>
            <a:ext cx="200245" cy="276999"/>
            <a:chOff x="2423483" y="8709334"/>
            <a:chExt cx="200245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B077BDA-69A0-45C6-916B-F451529F1FB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360A22-78BE-4FDA-8250-DCEE3B8D306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FFF74AF-AD7F-4235-91B9-4335990D74A6}"/>
              </a:ext>
            </a:extLst>
          </p:cNvPr>
          <p:cNvGrpSpPr/>
          <p:nvPr/>
        </p:nvGrpSpPr>
        <p:grpSpPr>
          <a:xfrm>
            <a:off x="2301802" y="7010308"/>
            <a:ext cx="200245" cy="276999"/>
            <a:chOff x="2423483" y="8709334"/>
            <a:chExt cx="200245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0191194-81C7-4285-A525-5889EF14E13C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BE1414D-583A-439D-A999-35B96275278D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D3CEA1F-9C28-499C-B39C-F6ABB171CA17}"/>
              </a:ext>
            </a:extLst>
          </p:cNvPr>
          <p:cNvGrpSpPr/>
          <p:nvPr/>
        </p:nvGrpSpPr>
        <p:grpSpPr>
          <a:xfrm>
            <a:off x="3058575" y="6953357"/>
            <a:ext cx="200245" cy="276999"/>
            <a:chOff x="2423483" y="8709334"/>
            <a:chExt cx="200245" cy="276999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36499AA-4EF7-4EA6-AA6B-7AD12416EFA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E9BCAA-FE8E-473C-82FD-BAEEA9FB92C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3AA59B-6E03-423C-8D2E-CE552F565AB7}"/>
              </a:ext>
            </a:extLst>
          </p:cNvPr>
          <p:cNvGrpSpPr/>
          <p:nvPr/>
        </p:nvGrpSpPr>
        <p:grpSpPr>
          <a:xfrm>
            <a:off x="5755066" y="6871808"/>
            <a:ext cx="200245" cy="276999"/>
            <a:chOff x="2423483" y="8709334"/>
            <a:chExt cx="200245" cy="27699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9E56DD-FA99-4D8E-B227-6A1C3A378D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0A3D38-588B-4B97-A00E-695F22ECB12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1CE75C-6E3A-4567-91EF-97D209417EAB}"/>
              </a:ext>
            </a:extLst>
          </p:cNvPr>
          <p:cNvGrpSpPr/>
          <p:nvPr/>
        </p:nvGrpSpPr>
        <p:grpSpPr>
          <a:xfrm>
            <a:off x="6159790" y="7320505"/>
            <a:ext cx="200245" cy="276999"/>
            <a:chOff x="2423483" y="8709334"/>
            <a:chExt cx="200245" cy="27699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B1F2D72-EBC3-429C-B58C-C9B85F47D636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F3C8C9-0818-46A6-A98C-D5559784DF8E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36E7EB-F60A-46B2-BB47-F76F547D2CAA}"/>
              </a:ext>
            </a:extLst>
          </p:cNvPr>
          <p:cNvGrpSpPr/>
          <p:nvPr/>
        </p:nvGrpSpPr>
        <p:grpSpPr>
          <a:xfrm>
            <a:off x="5746051" y="7923308"/>
            <a:ext cx="200245" cy="276999"/>
            <a:chOff x="2423483" y="8709334"/>
            <a:chExt cx="200245" cy="27699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D2DF1C4-74D1-47A7-8276-578F71EE7E9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DF6F64E-D43D-47A0-AF3A-F48C98C343A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172EC-9946-4EE2-9C26-0AE40553B6E0}"/>
              </a:ext>
            </a:extLst>
          </p:cNvPr>
          <p:cNvSpPr/>
          <p:nvPr/>
        </p:nvSpPr>
        <p:spPr>
          <a:xfrm>
            <a:off x="383048" y="6521676"/>
            <a:ext cx="1060313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728B37-C7D1-4DC8-8A41-F57EAB44EB2D}"/>
              </a:ext>
            </a:extLst>
          </p:cNvPr>
          <p:cNvSpPr/>
          <p:nvPr/>
        </p:nvSpPr>
        <p:spPr>
          <a:xfrm>
            <a:off x="1762743" y="6661229"/>
            <a:ext cx="1223345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D161C7-405C-4D6E-ADC6-50A1F03E55E7}"/>
              </a:ext>
            </a:extLst>
          </p:cNvPr>
          <p:cNvSpPr/>
          <p:nvPr/>
        </p:nvSpPr>
        <p:spPr>
          <a:xfrm>
            <a:off x="389198" y="8750931"/>
            <a:ext cx="1182427" cy="79149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E046E-84A3-4B8D-AB40-BB4A1A6D51C6}"/>
              </a:ext>
            </a:extLst>
          </p:cNvPr>
          <p:cNvSpPr/>
          <p:nvPr/>
        </p:nvSpPr>
        <p:spPr>
          <a:xfrm>
            <a:off x="3261010" y="7003985"/>
            <a:ext cx="112358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83E2BA-FF9E-4739-A471-5D4AB34EC7F7}"/>
              </a:ext>
            </a:extLst>
          </p:cNvPr>
          <p:cNvSpPr/>
          <p:nvPr/>
        </p:nvSpPr>
        <p:spPr>
          <a:xfrm>
            <a:off x="5971360" y="6922436"/>
            <a:ext cx="573053" cy="189075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418CCB-9762-4820-BF86-66E0C4C4BDB8}"/>
              </a:ext>
            </a:extLst>
          </p:cNvPr>
          <p:cNvSpPr/>
          <p:nvPr/>
        </p:nvSpPr>
        <p:spPr>
          <a:xfrm>
            <a:off x="5971360" y="7267575"/>
            <a:ext cx="573053" cy="82033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1325C-908B-4D46-9209-8B6B47AF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3857958" y="8022851"/>
            <a:ext cx="1660192" cy="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4A677-F086-49FB-81E9-0EEF780473B8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 설명서를 읽기전에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E3AB-A4C3-40C8-82F4-6BD7C9C69182}"/>
              </a:ext>
            </a:extLst>
          </p:cNvPr>
          <p:cNvSpPr txBox="1"/>
          <p:nvPr/>
        </p:nvSpPr>
        <p:spPr>
          <a:xfrm>
            <a:off x="520860" y="1563006"/>
            <a:ext cx="5602147" cy="2840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설명서는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㈜ 의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설치를 위한 설명서 입니다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기기를 처음 대하는 사용자는 물론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이전의 동급의 장비를 다뤄본 사용자라도 사용 전에는 반드시 본 설명서의 내용을 읽어 본 뒤 설명서 내의 주의 사항에 유의하여 제품을 다루는 것이 좋으며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안전상의 경고 및 주의사항은 제품을 올바르게 사용하여 위험이나 재산상의 피해를 막기 위한 내용으로 반드시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지켜주시기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바랍니다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읽으신 후에는 반드시 언제라도 볼 수 있는 곳에 보관해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규격품 이외의 제품을 사용하여 발생된 손상과 설명서 사용방법을 지키지 않고 제품을 손상시켰을 경우에는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당사에서 책임지지 않으므로 주의하여 주세요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TONS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사용이 익숙하지 않은 사용자는 설치하거나 사용하는 중에 반드시 구입처로 문의하여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전문 기술자의 도움을 받을 것을 권장합니다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시스템의 고장수리를 위해 시스템을 분해할 경우에는 반드시 구입처로 문의하여 전문가의 도움을 받아야 합니다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B7861-C938-4618-AF7F-D944FDC96EA6}"/>
              </a:ext>
            </a:extLst>
          </p:cNvPr>
          <p:cNvSpPr txBox="1"/>
          <p:nvPr/>
        </p:nvSpPr>
        <p:spPr>
          <a:xfrm>
            <a:off x="520861" y="6484604"/>
            <a:ext cx="5602147" cy="88601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ⓒ 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-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본 설명서의 저작권은 </a:t>
            </a:r>
            <a:r>
              <a:rPr lang="ko-KR" altLang="en-US" sz="9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지엘디앤아이에프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에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본사의 사전 허가 없이 설명서 내용의 일부 또는 전부를 무단 사용하거나 복제하는 것은 금지되어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설명서의 내용은 제품의 기능 향상 등을 이유로 예고 없이 변경될 수 있습니다</a:t>
            </a:r>
            <a:r>
              <a:rPr lang="en-US" altLang="ko-KR" sz="9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9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4958B-C8D6-4FB7-9A31-DBE3D9B7613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D654DA-0210-491C-91E1-87960CA4F32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A2962E-EF97-4247-9996-CB34E3AECF69}"/>
              </a:ext>
            </a:extLst>
          </p:cNvPr>
          <p:cNvSpPr txBox="1"/>
          <p:nvPr/>
        </p:nvSpPr>
        <p:spPr>
          <a:xfrm>
            <a:off x="428263" y="5896807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저작권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298BCD-0C7E-4E98-9066-DAF48CA0CC53}"/>
              </a:ext>
            </a:extLst>
          </p:cNvPr>
          <p:cNvCxnSpPr>
            <a:cxnSpLocks/>
          </p:cNvCxnSpPr>
          <p:nvPr/>
        </p:nvCxnSpPr>
        <p:spPr>
          <a:xfrm>
            <a:off x="260350" y="6233317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7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31">
            <a:extLst>
              <a:ext uri="{FF2B5EF4-FFF2-40B4-BE49-F238E27FC236}">
                <a16:creationId xmlns:a16="http://schemas.microsoft.com/office/drawing/2014/main" id="{C2DCB22D-1032-4882-9D33-46C997778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64378"/>
              </p:ext>
            </p:extLst>
          </p:nvPr>
        </p:nvGraphicFramePr>
        <p:xfrm>
          <a:off x="260350" y="974575"/>
          <a:ext cx="5999563" cy="44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99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5502964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33694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등록 방법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1682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①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프로그램 메뉴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접속설정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-&gt;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장치정보설정 을 클릭합니다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②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[TONS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장비 검색 버튼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수정하고자 하는 클라이언트의 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선택합니다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97500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장치선택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6777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선택된 장비의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ID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PW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입력하여  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적용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570982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[</a:t>
                      </a:r>
                      <a:r>
                        <a:rPr lang="ko-KR" altLang="en-US" sz="900" dirty="0"/>
                        <a:t>편집 시작 버튼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을 클릭하여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편집을 시작합니다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44602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등록가능 영상 리스트를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2853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등록한 장치 업로드 영상 편집 리스트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</a:t>
                      </a:r>
                      <a:r>
                        <a:rPr lang="ko-KR" altLang="en-US" sz="9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순서칸을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선택합니다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35745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좌우방향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리스트를 추가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삭제합니다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52584"/>
                  </a:ext>
                </a:extLst>
              </a:tr>
              <a:tr h="358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업로드 버튼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 수정한 스트림 리스트를 업로드 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5262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장치에 영상 스트림 정보가 잘 등록되었는지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장치정보에 표시된 리스트를 확인합니다</a:t>
                      </a:r>
                      <a:r>
                        <a:rPr lang="en-US" altLang="ko-KR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r>
                        <a:rPr lang="ko-KR" altLang="en-US" sz="9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91875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버튼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클릭하여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편집종료 합니다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055775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5DCE0E-94E1-4830-993C-090DBE06DFE4}"/>
              </a:ext>
            </a:extLst>
          </p:cNvPr>
          <p:cNvGrpSpPr/>
          <p:nvPr/>
        </p:nvGrpSpPr>
        <p:grpSpPr>
          <a:xfrm>
            <a:off x="271767" y="5920170"/>
            <a:ext cx="6261590" cy="3261097"/>
            <a:chOff x="271767" y="5629215"/>
            <a:chExt cx="6261590" cy="32610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4E9087-64BC-412C-BD9C-C32513F67AD8}"/>
                </a:ext>
              </a:extLst>
            </p:cNvPr>
            <p:cNvGrpSpPr/>
            <p:nvPr/>
          </p:nvGrpSpPr>
          <p:grpSpPr>
            <a:xfrm>
              <a:off x="271767" y="5629215"/>
              <a:ext cx="6258813" cy="3253033"/>
              <a:chOff x="0" y="904997"/>
              <a:chExt cx="6858000" cy="3564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15A7DF8-E135-442D-886D-3E2A42407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04997"/>
                <a:ext cx="6858000" cy="356446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19A3A3-17C2-45F3-8129-981FF87D9BB9}"/>
                  </a:ext>
                </a:extLst>
              </p:cNvPr>
              <p:cNvSpPr txBox="1"/>
              <p:nvPr/>
            </p:nvSpPr>
            <p:spPr>
              <a:xfrm>
                <a:off x="288951" y="2978786"/>
                <a:ext cx="956510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19" dirty="0"/>
                  <a:t>검색된 카메라 리스트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F5356-4EC2-4823-A56A-034B935A15DA}"/>
                  </a:ext>
                </a:extLst>
              </p:cNvPr>
              <p:cNvSpPr txBox="1"/>
              <p:nvPr/>
            </p:nvSpPr>
            <p:spPr>
              <a:xfrm>
                <a:off x="1800928" y="2605596"/>
                <a:ext cx="956510" cy="20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등록 가능 영상 리스트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C755D5-E37E-444A-9E89-A1BCCDF24656}"/>
                  </a:ext>
                </a:extLst>
              </p:cNvPr>
              <p:cNvSpPr/>
              <p:nvPr/>
            </p:nvSpPr>
            <p:spPr>
              <a:xfrm>
                <a:off x="120015" y="923094"/>
                <a:ext cx="905895" cy="87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TonsSetting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</a:t>
                </a:r>
                <a:r>
                  <a:rPr lang="en-US" altLang="ko-KR" sz="506" dirty="0" err="1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ver</a:t>
                </a:r>
                <a:r>
                  <a:rPr lang="en-US" altLang="ko-KR" sz="506" dirty="0">
                    <a:solidFill>
                      <a:schemeClr val="tx1"/>
                    </a:solidFill>
                    <a:latin typeface="Biome" panose="020B0502040204020203" pitchFamily="34" charset="0"/>
                    <a:cs typeface="Biome" panose="020B0502040204020203" pitchFamily="34" charset="0"/>
                  </a:rPr>
                  <a:t> 1.0</a:t>
                </a:r>
                <a:endParaRPr lang="ko-KR" altLang="en-US" sz="591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C7804B9-E520-4EEF-B40B-AFED8F0F7C96}"/>
                </a:ext>
              </a:extLst>
            </p:cNvPr>
            <p:cNvGrpSpPr/>
            <p:nvPr/>
          </p:nvGrpSpPr>
          <p:grpSpPr>
            <a:xfrm>
              <a:off x="344577" y="5754015"/>
              <a:ext cx="6188780" cy="3136297"/>
              <a:chOff x="344577" y="5754015"/>
              <a:chExt cx="6188780" cy="313629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43A00F7-0951-441F-BBB7-31211C9B2E38}"/>
                  </a:ext>
                </a:extLst>
              </p:cNvPr>
              <p:cNvSpPr/>
              <p:nvPr/>
            </p:nvSpPr>
            <p:spPr>
              <a:xfrm>
                <a:off x="1659993" y="5836069"/>
                <a:ext cx="1382172" cy="30542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C32A929-E26D-4F9B-AE1F-A9ACB6BBBF82}"/>
                  </a:ext>
                </a:extLst>
              </p:cNvPr>
              <p:cNvSpPr/>
              <p:nvPr/>
            </p:nvSpPr>
            <p:spPr>
              <a:xfrm>
                <a:off x="3042164" y="5836068"/>
                <a:ext cx="1514143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545975-DFB0-409A-89F6-068A0F769A8B}"/>
                  </a:ext>
                </a:extLst>
              </p:cNvPr>
              <p:cNvSpPr/>
              <p:nvPr/>
            </p:nvSpPr>
            <p:spPr>
              <a:xfrm>
                <a:off x="4556306" y="5836068"/>
                <a:ext cx="1977051" cy="16545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7FC7A5-1772-49F0-A034-778683A79B92}"/>
                  </a:ext>
                </a:extLst>
              </p:cNvPr>
              <p:cNvSpPr txBox="1"/>
              <p:nvPr/>
            </p:nvSpPr>
            <p:spPr>
              <a:xfrm>
                <a:off x="2288904" y="685241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4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194282-E992-4FC6-9084-AC050B037433}"/>
                  </a:ext>
                </a:extLst>
              </p:cNvPr>
              <p:cNvSpPr txBox="1"/>
              <p:nvPr/>
            </p:nvSpPr>
            <p:spPr>
              <a:xfrm>
                <a:off x="3831579" y="6291446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5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DCCCE4-8853-402F-9F85-6F6EC0977498}"/>
                  </a:ext>
                </a:extLst>
              </p:cNvPr>
              <p:cNvSpPr txBox="1"/>
              <p:nvPr/>
            </p:nvSpPr>
            <p:spPr>
              <a:xfrm>
                <a:off x="5457496" y="6291445"/>
                <a:ext cx="124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Bernard MT Condensed" panose="02050806060905020404" pitchFamily="18" charset="0"/>
                  </a:rPr>
                  <a:t>6</a:t>
                </a:r>
                <a:endParaRPr lang="ko-KR" altLang="en-US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C7480F-85BB-4230-ACD4-B80CF178FD5E}"/>
                  </a:ext>
                </a:extLst>
              </p:cNvPr>
              <p:cNvSpPr txBox="1"/>
              <p:nvPr/>
            </p:nvSpPr>
            <p:spPr>
              <a:xfrm>
                <a:off x="3455451" y="6679830"/>
                <a:ext cx="872939" cy="28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업로드</a:t>
                </a:r>
                <a:endParaRPr lang="en-US" altLang="ko-KR" sz="600" dirty="0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영상 편집 리스트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DDD59B-795C-483B-8EDA-48782920EAE7}"/>
                  </a:ext>
                </a:extLst>
              </p:cNvPr>
              <p:cNvSpPr txBox="1"/>
              <p:nvPr/>
            </p:nvSpPr>
            <p:spPr>
              <a:xfrm>
                <a:off x="5083201" y="6697197"/>
                <a:ext cx="872939" cy="1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highlight>
                      <a:srgbClr val="ECB1A1"/>
                    </a:highlight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장치 정보</a:t>
                </a: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FE85DD6-1EA3-4A49-BD8E-E068EABCD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472" y="5754015"/>
                <a:ext cx="801537" cy="34516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40625DA-2639-4B77-BA4A-E3B688E33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577" y="6120837"/>
                <a:ext cx="1183325" cy="6701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B4DF2995-AF79-4921-A37A-4542FE06E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96" y="6791005"/>
                <a:ext cx="1687350" cy="1071992"/>
              </a:xfrm>
              <a:prstGeom prst="rect">
                <a:avLst/>
              </a:prstGeom>
            </p:spPr>
          </p:pic>
        </p:grp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D04A262-64CA-4EFF-A742-8E0A1AC29887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7DB03F-04A1-4B2D-BF24-D09648766A0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매뉴얼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CE47A8-C298-4F78-8B4F-57E7728C151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5AF636-3079-4CDD-B2DC-00AC29F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7C204C-6749-48F7-8D0B-B5CFCE82F4BA}"/>
              </a:ext>
            </a:extLst>
          </p:cNvPr>
          <p:cNvGrpSpPr/>
          <p:nvPr/>
        </p:nvGrpSpPr>
        <p:grpSpPr>
          <a:xfrm>
            <a:off x="406812" y="5798462"/>
            <a:ext cx="200245" cy="276999"/>
            <a:chOff x="2423483" y="8709334"/>
            <a:chExt cx="200245" cy="276999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F56B0CB-D64E-49EB-A029-5DD7178E263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A2F331-97A9-4F09-9622-73F07246508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DFDBF3-9037-44FC-9130-44B32873E296}"/>
              </a:ext>
            </a:extLst>
          </p:cNvPr>
          <p:cNvGrpSpPr/>
          <p:nvPr/>
        </p:nvGrpSpPr>
        <p:grpSpPr>
          <a:xfrm>
            <a:off x="309514" y="6738377"/>
            <a:ext cx="200245" cy="276999"/>
            <a:chOff x="2423483" y="8709334"/>
            <a:chExt cx="200245" cy="2769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E9D2D2E-60E4-4727-91DF-3CC1E679CEF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9E476-9427-4705-BCFC-5484EBDBC6B5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E5476CE-EA17-4AED-9C15-A9F9F6444937}"/>
              </a:ext>
            </a:extLst>
          </p:cNvPr>
          <p:cNvGrpSpPr/>
          <p:nvPr/>
        </p:nvGrpSpPr>
        <p:grpSpPr>
          <a:xfrm>
            <a:off x="753128" y="7481834"/>
            <a:ext cx="200245" cy="276999"/>
            <a:chOff x="2423483" y="8709334"/>
            <a:chExt cx="200245" cy="27699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0189F05-6735-4B59-A862-697187FC9FA4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770822-2571-45B5-BBD2-74660A505BBA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3068DB-2B6D-44E2-BDB7-109B56334E50}"/>
              </a:ext>
            </a:extLst>
          </p:cNvPr>
          <p:cNvGrpSpPr/>
          <p:nvPr/>
        </p:nvGrpSpPr>
        <p:grpSpPr>
          <a:xfrm>
            <a:off x="1351762" y="7849525"/>
            <a:ext cx="200245" cy="276999"/>
            <a:chOff x="2423483" y="8709334"/>
            <a:chExt cx="200245" cy="27699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B878A0E-7796-4837-938F-3CCA3BB6CF0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AFF395-6FBD-4FB6-9ABC-9157C1D5C43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4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F5E803-358B-43EE-9724-8868DA21EC1D}"/>
              </a:ext>
            </a:extLst>
          </p:cNvPr>
          <p:cNvGrpSpPr/>
          <p:nvPr/>
        </p:nvGrpSpPr>
        <p:grpSpPr>
          <a:xfrm>
            <a:off x="1096694" y="6701362"/>
            <a:ext cx="200245" cy="276999"/>
            <a:chOff x="2423483" y="8709334"/>
            <a:chExt cx="200245" cy="27699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C079852-4563-463C-8DE1-16EDA0C0E22F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C95001-61F6-46E4-A60D-0407691EC851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E1334C9-D620-4699-8CFD-D0850EFAB7E5}"/>
              </a:ext>
            </a:extLst>
          </p:cNvPr>
          <p:cNvGrpSpPr/>
          <p:nvPr/>
        </p:nvGrpSpPr>
        <p:grpSpPr>
          <a:xfrm>
            <a:off x="3773411" y="7369901"/>
            <a:ext cx="200245" cy="276999"/>
            <a:chOff x="2423483" y="8709334"/>
            <a:chExt cx="200245" cy="27699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89F91B0-7D88-4B69-8D42-9E30B9BC387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025216-55AC-4607-8CC8-944766D0BBA7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6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E63758-FE1D-492B-827B-EA95F9B12430}"/>
              </a:ext>
            </a:extLst>
          </p:cNvPr>
          <p:cNvGrpSpPr/>
          <p:nvPr/>
        </p:nvGrpSpPr>
        <p:grpSpPr>
          <a:xfrm>
            <a:off x="2272986" y="6769455"/>
            <a:ext cx="200245" cy="276999"/>
            <a:chOff x="2423483" y="8709334"/>
            <a:chExt cx="200245" cy="27699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10A9D9-AF21-4F30-8F34-6F753F5EB61E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05DBE9C-E4DD-41CB-A59C-2FB9C394E729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D88273-138B-41E9-AB0E-ABD04FFF24F3}"/>
              </a:ext>
            </a:extLst>
          </p:cNvPr>
          <p:cNvGrpSpPr/>
          <p:nvPr/>
        </p:nvGrpSpPr>
        <p:grpSpPr>
          <a:xfrm>
            <a:off x="3524693" y="6550654"/>
            <a:ext cx="200245" cy="276999"/>
            <a:chOff x="2423483" y="8709334"/>
            <a:chExt cx="200245" cy="276999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8723B63-081F-4EAD-B27A-CC274010C482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E4E33C-F04B-4945-A2BA-FFAC38B82FD0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FEC74AE-777C-400C-8A21-27BF978983E3}"/>
              </a:ext>
            </a:extLst>
          </p:cNvPr>
          <p:cNvGrpSpPr/>
          <p:nvPr/>
        </p:nvGrpSpPr>
        <p:grpSpPr>
          <a:xfrm>
            <a:off x="3063163" y="6297208"/>
            <a:ext cx="200245" cy="276999"/>
            <a:chOff x="2423483" y="8709334"/>
            <a:chExt cx="200245" cy="27699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249C3A3-2B04-4AA3-B307-3526FACE216D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FD94DB-549B-487C-A251-34BEB9521B53}"/>
                </a:ext>
              </a:extLst>
            </p:cNvPr>
            <p:cNvSpPr txBox="1"/>
            <p:nvPr/>
          </p:nvSpPr>
          <p:spPr>
            <a:xfrm>
              <a:off x="2462961" y="8709334"/>
              <a:ext cx="121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0A16F99-78D8-46B8-8C7F-CCA03FE36CF5}"/>
              </a:ext>
            </a:extLst>
          </p:cNvPr>
          <p:cNvGrpSpPr/>
          <p:nvPr/>
        </p:nvGrpSpPr>
        <p:grpSpPr>
          <a:xfrm>
            <a:off x="4237723" y="7543699"/>
            <a:ext cx="369386" cy="276999"/>
            <a:chOff x="2341255" y="8709334"/>
            <a:chExt cx="369386" cy="276999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8276079-C9F3-4325-8863-974AA31FDCB0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1FE27C-2303-4B78-8FC6-9B6624E23079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F98CF5-16D2-48AC-9B89-F408744D3708}"/>
              </a:ext>
            </a:extLst>
          </p:cNvPr>
          <p:cNvGrpSpPr/>
          <p:nvPr/>
        </p:nvGrpSpPr>
        <p:grpSpPr>
          <a:xfrm>
            <a:off x="5387675" y="7177950"/>
            <a:ext cx="369386" cy="276999"/>
            <a:chOff x="2341255" y="8709334"/>
            <a:chExt cx="369386" cy="27699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C7010EE-2E6E-44FB-BEFC-7EB22A1D4E03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263A64-FE81-4DE3-8054-38E5A0769EC0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317AA2C-304F-45AF-A980-F346FD5CE94E}"/>
              </a:ext>
            </a:extLst>
          </p:cNvPr>
          <p:cNvGrpSpPr/>
          <p:nvPr/>
        </p:nvGrpSpPr>
        <p:grpSpPr>
          <a:xfrm>
            <a:off x="4237723" y="7332294"/>
            <a:ext cx="369386" cy="276999"/>
            <a:chOff x="2341255" y="8709334"/>
            <a:chExt cx="369386" cy="27699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7158A64-D9FB-4459-9933-8CA9859B341B}"/>
                </a:ext>
              </a:extLst>
            </p:cNvPr>
            <p:cNvSpPr/>
            <p:nvPr/>
          </p:nvSpPr>
          <p:spPr>
            <a:xfrm>
              <a:off x="2423483" y="8746630"/>
              <a:ext cx="200245" cy="2024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AE5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5441F7-5E1B-4AD0-83F0-6EC94DDAD86E}"/>
                </a:ext>
              </a:extLst>
            </p:cNvPr>
            <p:cNvSpPr txBox="1"/>
            <p:nvPr/>
          </p:nvSpPr>
          <p:spPr>
            <a:xfrm>
              <a:off x="2341255" y="8709334"/>
              <a:ext cx="369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E6B5B3-0F50-4D06-B33A-B34280C48CD7}"/>
              </a:ext>
            </a:extLst>
          </p:cNvPr>
          <p:cNvSpPr/>
          <p:nvPr/>
        </p:nvSpPr>
        <p:spPr>
          <a:xfrm>
            <a:off x="3073787" y="6573669"/>
            <a:ext cx="121288" cy="367396"/>
          </a:xfrm>
          <a:prstGeom prst="rect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5316F-73ED-4A28-B407-EA57374BB8D8}"/>
              </a:ext>
            </a:extLst>
          </p:cNvPr>
          <p:cNvSpPr txBox="1"/>
          <p:nvPr/>
        </p:nvSpPr>
        <p:spPr>
          <a:xfrm>
            <a:off x="564660" y="358815"/>
            <a:ext cx="27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문제해결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Q&amp;A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14B912-C83F-4AD1-9E32-6E9D0D003550}"/>
              </a:ext>
            </a:extLst>
          </p:cNvPr>
          <p:cNvCxnSpPr>
            <a:cxnSpLocks/>
          </p:cNvCxnSpPr>
          <p:nvPr/>
        </p:nvCxnSpPr>
        <p:spPr>
          <a:xfrm>
            <a:off x="354503" y="695325"/>
            <a:ext cx="1883064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124670-5FE2-4164-9B39-9A3F6B462A28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F2A8907-2041-4489-874A-186965CD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77373"/>
              </p:ext>
            </p:extLst>
          </p:nvPr>
        </p:nvGraphicFramePr>
        <p:xfrm>
          <a:off x="354504" y="1099882"/>
          <a:ext cx="6236798" cy="544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558">
                  <a:extLst>
                    <a:ext uri="{9D8B030D-6E8A-4147-A177-3AD203B41FA5}">
                      <a16:colId xmlns:a16="http://schemas.microsoft.com/office/drawing/2014/main" val="1007652208"/>
                    </a:ext>
                  </a:extLst>
                </a:gridCol>
                <a:gridCol w="4311240">
                  <a:extLst>
                    <a:ext uri="{9D8B030D-6E8A-4147-A177-3AD203B41FA5}">
                      <a16:colId xmlns:a16="http://schemas.microsoft.com/office/drawing/2014/main" val="22069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 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확인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5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9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락키를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확인할 수 없어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en-US" altLang="ko-KR" sz="1000" b="1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TonsSetting</a:t>
                      </a:r>
                      <a:r>
                        <a:rPr lang="en-US" altLang="ko-KR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S/W</a:t>
                      </a:r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시작할 수 없는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S/W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확인할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장치와 함께 제공된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락키가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설치되었는지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 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설치된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인식하는지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1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접속할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접속 정보가 정확하지 않거나 통신 설정이 맞지 않는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장치가 통신 상태를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Ping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테스트를 통해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정상적으로 통신이 가능하다면 접속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가 정확한지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*위와 같은 방법으로 문제가 해결되지 않거나 원인을 확인할 수 없는 경우 기술지원팀에 연락합니다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장치로 설정 정보를 업로드 또는 업로드를 위한 편집을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just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사용중인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장치에 부착된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락키에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부착된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S/N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을 확인 후 개발사로 연락하여 라이선스를 확인합니다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1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세팅되어있던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컴퓨터와 다른 컴퓨터로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장치를 설정 정보를 업로드 또는 업로드를  위한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편집을 할 수 없는 경우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1A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라이선스에 의해 업로드 또는 편집 기능을 사용할 수 없는 경우입니다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조치방법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 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기존의 컴퓨터의 내문서에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TonsSetting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이 폴더를 설정을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진행하고자 하는 컴퓨터의 내문서로 옮겨서 작동시키면 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vl="0" algn="just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372382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73C614B-B286-4F5B-A0F4-A8771CDB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56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0D5AE5-E5EF-4676-A205-979F59788B72}"/>
              </a:ext>
            </a:extLst>
          </p:cNvPr>
          <p:cNvSpPr/>
          <p:nvPr/>
        </p:nvSpPr>
        <p:spPr>
          <a:xfrm rot="2913931">
            <a:off x="2112399" y="851082"/>
            <a:ext cx="5060336" cy="12588657"/>
          </a:xfrm>
          <a:prstGeom prst="rect">
            <a:avLst/>
          </a:prstGeom>
          <a:solidFill>
            <a:srgbClr val="F05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BBCDE-7470-4B63-ADF4-4EB9E7BFFD7F}"/>
              </a:ext>
            </a:extLst>
          </p:cNvPr>
          <p:cNvSpPr/>
          <p:nvPr/>
        </p:nvSpPr>
        <p:spPr>
          <a:xfrm rot="19244767">
            <a:off x="-656201" y="-50618"/>
            <a:ext cx="5060336" cy="12588657"/>
          </a:xfrm>
          <a:prstGeom prst="rect">
            <a:avLst/>
          </a:prstGeom>
          <a:solidFill>
            <a:srgbClr val="EC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40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42F6D0-65F2-42D9-9726-E7DB3E7A010A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구성품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FBDDD1-0600-4DAE-8EEF-AA249EF3295C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9DFF0A-1A7D-4D65-B4D3-34570D5F68AF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B6665-17A2-4F1D-B281-ACA9065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37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4850B1-C3A2-4A25-B032-04C0CB372251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FE831B-4584-4AE7-B398-39C3CD101C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389E8-9875-4EF2-AF50-F5F0C902D59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9BF2C-08D2-4F56-A801-B012FA1C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47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3E2CB1-B6B4-40FD-9CF9-57C494B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097280"/>
            <a:ext cx="4680125" cy="632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05737-637A-4E60-9FAF-40E3FB740A2D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부분의 명칭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30144-2A2A-4BD1-8FE8-0053C8046230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7FA57-024B-4EDB-9601-11B59CD2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84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AFAEBA-A164-42B9-BBCE-63E71B7D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4" y="888449"/>
            <a:ext cx="3629532" cy="334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2C49CE-A9F1-44E7-A439-DFB8202D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4392493"/>
            <a:ext cx="3794760" cy="4811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C0238-D45B-45AB-90E7-91878EBF235B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설치방법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AEC246-76C7-45F5-9B12-D9DBB72DA958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D14DD-56EB-42F2-A0F0-4A3C8091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1D915-C987-4740-B3B1-2B3F878B5F78}"/>
              </a:ext>
            </a:extLst>
          </p:cNvPr>
          <p:cNvSpPr txBox="1"/>
          <p:nvPr/>
        </p:nvSpPr>
        <p:spPr>
          <a:xfrm>
            <a:off x="520861" y="1043940"/>
            <a:ext cx="5784936" cy="648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올바르게 사용하여 위험이나 재산상의 피해를 미리 막기 위한 내용이므로 반드시 지켜 주시기 바랍니다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운반 또는 설치 시 충격을 가하지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진동이나 충격이 있는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동작 중에는 제품을 움직이거나 이동시키지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청소를 할 때는 전원을 차단한 후 반드시 마른 수건으로 닦아 주세요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온도가 너무 높은 곳이나 낮은 곳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습기가 많은 곳에 설치하지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물 또는 습기 등의 방수가 되지 않는 곳에 노출시키지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물이 떨어지거나 튀는 곳에 방치시키지 말고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꽃병처럼 물이 들어있는 것을 제품 위에 올려 놓지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화재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상해의 원인이 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플러그 부분을 잡아 당겨 빼거나 젖은 손으로 만지지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전원 케이블 위에 무거운 물건을 두지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파손된 전원 케이블을 사용하는 경우 화재 및 감전의 위험이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 내부에는 감전 위험 부위가 있으므로 임의로 뚜껑을 열지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 시 안전하고 확실하게 고정하고 적정 온도를 유지하세요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공기의 순환이 없는 밀폐된 공간에 설치할 경우 화재의 원인이 될 수 있습니다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고장 및 감전의 위험이 있는 온도 변화가 심한 곳이나 습기가 많은 곳을 피하고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접지되지 않은 전원 확장 케이블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피복이 벗겨진 전원 케이블을 사용하지 마세요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번개가 잦은 지역에서는 낙뢰 보호기의 사용을 권장합니다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연결하려는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모바일에 백신 프로그램을 설치하고 정기적으로 바이러스 검사하세요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•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기기에서 이상한 냄새나 연기가 나면 즉시 전원 스위치를 차단하고 </a:t>
            </a:r>
            <a:r>
              <a:rPr lang="ko-KR" altLang="en-US" sz="1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회사명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또는 구입처로 연락하세요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>
              <a:lnSpc>
                <a:spcPct val="200000"/>
              </a:lnSpc>
            </a:pPr>
            <a:endParaRPr lang="ko-KR" altLang="en-US" sz="900" dirty="0">
              <a:highlight>
                <a:srgbClr val="FFFF00"/>
              </a:highligh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7E3-CBA1-48D5-88DA-CD0F1C227E8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안전을 위한 주의사항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200A5C3-6010-4DCB-B1E1-4A1A6F529B4F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86248F-56BA-44AE-927E-1A24D98BC0B5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15A6A8D-2A4F-476F-8F2F-7188173CA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4061"/>
              </p:ext>
            </p:extLst>
          </p:nvPr>
        </p:nvGraphicFramePr>
        <p:xfrm>
          <a:off x="520860" y="1314450"/>
          <a:ext cx="5886084" cy="74485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856">
                  <a:extLst>
                    <a:ext uri="{9D8B030D-6E8A-4147-A177-3AD203B41FA5}">
                      <a16:colId xmlns:a16="http://schemas.microsoft.com/office/drawing/2014/main" val="1769838938"/>
                    </a:ext>
                  </a:extLst>
                </a:gridCol>
                <a:gridCol w="4736691">
                  <a:extLst>
                    <a:ext uri="{9D8B030D-6E8A-4147-A177-3AD203B41FA5}">
                      <a16:colId xmlns:a16="http://schemas.microsoft.com/office/drawing/2014/main" val="1804579310"/>
                    </a:ext>
                  </a:extLst>
                </a:gridCol>
                <a:gridCol w="635537">
                  <a:extLst>
                    <a:ext uri="{9D8B030D-6E8A-4147-A177-3AD203B41FA5}">
                      <a16:colId xmlns:a16="http://schemas.microsoft.com/office/drawing/2014/main" val="2852049287"/>
                    </a:ext>
                  </a:extLst>
                </a:gridCol>
              </a:tblGrid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221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요구 사항 이해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052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제약 조건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67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문제점 보고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9853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연락 방법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8076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시스템 구성도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8840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소프트웨어 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52364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메인화면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9607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제목표시줄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06851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프로그램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09329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검색된 카메라 메뉴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82255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 검색된 카메라 리스트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&amp;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장치 업로드 영상 편집 리스트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64128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2073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간단 설치 매뉴얼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2542"/>
                  </a:ext>
                </a:extLst>
              </a:tr>
              <a:tr h="4965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문제해결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 Q&amp;A 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401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8EDBF-AFCD-4C92-BD9D-6F01F2FFE2C2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차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(CONTENT 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371935-8998-46EE-B12B-4060EF5A588A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DF339C-C594-4241-9C8D-2C76C5911EF2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5733B16-B7A7-417E-98EB-155C81B54F4D}"/>
              </a:ext>
            </a:extLst>
          </p:cNvPr>
          <p:cNvCxnSpPr/>
          <p:nvPr/>
        </p:nvCxnSpPr>
        <p:spPr>
          <a:xfrm>
            <a:off x="1692442" y="1483895"/>
            <a:ext cx="409073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EAE9DE-4349-471B-B127-34D1FFE7C184}"/>
              </a:ext>
            </a:extLst>
          </p:cNvPr>
          <p:cNvCxnSpPr>
            <a:cxnSpLocks/>
          </p:cNvCxnSpPr>
          <p:nvPr/>
        </p:nvCxnSpPr>
        <p:spPr>
          <a:xfrm>
            <a:off x="2887579" y="1979195"/>
            <a:ext cx="28956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1091EE-7C3B-4ED6-A266-98D2BA5E75EB}"/>
              </a:ext>
            </a:extLst>
          </p:cNvPr>
          <p:cNvCxnSpPr>
            <a:cxnSpLocks/>
          </p:cNvCxnSpPr>
          <p:nvPr/>
        </p:nvCxnSpPr>
        <p:spPr>
          <a:xfrm>
            <a:off x="2013284" y="2474495"/>
            <a:ext cx="3769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52362-403F-4307-BD55-12C4C2F65472}"/>
              </a:ext>
            </a:extLst>
          </p:cNvPr>
          <p:cNvCxnSpPr>
            <a:cxnSpLocks/>
          </p:cNvCxnSpPr>
          <p:nvPr/>
        </p:nvCxnSpPr>
        <p:spPr>
          <a:xfrm>
            <a:off x="2189747" y="29697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842650-037E-417A-8E12-66C9BF4EB52B}"/>
              </a:ext>
            </a:extLst>
          </p:cNvPr>
          <p:cNvCxnSpPr>
            <a:cxnSpLocks/>
          </p:cNvCxnSpPr>
          <p:nvPr/>
        </p:nvCxnSpPr>
        <p:spPr>
          <a:xfrm>
            <a:off x="2189747" y="34650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1A0C54-0A93-49FD-9A01-8C1CD5735423}"/>
              </a:ext>
            </a:extLst>
          </p:cNvPr>
          <p:cNvCxnSpPr>
            <a:cxnSpLocks/>
          </p:cNvCxnSpPr>
          <p:nvPr/>
        </p:nvCxnSpPr>
        <p:spPr>
          <a:xfrm>
            <a:off x="2438400" y="3960395"/>
            <a:ext cx="3344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5F3AB4-2350-4D54-98C2-17D9ACD59436}"/>
              </a:ext>
            </a:extLst>
          </p:cNvPr>
          <p:cNvCxnSpPr>
            <a:cxnSpLocks/>
          </p:cNvCxnSpPr>
          <p:nvPr/>
        </p:nvCxnSpPr>
        <p:spPr>
          <a:xfrm>
            <a:off x="3745832" y="4455695"/>
            <a:ext cx="2037347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A59DEA-528E-4A54-8BED-E9C5F672443E}"/>
              </a:ext>
            </a:extLst>
          </p:cNvPr>
          <p:cNvCxnSpPr>
            <a:cxnSpLocks/>
          </p:cNvCxnSpPr>
          <p:nvPr/>
        </p:nvCxnSpPr>
        <p:spPr>
          <a:xfrm>
            <a:off x="2743200" y="49509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EC5D64-86E8-45DD-B6DF-DC2FF6D5F63F}"/>
              </a:ext>
            </a:extLst>
          </p:cNvPr>
          <p:cNvCxnSpPr>
            <a:cxnSpLocks/>
          </p:cNvCxnSpPr>
          <p:nvPr/>
        </p:nvCxnSpPr>
        <p:spPr>
          <a:xfrm>
            <a:off x="2189747" y="5446295"/>
            <a:ext cx="359343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A444F4-BD8A-4C32-8836-60A57F444D13}"/>
              </a:ext>
            </a:extLst>
          </p:cNvPr>
          <p:cNvCxnSpPr>
            <a:cxnSpLocks/>
          </p:cNvCxnSpPr>
          <p:nvPr/>
        </p:nvCxnSpPr>
        <p:spPr>
          <a:xfrm>
            <a:off x="2331720" y="5941595"/>
            <a:ext cx="345145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040664-42D7-4C10-AFFE-717E1500DFFF}"/>
              </a:ext>
            </a:extLst>
          </p:cNvPr>
          <p:cNvCxnSpPr>
            <a:cxnSpLocks/>
          </p:cNvCxnSpPr>
          <p:nvPr/>
        </p:nvCxnSpPr>
        <p:spPr>
          <a:xfrm>
            <a:off x="2743200" y="6436895"/>
            <a:ext cx="30399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D05107-A7BB-4425-A37E-8C708CF5D43F}"/>
              </a:ext>
            </a:extLst>
          </p:cNvPr>
          <p:cNvCxnSpPr>
            <a:cxnSpLocks/>
          </p:cNvCxnSpPr>
          <p:nvPr/>
        </p:nvCxnSpPr>
        <p:spPr>
          <a:xfrm>
            <a:off x="5061284" y="6932195"/>
            <a:ext cx="72189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B5A7AF9-5D72-427E-9F82-52F517FF9723}"/>
              </a:ext>
            </a:extLst>
          </p:cNvPr>
          <p:cNvCxnSpPr>
            <a:cxnSpLocks/>
          </p:cNvCxnSpPr>
          <p:nvPr/>
        </p:nvCxnSpPr>
        <p:spPr>
          <a:xfrm>
            <a:off x="5486400" y="7427495"/>
            <a:ext cx="2967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B97763B-EF9E-4783-96B7-7526726DF11C}"/>
              </a:ext>
            </a:extLst>
          </p:cNvPr>
          <p:cNvCxnSpPr>
            <a:cxnSpLocks/>
          </p:cNvCxnSpPr>
          <p:nvPr/>
        </p:nvCxnSpPr>
        <p:spPr>
          <a:xfrm>
            <a:off x="2542674" y="7922795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A98095-111E-4866-B10F-62BB9EC1DC12}"/>
              </a:ext>
            </a:extLst>
          </p:cNvPr>
          <p:cNvCxnSpPr>
            <a:cxnSpLocks/>
          </p:cNvCxnSpPr>
          <p:nvPr/>
        </p:nvCxnSpPr>
        <p:spPr>
          <a:xfrm>
            <a:off x="2542674" y="8418093"/>
            <a:ext cx="32405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6372225" cy="731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장치에 접속하여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접속 가능 영상 스트림 리스트를 등록 및 관리합니다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장치의 영상 스트림 리스트 관리를 위해 다음과 같은 기능을 수행합니다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카메라 영상 스트림 정보 수집 및 수집된 영상 스트림 정보 편집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영상 스트림 정보 수집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수집 및 편집된 영상 스트림 리스트를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업데이트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설치하고 사용하기 전에 컴퓨터가 다음 시스템 요구사항을 충족하는지 확인하십시오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요구 사항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Microsoft Windows 7 64Bit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 요구 사항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네트워크 통신을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1920 x 1080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이상의 비디오 해상도 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설치를 위한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2.0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포트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매칭되는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USB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설치한 경우에만 정상 동작합니다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장치와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락키는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매칭되어 동작하며 락키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 접속 가능한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장치 및 설정 가능한 영상 스트림의 수가 정해져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1D1E-98B3-47E8-863B-D167E5D2D179}"/>
              </a:ext>
            </a:extLst>
          </p:cNvPr>
          <p:cNvSpPr txBox="1"/>
          <p:nvPr/>
        </p:nvSpPr>
        <p:spPr>
          <a:xfrm>
            <a:off x="428263" y="3216951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요구 사항 이해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368CA0-9B04-4E1F-B72D-F3EDAE2BEF4E}"/>
              </a:ext>
            </a:extLst>
          </p:cNvPr>
          <p:cNvCxnSpPr>
            <a:cxnSpLocks/>
          </p:cNvCxnSpPr>
          <p:nvPr/>
        </p:nvCxnSpPr>
        <p:spPr>
          <a:xfrm>
            <a:off x="260350" y="3553461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6860773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제약조건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7197283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41643991-F402-4802-89A3-0904CB3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1F5872-F1B8-4E56-BD05-572959FF8430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 보고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909A8-8520-4D67-9886-994FA5095527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BA77CA-57F0-4633-94FD-92844D405FB9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3F2DA-42F5-4618-87AE-6CAD6B89FE78}"/>
              </a:ext>
            </a:extLst>
          </p:cNvPr>
          <p:cNvSpPr txBox="1"/>
          <p:nvPr/>
        </p:nvSpPr>
        <p:spPr>
          <a:xfrm>
            <a:off x="260350" y="728147"/>
            <a:ext cx="7359650" cy="580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사용하는데 문제가 있거나 소프트웨어 버그를 보고하려면 기술지원 센터에 문의하십시오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버그를 보고할 때는 다음과 같은 정보를 알려주시기 바랍니다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운영 체제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컴퓨터의 제조사 및 모델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사용하는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S/W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버전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문제점과 발생 과정에 대한 자세한 설명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발생한 문제에 대한 오류 메시지를 정확히 기술해 주십시오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1" algn="just" fontAlgn="base" latinLnBrk="1">
              <a:lnSpc>
                <a:spcPct val="20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■ 스크린 샷 사용을 권장합니다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기술 지원	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Tel 		: 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		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 		: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618A9-3E8B-413D-B3EE-9913507F92FA}"/>
              </a:ext>
            </a:extLst>
          </p:cNvPr>
          <p:cNvSpPr txBox="1"/>
          <p:nvPr/>
        </p:nvSpPr>
        <p:spPr>
          <a:xfrm>
            <a:off x="428263" y="4615752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연락방법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F941C7-0B92-4B85-A1EE-E820C6CCAE95}"/>
              </a:ext>
            </a:extLst>
          </p:cNvPr>
          <p:cNvCxnSpPr>
            <a:cxnSpLocks/>
          </p:cNvCxnSpPr>
          <p:nvPr/>
        </p:nvCxnSpPr>
        <p:spPr>
          <a:xfrm>
            <a:off x="260350" y="4952262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01C1A-5279-4E4C-887E-1BB3A98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6727F08-4510-41BC-957C-60EC89FE243C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제품 구성도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ABAA9-E31C-4E1E-B88C-5E4A99183485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4D7D1-5907-4061-BAE8-CA58B115765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295BC1F-F5A2-4D88-89D5-6B44F501722E}"/>
              </a:ext>
            </a:extLst>
          </p:cNvPr>
          <p:cNvSpPr txBox="1"/>
          <p:nvPr/>
        </p:nvSpPr>
        <p:spPr>
          <a:xfrm>
            <a:off x="207580" y="972373"/>
            <a:ext cx="6115792" cy="14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TonsSetting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소프트웨어로 장치를 설정할 시에는 외부망과 내부망을 동일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switch hub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물려서 세팅해야 세팅이 가능합니다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세팅 이후에 외부망은 클라이언트에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내부망은 서버에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연결해주셔야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제대로 된 작동이 가능하며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Client : 192.168.1.120 / server : 192.168.1.124 ~127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최초 접속시에는 기본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접속하여 세팅을 진행하시면 됩니다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E39E12-5B2F-403B-893C-2B4DFA73E23D}"/>
              </a:ext>
            </a:extLst>
          </p:cNvPr>
          <p:cNvSpPr txBox="1"/>
          <p:nvPr/>
        </p:nvSpPr>
        <p:spPr>
          <a:xfrm>
            <a:off x="428263" y="7046934"/>
            <a:ext cx="35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TONS-SETTING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개요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129568-0C02-417A-BF37-9B02FDFD9026}"/>
              </a:ext>
            </a:extLst>
          </p:cNvPr>
          <p:cNvCxnSpPr>
            <a:cxnSpLocks/>
          </p:cNvCxnSpPr>
          <p:nvPr/>
        </p:nvCxnSpPr>
        <p:spPr>
          <a:xfrm>
            <a:off x="260350" y="7383444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A20285-CEED-4878-8518-F6DC016D2B55}"/>
              </a:ext>
            </a:extLst>
          </p:cNvPr>
          <p:cNvSpPr txBox="1"/>
          <p:nvPr/>
        </p:nvSpPr>
        <p:spPr>
          <a:xfrm>
            <a:off x="460888" y="7764157"/>
            <a:ext cx="6115792" cy="1062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11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dirty="0" err="1"/>
              <a:t>TonsSetting</a:t>
            </a:r>
            <a:r>
              <a:rPr lang="en-US" altLang="ko-KR" dirty="0"/>
              <a:t> </a:t>
            </a:r>
            <a:r>
              <a:rPr lang="ko-KR" altLang="en-US" dirty="0"/>
              <a:t>소프트웨어는 사용자가 설정한 접속정보를 이용하여 </a:t>
            </a:r>
            <a:r>
              <a:rPr lang="ko-KR" altLang="en-US" dirty="0" err="1"/>
              <a:t>락키에</a:t>
            </a:r>
            <a:r>
              <a:rPr lang="ko-KR" altLang="en-US" dirty="0"/>
              <a:t> 등록된 </a:t>
            </a:r>
            <a:r>
              <a:rPr lang="en-US" altLang="ko-KR" dirty="0"/>
              <a:t>S/N</a:t>
            </a:r>
            <a:r>
              <a:rPr lang="ko-KR" altLang="en-US" dirty="0"/>
              <a:t>과 일치하는 </a:t>
            </a:r>
            <a:r>
              <a:rPr lang="en-US" altLang="ko-KR" dirty="0"/>
              <a:t>TONS </a:t>
            </a:r>
            <a:r>
              <a:rPr lang="ko-KR" altLang="en-US" dirty="0"/>
              <a:t>장치에 접속할 수 있으며</a:t>
            </a:r>
            <a:r>
              <a:rPr lang="en-US" altLang="ko-KR" dirty="0"/>
              <a:t>,</a:t>
            </a:r>
            <a:r>
              <a:rPr lang="ko-KR" altLang="en-US" dirty="0"/>
              <a:t> 장치에 접속하여 카메라에 접속 및 영상을 수신할 수 있도록 장치의 네트워크 정보와 카메라 접속 정보</a:t>
            </a:r>
            <a:r>
              <a:rPr lang="en-US" altLang="ko-KR" dirty="0"/>
              <a:t>(</a:t>
            </a:r>
            <a:r>
              <a:rPr lang="ko-KR" altLang="en-US" dirty="0"/>
              <a:t>영상 스트림 리스트</a:t>
            </a:r>
            <a:r>
              <a:rPr lang="en-US" altLang="ko-KR" dirty="0"/>
              <a:t>)</a:t>
            </a:r>
            <a:r>
              <a:rPr lang="ko-KR" altLang="en-US" dirty="0"/>
              <a:t>를 설정할 수 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A690B9A1-CFA2-443E-B117-8A33876F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8502AEE-3125-4E7F-963D-2E54D3D2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98" y="2606219"/>
            <a:ext cx="3315513" cy="1960833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294F4F-23F9-4FFB-9569-CA63C957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43" y="4799938"/>
            <a:ext cx="3315513" cy="194249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65BD3B-0F3A-4454-AF86-C988D1906A5F}"/>
              </a:ext>
            </a:extLst>
          </p:cNvPr>
          <p:cNvGrpSpPr/>
          <p:nvPr/>
        </p:nvGrpSpPr>
        <p:grpSpPr>
          <a:xfrm>
            <a:off x="518110" y="2444405"/>
            <a:ext cx="1716506" cy="2188258"/>
            <a:chOff x="248972" y="2748127"/>
            <a:chExt cx="1716506" cy="21882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00911F-F758-44C1-A20E-B479C6BA266C}"/>
                </a:ext>
              </a:extLst>
            </p:cNvPr>
            <p:cNvSpPr txBox="1"/>
            <p:nvPr/>
          </p:nvSpPr>
          <p:spPr>
            <a:xfrm>
              <a:off x="248972" y="2990542"/>
              <a:ext cx="17165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</a:t>
              </a:r>
            </a:p>
            <a:p>
              <a:pPr algn="ctr"/>
              <a:r>
                <a:rPr lang="en-US" altLang="ko-KR" dirty="0"/>
                <a:t>O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|</a:t>
              </a:r>
            </a:p>
            <a:p>
              <a:pPr algn="ctr"/>
              <a:r>
                <a:rPr lang="en-US" altLang="ko-KR" dirty="0"/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055976-0050-40F1-A91D-DC93A43E43DF}"/>
                </a:ext>
              </a:extLst>
            </p:cNvPr>
            <p:cNvSpPr txBox="1"/>
            <p:nvPr/>
          </p:nvSpPr>
          <p:spPr>
            <a:xfrm rot="5400000">
              <a:off x="944734" y="2748128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2BDD9C-4E0F-4EDF-9D88-3D38081B07D3}"/>
                </a:ext>
              </a:extLst>
            </p:cNvPr>
            <p:cNvSpPr txBox="1"/>
            <p:nvPr/>
          </p:nvSpPr>
          <p:spPr>
            <a:xfrm rot="16200000" flipH="1">
              <a:off x="904629" y="4567053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3E89B3-B10F-4E1A-9BA2-F8CB72366272}"/>
              </a:ext>
            </a:extLst>
          </p:cNvPr>
          <p:cNvGrpSpPr/>
          <p:nvPr/>
        </p:nvGrpSpPr>
        <p:grpSpPr>
          <a:xfrm>
            <a:off x="4376237" y="4728867"/>
            <a:ext cx="1716506" cy="2188258"/>
            <a:chOff x="248972" y="2748127"/>
            <a:chExt cx="1716506" cy="21882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27517-D1BA-4362-BC68-20C7BF4518CA}"/>
                </a:ext>
              </a:extLst>
            </p:cNvPr>
            <p:cNvSpPr txBox="1"/>
            <p:nvPr/>
          </p:nvSpPr>
          <p:spPr>
            <a:xfrm>
              <a:off x="248972" y="2990542"/>
              <a:ext cx="17165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</a:t>
              </a:r>
            </a:p>
            <a:p>
              <a:pPr algn="ctr"/>
              <a:r>
                <a:rPr lang="en-US" altLang="ko-KR" dirty="0"/>
                <a:t>O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r>
                <a:rPr lang="en-US" altLang="ko-KR" dirty="0"/>
                <a:t>S</a:t>
              </a:r>
            </a:p>
            <a:p>
              <a:pPr algn="ctr"/>
              <a:r>
                <a:rPr lang="en-US" altLang="ko-KR" dirty="0"/>
                <a:t>|</a:t>
              </a:r>
            </a:p>
            <a:p>
              <a:pPr algn="ctr"/>
              <a:r>
                <a:rPr lang="en-US" altLang="ko-KR" dirty="0"/>
                <a:t>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9A46A5-94BD-4856-AB28-C8A9A611A40A}"/>
                </a:ext>
              </a:extLst>
            </p:cNvPr>
            <p:cNvSpPr txBox="1"/>
            <p:nvPr/>
          </p:nvSpPr>
          <p:spPr>
            <a:xfrm rot="5400000">
              <a:off x="944734" y="2748128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1B71DD-458D-4D59-BEEE-31D5E038A058}"/>
                </a:ext>
              </a:extLst>
            </p:cNvPr>
            <p:cNvSpPr txBox="1"/>
            <p:nvPr/>
          </p:nvSpPr>
          <p:spPr>
            <a:xfrm rot="16200000" flipH="1">
              <a:off x="904629" y="4567053"/>
              <a:ext cx="3693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E5F8CB-7EF0-4C9F-AB4A-764B9AFCE332}"/>
              </a:ext>
            </a:extLst>
          </p:cNvPr>
          <p:cNvSpPr/>
          <p:nvPr/>
        </p:nvSpPr>
        <p:spPr>
          <a:xfrm>
            <a:off x="207580" y="2373334"/>
            <a:ext cx="6726620" cy="29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 구성도 </a:t>
            </a:r>
            <a:endParaRPr lang="en-US" altLang="ko-KR" dirty="0"/>
          </a:p>
          <a:p>
            <a:pPr algn="ctr"/>
            <a:r>
              <a:rPr lang="ko-KR" altLang="en-US" dirty="0"/>
              <a:t>그림 제외하고 </a:t>
            </a:r>
            <a:r>
              <a:rPr lang="en-US" altLang="ko-KR" dirty="0"/>
              <a:t>CLINET / SERVER PORT 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32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4E9087-64BC-412C-BD9C-C32513F67AD8}"/>
              </a:ext>
            </a:extLst>
          </p:cNvPr>
          <p:cNvGrpSpPr/>
          <p:nvPr/>
        </p:nvGrpSpPr>
        <p:grpSpPr>
          <a:xfrm>
            <a:off x="299592" y="765748"/>
            <a:ext cx="6258816" cy="3455738"/>
            <a:chOff x="-1" y="682887"/>
            <a:chExt cx="6858002" cy="3786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5A7DF8-E135-442D-886D-3E2A4240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81B447-50AD-49E9-96B5-8C4A21E446E7}"/>
                </a:ext>
              </a:extLst>
            </p:cNvPr>
            <p:cNvSpPr/>
            <p:nvPr/>
          </p:nvSpPr>
          <p:spPr>
            <a:xfrm>
              <a:off x="0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B77E6E-113F-4384-83E5-942C886D5214}"/>
                </a:ext>
              </a:extLst>
            </p:cNvPr>
            <p:cNvSpPr/>
            <p:nvPr/>
          </p:nvSpPr>
          <p:spPr>
            <a:xfrm>
              <a:off x="-1" y="907114"/>
              <a:ext cx="6858002" cy="1030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8F7ECE-DB36-4B66-8D43-4C4E846D3552}"/>
                </a:ext>
              </a:extLst>
            </p:cNvPr>
            <p:cNvSpPr/>
            <p:nvPr/>
          </p:nvSpPr>
          <p:spPr>
            <a:xfrm>
              <a:off x="1514494" y="1120704"/>
              <a:ext cx="1514494" cy="33466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2AB07C-4BA4-4CE5-9CB3-18B9D803629D}"/>
                </a:ext>
              </a:extLst>
            </p:cNvPr>
            <p:cNvSpPr/>
            <p:nvPr/>
          </p:nvSpPr>
          <p:spPr>
            <a:xfrm>
              <a:off x="3028987" y="1120703"/>
              <a:ext cx="1659099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EE0880-AC33-45A4-9BE3-A34C684B1C3F}"/>
                </a:ext>
              </a:extLst>
            </p:cNvPr>
            <p:cNvSpPr/>
            <p:nvPr/>
          </p:nvSpPr>
          <p:spPr>
            <a:xfrm>
              <a:off x="4688085" y="1120703"/>
              <a:ext cx="2166324" cy="18129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9C0417-01CA-476E-A26C-B7D156F21747}"/>
                </a:ext>
              </a:extLst>
            </p:cNvPr>
            <p:cNvSpPr/>
            <p:nvPr/>
          </p:nvSpPr>
          <p:spPr>
            <a:xfrm>
              <a:off x="3028986" y="2933690"/>
              <a:ext cx="2210955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D92198-4EE6-4145-8E71-631B7618F62B}"/>
                </a:ext>
              </a:extLst>
            </p:cNvPr>
            <p:cNvSpPr/>
            <p:nvPr/>
          </p:nvSpPr>
          <p:spPr>
            <a:xfrm>
              <a:off x="5239941" y="2933690"/>
              <a:ext cx="1614468" cy="1533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1C20B-BA02-49D4-BFC1-BB6D5520BC61}"/>
                </a:ext>
              </a:extLst>
            </p:cNvPr>
            <p:cNvSpPr txBox="1"/>
            <p:nvPr/>
          </p:nvSpPr>
          <p:spPr>
            <a:xfrm>
              <a:off x="3290951" y="808669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2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9D7BB7-1C35-444C-AB66-2304148CD1B4}"/>
                </a:ext>
              </a:extLst>
            </p:cNvPr>
            <p:cNvSpPr txBox="1"/>
            <p:nvPr/>
          </p:nvSpPr>
          <p:spPr>
            <a:xfrm>
              <a:off x="2426288" y="68288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F13A7-5551-4AB9-B64C-50EC46F7A025}"/>
                </a:ext>
              </a:extLst>
            </p:cNvPr>
            <p:cNvSpPr txBox="1"/>
            <p:nvPr/>
          </p:nvSpPr>
          <p:spPr>
            <a:xfrm>
              <a:off x="2203614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4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ECDEE4-92B1-41D4-B614-3E1ED4251728}"/>
                </a:ext>
              </a:extLst>
            </p:cNvPr>
            <p:cNvSpPr txBox="1"/>
            <p:nvPr/>
          </p:nvSpPr>
          <p:spPr>
            <a:xfrm>
              <a:off x="3893976" y="1619677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5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58C3F5-8C66-462E-8410-16D06FD181CD}"/>
                </a:ext>
              </a:extLst>
            </p:cNvPr>
            <p:cNvSpPr txBox="1"/>
            <p:nvPr/>
          </p:nvSpPr>
          <p:spPr>
            <a:xfrm>
              <a:off x="5703121" y="1619675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6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144146-3A75-4489-989E-1CD272884A1D}"/>
                </a:ext>
              </a:extLst>
            </p:cNvPr>
            <p:cNvSpPr txBox="1"/>
            <p:nvPr/>
          </p:nvSpPr>
          <p:spPr>
            <a:xfrm>
              <a:off x="4171409" y="3291314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7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5570-4637-4EBA-A214-4FE87593A020}"/>
                </a:ext>
              </a:extLst>
            </p:cNvPr>
            <p:cNvSpPr txBox="1"/>
            <p:nvPr/>
          </p:nvSpPr>
          <p:spPr>
            <a:xfrm>
              <a:off x="5977913" y="35448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8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19A3A3-17C2-45F3-8129-981FF87D9BB9}"/>
                </a:ext>
              </a:extLst>
            </p:cNvPr>
            <p:cNvSpPr txBox="1"/>
            <p:nvPr/>
          </p:nvSpPr>
          <p:spPr>
            <a:xfrm>
              <a:off x="278992" y="2611404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검색된 카메라 리스트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FF5356-4EC2-4823-A56A-034B935A15DA}"/>
                </a:ext>
              </a:extLst>
            </p:cNvPr>
            <p:cNvSpPr txBox="1"/>
            <p:nvPr/>
          </p:nvSpPr>
          <p:spPr>
            <a:xfrm>
              <a:off x="1810514" y="2611403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등록 가능 영상 리스트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BFB0-E829-49FE-BDD4-E3F18BD69D8C}"/>
                </a:ext>
              </a:extLst>
            </p:cNvPr>
            <p:cNvSpPr txBox="1"/>
            <p:nvPr/>
          </p:nvSpPr>
          <p:spPr>
            <a:xfrm>
              <a:off x="3486388" y="1991677"/>
              <a:ext cx="956510" cy="282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 업로드 영상 편집 리스트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3C544-F886-4DBD-9039-2D28ED3851D5}"/>
                </a:ext>
              </a:extLst>
            </p:cNvPr>
            <p:cNvSpPr txBox="1"/>
            <p:nvPr/>
          </p:nvSpPr>
          <p:spPr>
            <a:xfrm>
              <a:off x="5292993" y="2024872"/>
              <a:ext cx="956510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 정보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13C2B5-06F6-4E9F-AB91-6428E0D9F27B}"/>
                </a:ext>
              </a:extLst>
            </p:cNvPr>
            <p:cNvSpPr txBox="1"/>
            <p:nvPr/>
          </p:nvSpPr>
          <p:spPr>
            <a:xfrm>
              <a:off x="3502633" y="3671427"/>
              <a:ext cx="1476244" cy="2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장치에 등록된 카메라 영상 확인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269E61-65F8-45D1-BCAF-559465BC940C}"/>
                </a:ext>
              </a:extLst>
            </p:cNvPr>
            <p:cNvSpPr txBox="1"/>
            <p:nvPr/>
          </p:nvSpPr>
          <p:spPr>
            <a:xfrm>
              <a:off x="5384311" y="3971075"/>
              <a:ext cx="1325728" cy="1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19">
                  <a:highlight>
                    <a:srgbClr val="ECB1A1"/>
                  </a:highlight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r>
                <a:rPr lang="ko-KR" altLang="en-US" dirty="0"/>
                <a:t>라이선스 정보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C755D5-E37E-444A-9E89-A1BCCDF24656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5F7F05-3787-48FC-B180-9AB784CBF5E5}"/>
                </a:ext>
              </a:extLst>
            </p:cNvPr>
            <p:cNvSpPr txBox="1"/>
            <p:nvPr/>
          </p:nvSpPr>
          <p:spPr>
            <a:xfrm>
              <a:off x="689121" y="2234351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3</a:t>
              </a:r>
              <a:endParaRPr lang="ko-KR" altLang="en-US" sz="2400" b="1" dirty="0">
                <a:solidFill>
                  <a:sysClr val="windowText" lastClr="000000"/>
                </a:solidFill>
                <a:latin typeface="Bernard MT Condensed" panose="02050806060905020404" pitchFamily="18" charset="0"/>
              </a:endParaRPr>
            </a:p>
          </p:txBody>
        </p:sp>
      </p:grpSp>
      <p:graphicFrame>
        <p:nvGraphicFramePr>
          <p:cNvPr id="4" name="표 31">
            <a:extLst>
              <a:ext uri="{FF2B5EF4-FFF2-40B4-BE49-F238E27FC236}">
                <a16:creationId xmlns:a16="http://schemas.microsoft.com/office/drawing/2014/main" id="{51356920-309A-4097-9EB6-A9AB7BA3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38629"/>
              </p:ext>
            </p:extLst>
          </p:nvPr>
        </p:nvGraphicFramePr>
        <p:xfrm>
          <a:off x="299592" y="4461791"/>
          <a:ext cx="625553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6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2636714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334710">
                  <a:extLst>
                    <a:ext uri="{9D8B030D-6E8A-4147-A177-3AD203B41FA5}">
                      <a16:colId xmlns:a16="http://schemas.microsoft.com/office/drawing/2014/main" val="2011733719"/>
                    </a:ext>
                  </a:extLst>
                </a:gridCol>
                <a:gridCol w="2918687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프로그램의 창 맨 위에 있습니다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창에 대한 최소화 및 숨기기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2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메뉴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 표시줄 아래에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프로그램에서 사용하는 주요 기능이 들어 있습니다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3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검색된 카메라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사용자가 입력한 접속 정보로 카메라에 접속하여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 정보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수집후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 스트림 정보를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4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4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등록 가능 영상 스트림 리스트를 편집하고 </a:t>
                      </a:r>
                      <a:endParaRPr lang="en-US" altLang="ko-KR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스트림 편집 리스트에</a:t>
                      </a:r>
                      <a:endParaRPr lang="en-US" altLang="ko-KR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영상 스트림을 등록합니다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5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업로드 영상 편집 리스트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업로드할 영상 스트림 리스트를 편집하고</a:t>
                      </a:r>
                    </a:p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업로드합니다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9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6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영상 스트림 리스트를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다운로드하여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7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장치에 등록된 카메라 영상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 영상 스트림 리스트에 표시된 영상 스트림 정보를</a:t>
                      </a:r>
                    </a:p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이용하여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 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장치를 통해 영상을 수신 및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62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8</a:t>
                      </a:r>
                      <a:endParaRPr lang="ko-KR" altLang="en-US" sz="2800" b="1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ernard MT Condensed" panose="020508060609050204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라이선스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설치된 </a:t>
                      </a:r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락키를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통해 접속 가능한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S/N,</a:t>
                      </a:r>
                    </a:p>
                    <a:p>
                      <a:pPr latinLnBrk="1"/>
                      <a:r>
                        <a:rPr lang="ko-KR" altLang="en-US" sz="900" b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채널수를</a:t>
                      </a:r>
                      <a:r>
                        <a:rPr lang="ko-KR" altLang="en-US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표시합니다</a:t>
                      </a:r>
                      <a:r>
                        <a:rPr lang="en-US" altLang="ko-KR" sz="9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44877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BCC17F-CF42-4F5D-901C-0A5491A4CFDE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메인화면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8D7C9F0-7A22-4ED3-A85C-DD562ADA7763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46048D-D9E1-45B2-B603-BCF802BE63AA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83BFDCE2-C739-4F8C-A981-C6A60D19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FE1E2-AFAA-4E06-80A9-782D35AFFBA4}"/>
              </a:ext>
            </a:extLst>
          </p:cNvPr>
          <p:cNvSpPr/>
          <p:nvPr/>
        </p:nvSpPr>
        <p:spPr>
          <a:xfrm>
            <a:off x="299592" y="1064359"/>
            <a:ext cx="6255537" cy="940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00EE6-BF40-4446-8CEC-30752BD43BF4}"/>
              </a:ext>
            </a:extLst>
          </p:cNvPr>
          <p:cNvSpPr txBox="1"/>
          <p:nvPr/>
        </p:nvSpPr>
        <p:spPr>
          <a:xfrm>
            <a:off x="2224076" y="1173476"/>
            <a:ext cx="687416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19"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제목 표시줄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06FA5-F577-4E91-A1F8-35B71A79F04A}"/>
              </a:ext>
            </a:extLst>
          </p:cNvPr>
          <p:cNvSpPr txBox="1"/>
          <p:nvPr/>
        </p:nvSpPr>
        <p:spPr>
          <a:xfrm>
            <a:off x="3042415" y="807538"/>
            <a:ext cx="64554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19"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프로그램 메뉴    </a:t>
            </a:r>
          </a:p>
        </p:txBody>
      </p:sp>
    </p:spTree>
    <p:extLst>
      <p:ext uri="{BB962C8B-B14F-4D97-AF65-F5344CB8AC3E}">
        <p14:creationId xmlns:p14="http://schemas.microsoft.com/office/powerpoint/2010/main" val="1447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D90A68-B5DC-491A-8CC0-086DB1DEE153}"/>
              </a:ext>
            </a:extLst>
          </p:cNvPr>
          <p:cNvGrpSpPr/>
          <p:nvPr/>
        </p:nvGrpSpPr>
        <p:grpSpPr>
          <a:xfrm>
            <a:off x="299593" y="649765"/>
            <a:ext cx="6258814" cy="3455343"/>
            <a:chOff x="0" y="683320"/>
            <a:chExt cx="6858000" cy="378614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66F6528-3E0A-44D6-897C-566D8CCC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04997"/>
              <a:ext cx="6858000" cy="35644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D7424E-79EA-4E7C-8638-F082BE087D5A}"/>
                </a:ext>
              </a:extLst>
            </p:cNvPr>
            <p:cNvSpPr/>
            <p:nvPr/>
          </p:nvSpPr>
          <p:spPr>
            <a:xfrm>
              <a:off x="3591" y="907113"/>
              <a:ext cx="6854409" cy="1211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287285-3115-40E5-BD28-0BD57F5F28E1}"/>
                </a:ext>
              </a:extLst>
            </p:cNvPr>
            <p:cNvSpPr txBox="1"/>
            <p:nvPr/>
          </p:nvSpPr>
          <p:spPr>
            <a:xfrm>
              <a:off x="2421529" y="683320"/>
              <a:ext cx="136252" cy="505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2400" b="1" dirty="0">
                  <a:solidFill>
                    <a:sysClr val="windowText" lastClr="000000"/>
                  </a:solidFill>
                  <a:latin typeface="Bernard MT Condensed" panose="02050806060905020404" pitchFamily="18" charset="0"/>
                </a:rPr>
                <a:t>1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52938DE-12E4-4DBF-A781-573C7969863F}"/>
                </a:ext>
              </a:extLst>
            </p:cNvPr>
            <p:cNvSpPr/>
            <p:nvPr/>
          </p:nvSpPr>
          <p:spPr>
            <a:xfrm>
              <a:off x="120015" y="923094"/>
              <a:ext cx="905895" cy="87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TonsSetting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</a:t>
              </a:r>
              <a:r>
                <a:rPr lang="en-US" altLang="ko-KR" sz="506" dirty="0" err="1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ver</a:t>
              </a:r>
              <a:r>
                <a:rPr lang="en-US" altLang="ko-KR" sz="506" dirty="0">
                  <a:solidFill>
                    <a:schemeClr val="tx1"/>
                  </a:solidFill>
                  <a:latin typeface="Biome" panose="020B0502040204020203" pitchFamily="34" charset="0"/>
                  <a:cs typeface="Biome" panose="020B0502040204020203" pitchFamily="34" charset="0"/>
                </a:rPr>
                <a:t> 1.0</a:t>
              </a:r>
              <a:endParaRPr lang="ko-KR" altLang="en-US" sz="591" dirty="0">
                <a:solidFill>
                  <a:schemeClr val="tx1"/>
                </a:solidFill>
                <a:latin typeface="Biome" panose="020B0502040204020203" pitchFamily="34" charset="0"/>
                <a:cs typeface="Biome" panose="020B0502040204020203" pitchFamily="34" charset="0"/>
              </a:endParaRPr>
            </a:p>
          </p:txBody>
        </p:sp>
      </p:grpSp>
      <p:graphicFrame>
        <p:nvGraphicFramePr>
          <p:cNvPr id="52" name="표 31">
            <a:extLst>
              <a:ext uri="{FF2B5EF4-FFF2-40B4-BE49-F238E27FC236}">
                <a16:creationId xmlns:a16="http://schemas.microsoft.com/office/drawing/2014/main" id="{B5DCDEA1-A245-445D-B9E1-EC460B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86735"/>
              </p:ext>
            </p:extLst>
          </p:nvPr>
        </p:nvGraphicFramePr>
        <p:xfrm>
          <a:off x="285400" y="4863129"/>
          <a:ext cx="6347175" cy="122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90">
                  <a:extLst>
                    <a:ext uri="{9D8B030D-6E8A-4147-A177-3AD203B41FA5}">
                      <a16:colId xmlns:a16="http://schemas.microsoft.com/office/drawing/2014/main" val="3522511490"/>
                    </a:ext>
                  </a:extLst>
                </a:gridCol>
                <a:gridCol w="1386060">
                  <a:extLst>
                    <a:ext uri="{9D8B030D-6E8A-4147-A177-3AD203B41FA5}">
                      <a16:colId xmlns:a16="http://schemas.microsoft.com/office/drawing/2014/main" val="3153323031"/>
                    </a:ext>
                  </a:extLst>
                </a:gridCol>
                <a:gridCol w="1904811">
                  <a:extLst>
                    <a:ext uri="{9D8B030D-6E8A-4147-A177-3AD203B41FA5}">
                      <a16:colId xmlns:a16="http://schemas.microsoft.com/office/drawing/2014/main" val="135619860"/>
                    </a:ext>
                  </a:extLst>
                </a:gridCol>
                <a:gridCol w="386034">
                  <a:extLst>
                    <a:ext uri="{9D8B030D-6E8A-4147-A177-3AD203B41FA5}">
                      <a16:colId xmlns:a16="http://schemas.microsoft.com/office/drawing/2014/main" val="3243135851"/>
                    </a:ext>
                  </a:extLst>
                </a:gridCol>
                <a:gridCol w="2399780">
                  <a:extLst>
                    <a:ext uri="{9D8B030D-6E8A-4147-A177-3AD203B41FA5}">
                      <a16:colId xmlns:a16="http://schemas.microsoft.com/office/drawing/2014/main" val="4003156065"/>
                    </a:ext>
                  </a:extLst>
                </a:gridCol>
              </a:tblGrid>
              <a:tr h="1228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ernard MT Condensed" panose="020508060609050204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제목표시줄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TONS-SETTING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버전의 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최소화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이름을 표시합니다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최소화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최대화 시킵니다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프로그램을 종료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69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FF8D683-071E-47ED-BC54-06789523DC35}"/>
              </a:ext>
            </a:extLst>
          </p:cNvPr>
          <p:cNvGrpSpPr/>
          <p:nvPr/>
        </p:nvGrpSpPr>
        <p:grpSpPr>
          <a:xfrm>
            <a:off x="822495" y="7120696"/>
            <a:ext cx="5035398" cy="749203"/>
            <a:chOff x="860584" y="5891885"/>
            <a:chExt cx="5035398" cy="74920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6AB0B8B-4EB6-4C0C-939D-15B73FD783EC}"/>
                </a:ext>
              </a:extLst>
            </p:cNvPr>
            <p:cNvGrpSpPr/>
            <p:nvPr/>
          </p:nvGrpSpPr>
          <p:grpSpPr>
            <a:xfrm>
              <a:off x="1280064" y="5900687"/>
              <a:ext cx="4109884" cy="132275"/>
              <a:chOff x="1280064" y="5900687"/>
              <a:chExt cx="4109884" cy="13227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ABFF2FD0-E752-4364-9DFE-00BD6C3840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73133" b="8394"/>
              <a:stretch/>
            </p:blipFill>
            <p:spPr>
              <a:xfrm>
                <a:off x="1280064" y="5900687"/>
                <a:ext cx="1842547" cy="110842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7B312DD0-5AB6-4D36-AABA-619DCE174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947" t="64" r="-93" b="-9342"/>
              <a:stretch/>
            </p:blipFill>
            <p:spPr>
              <a:xfrm>
                <a:off x="3116775" y="5900738"/>
                <a:ext cx="2273173" cy="132224"/>
              </a:xfrm>
              <a:prstGeom prst="rect">
                <a:avLst/>
              </a:prstGeom>
            </p:spPr>
          </p:pic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33270F-4F11-4A5D-9F5B-302F3F08BDAF}"/>
                </a:ext>
              </a:extLst>
            </p:cNvPr>
            <p:cNvSpPr txBox="1"/>
            <p:nvPr/>
          </p:nvSpPr>
          <p:spPr>
            <a:xfrm>
              <a:off x="4253361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최소화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C3E3E5-3CD4-4680-9527-CADCFEA306E0}"/>
                </a:ext>
              </a:extLst>
            </p:cNvPr>
            <p:cNvSpPr txBox="1"/>
            <p:nvPr/>
          </p:nvSpPr>
          <p:spPr>
            <a:xfrm>
              <a:off x="4760773" y="6389023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최대화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B02241-7179-4882-8350-E72B3533D92A}"/>
                </a:ext>
              </a:extLst>
            </p:cNvPr>
            <p:cNvSpPr txBox="1"/>
            <p:nvPr/>
          </p:nvSpPr>
          <p:spPr>
            <a:xfrm>
              <a:off x="5242091" y="6394867"/>
              <a:ext cx="6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종료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91F64A-9127-49F6-B424-387A04E6A5E3}"/>
                </a:ext>
              </a:extLst>
            </p:cNvPr>
            <p:cNvSpPr txBox="1"/>
            <p:nvPr/>
          </p:nvSpPr>
          <p:spPr>
            <a:xfrm>
              <a:off x="860584" y="6389023"/>
              <a:ext cx="15387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프로그램 이름과 버전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994906A-05A3-404A-8A61-5157D53FA9A9}"/>
                </a:ext>
              </a:extLst>
            </p:cNvPr>
            <p:cNvSpPr/>
            <p:nvPr/>
          </p:nvSpPr>
          <p:spPr>
            <a:xfrm>
              <a:off x="5216860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3C2ABA-5EBE-4562-B979-7B9D3017058C}"/>
                </a:ext>
              </a:extLst>
            </p:cNvPr>
            <p:cNvSpPr/>
            <p:nvPr/>
          </p:nvSpPr>
          <p:spPr>
            <a:xfrm>
              <a:off x="5024387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6AF1520-181F-457C-A39F-89218E3AAD4B}"/>
                </a:ext>
              </a:extLst>
            </p:cNvPr>
            <p:cNvSpPr/>
            <p:nvPr/>
          </p:nvSpPr>
          <p:spPr>
            <a:xfrm>
              <a:off x="4831914" y="5900666"/>
              <a:ext cx="126665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4EC5EAF0-33C7-4C46-B7DE-29CE59EA2ADE}"/>
                </a:ext>
              </a:extLst>
            </p:cNvPr>
            <p:cNvCxnSpPr>
              <a:stCxn id="100" idx="2"/>
              <a:endCxn id="90" idx="0"/>
            </p:cNvCxnSpPr>
            <p:nvPr/>
          </p:nvCxnSpPr>
          <p:spPr>
            <a:xfrm rot="5400000">
              <a:off x="4559711" y="6053486"/>
              <a:ext cx="356133" cy="314940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8961CCB-1666-4731-8F0C-9255FFCFEA46}"/>
                </a:ext>
              </a:extLst>
            </p:cNvPr>
            <p:cNvCxnSpPr>
              <a:stCxn id="99" idx="2"/>
              <a:endCxn id="91" idx="0"/>
            </p:cNvCxnSpPr>
            <p:nvPr/>
          </p:nvCxnSpPr>
          <p:spPr>
            <a:xfrm flipH="1">
              <a:off x="5087719" y="6032890"/>
              <a:ext cx="1" cy="356133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AE9EECBD-E79D-4BBC-BAFF-2C67C53A9B0A}"/>
                </a:ext>
              </a:extLst>
            </p:cNvPr>
            <p:cNvCxnSpPr>
              <a:stCxn id="98" idx="2"/>
              <a:endCxn id="92" idx="0"/>
            </p:cNvCxnSpPr>
            <p:nvPr/>
          </p:nvCxnSpPr>
          <p:spPr>
            <a:xfrm rot="16200000" flipH="1">
              <a:off x="5243627" y="6069456"/>
              <a:ext cx="361977" cy="288844"/>
            </a:xfrm>
            <a:prstGeom prst="bentConnector3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860E056-6D6D-4E33-9C1D-05529E515AFA}"/>
                </a:ext>
              </a:extLst>
            </p:cNvPr>
            <p:cNvSpPr/>
            <p:nvPr/>
          </p:nvSpPr>
          <p:spPr>
            <a:xfrm>
              <a:off x="1280064" y="5891885"/>
              <a:ext cx="629699" cy="132224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4BC777E-E27A-47AF-994F-A653E61D3530}"/>
                </a:ext>
              </a:extLst>
            </p:cNvPr>
            <p:cNvCxnSpPr/>
            <p:nvPr/>
          </p:nvCxnSpPr>
          <p:spPr>
            <a:xfrm flipH="1">
              <a:off x="1594913" y="6028453"/>
              <a:ext cx="1" cy="357700"/>
            </a:xfrm>
            <a:prstGeom prst="straightConnector1">
              <a:avLst/>
            </a:prstGeom>
            <a:ln w="12700">
              <a:solidFill>
                <a:srgbClr val="AE5A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8526274-15F7-40D2-A9B8-D17B802789D7}"/>
              </a:ext>
            </a:extLst>
          </p:cNvPr>
          <p:cNvSpPr txBox="1"/>
          <p:nvPr/>
        </p:nvSpPr>
        <p:spPr>
          <a:xfrm>
            <a:off x="428263" y="358815"/>
            <a:ext cx="30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8.1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제목표시줄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BBCE1ADE-8414-45A1-ADEE-2ED202B51E69}"/>
              </a:ext>
            </a:extLst>
          </p:cNvPr>
          <p:cNvCxnSpPr>
            <a:cxnSpLocks/>
          </p:cNvCxnSpPr>
          <p:nvPr/>
        </p:nvCxnSpPr>
        <p:spPr>
          <a:xfrm>
            <a:off x="260350" y="69532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1E5D02A-1E7A-40BA-8DF5-84053EDD7A9C}"/>
              </a:ext>
            </a:extLst>
          </p:cNvPr>
          <p:cNvCxnSpPr>
            <a:cxnSpLocks/>
          </p:cNvCxnSpPr>
          <p:nvPr/>
        </p:nvCxnSpPr>
        <p:spPr>
          <a:xfrm>
            <a:off x="4561205" y="9490075"/>
            <a:ext cx="2071370" cy="0"/>
          </a:xfrm>
          <a:prstGeom prst="line">
            <a:avLst/>
          </a:prstGeom>
          <a:ln w="28575">
            <a:solidFill>
              <a:srgbClr val="F054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슬라이드 번호 개체 틀 117">
            <a:extLst>
              <a:ext uri="{FF2B5EF4-FFF2-40B4-BE49-F238E27FC236}">
                <a16:creationId xmlns:a16="http://schemas.microsoft.com/office/drawing/2014/main" id="{45680AAA-5349-45AF-9FBD-8602428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F3FE-99E3-4BBF-96E5-E46D4718244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D5E12-10CD-4F75-879C-5D967AC69DF6}"/>
              </a:ext>
            </a:extLst>
          </p:cNvPr>
          <p:cNvSpPr txBox="1"/>
          <p:nvPr/>
        </p:nvSpPr>
        <p:spPr>
          <a:xfrm>
            <a:off x="2224076" y="1040126"/>
            <a:ext cx="687416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19">
                <a:highlight>
                  <a:srgbClr val="ECB1A1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/>
              <a:t>제목 표시줄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A83DC7-029A-475D-A796-582CE5215952}"/>
              </a:ext>
            </a:extLst>
          </p:cNvPr>
          <p:cNvSpPr/>
          <p:nvPr/>
        </p:nvSpPr>
        <p:spPr>
          <a:xfrm>
            <a:off x="3144621" y="5119276"/>
            <a:ext cx="1841677" cy="97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간격조정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5771</TotalTime>
  <Words>3130</Words>
  <Application>Microsoft Office PowerPoint</Application>
  <PresentationFormat>A4 용지(210x297mm)</PresentationFormat>
  <Paragraphs>632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굴림</vt:lpstr>
      <vt:lpstr>굴림체</vt:lpstr>
      <vt:lpstr>나눔스퀘어_ac</vt:lpstr>
      <vt:lpstr>나눔스퀘어_ac Bold</vt:lpstr>
      <vt:lpstr>맑은 고딕</vt:lpstr>
      <vt:lpstr>한양신명조</vt:lpstr>
      <vt:lpstr>Arial</vt:lpstr>
      <vt:lpstr>Bernard MT Condensed</vt:lpstr>
      <vt:lpstr>Biome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GL-TEST-PC</dc:creator>
  <cp:lastModifiedBy>이지환 대표</cp:lastModifiedBy>
  <cp:revision>139</cp:revision>
  <cp:lastPrinted>2020-08-04T09:02:35Z</cp:lastPrinted>
  <dcterms:created xsi:type="dcterms:W3CDTF">2020-07-31T00:27:10Z</dcterms:created>
  <dcterms:modified xsi:type="dcterms:W3CDTF">2020-08-21T11:38:25Z</dcterms:modified>
</cp:coreProperties>
</file>