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9" r:id="rId4"/>
    <p:sldId id="260" r:id="rId5"/>
    <p:sldId id="261" r:id="rId6"/>
    <p:sldId id="278" r:id="rId7"/>
    <p:sldId id="277" r:id="rId8"/>
    <p:sldId id="269" r:id="rId9"/>
    <p:sldId id="270" r:id="rId10"/>
    <p:sldId id="273" r:id="rId11"/>
    <p:sldId id="274" r:id="rId12"/>
    <p:sldId id="275" r:id="rId13"/>
    <p:sldId id="276" r:id="rId14"/>
    <p:sldId id="271" r:id="rId15"/>
    <p:sldId id="272" r:id="rId16"/>
    <p:sldId id="268" r:id="rId17"/>
    <p:sldId id="279" r:id="rId18"/>
    <p:sldId id="263" r:id="rId19"/>
    <p:sldId id="264" r:id="rId20"/>
    <p:sldId id="265" r:id="rId21"/>
    <p:sldId id="266" r:id="rId22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83" userDrawn="1">
          <p15:clr>
            <a:srgbClr val="A4A3A4"/>
          </p15:clr>
        </p15:guide>
        <p15:guide id="3" orient="horz" pos="5978" userDrawn="1">
          <p15:clr>
            <a:srgbClr val="A4A3A4"/>
          </p15:clr>
        </p15:guide>
        <p15:guide id="4" orient="horz" pos="398" userDrawn="1">
          <p15:clr>
            <a:srgbClr val="A4A3A4"/>
          </p15:clr>
        </p15:guide>
        <p15:guide id="5" pos="164" userDrawn="1">
          <p15:clr>
            <a:srgbClr val="A4A3A4"/>
          </p15:clr>
        </p15:guide>
        <p15:guide id="7" pos="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1A1"/>
    <a:srgbClr val="AE5A21"/>
    <a:srgbClr val="F0543D"/>
    <a:srgbClr val="FF0D0D"/>
    <a:srgbClr val="6E9E2A"/>
    <a:srgbClr val="E9F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4660"/>
  </p:normalViewPr>
  <p:slideViewPr>
    <p:cSldViewPr snapToGrid="0">
      <p:cViewPr>
        <p:scale>
          <a:sx n="100" d="100"/>
          <a:sy n="100" d="100"/>
        </p:scale>
        <p:origin x="504" y="1986"/>
      </p:cViewPr>
      <p:guideLst>
        <p:guide orient="horz" pos="3120"/>
        <p:guide pos="2183"/>
        <p:guide orient="horz" pos="5978"/>
        <p:guide orient="horz" pos="398"/>
        <p:guide pos="164"/>
        <p:guide pos="8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8D5079-6FE2-40A9-B4F0-F3A7E420E7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0FC02-6343-484B-A1D2-F19638E2F9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45E54-70AE-45E1-8522-64189FF5B7DF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ABAEAF-0DE5-4AE3-A401-325CED7636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1DD4EF-2CE7-40B0-B114-72B9FE1BD6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BE6C4-F9BE-4D89-9766-973E8A94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9550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6052F-3814-46A5-8170-48B788A5C2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7ECAC-7D40-498B-99FC-48FE3B65C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6345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9768-A8DA-48FC-86A1-8959C8A4DCA8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3425" y="9181396"/>
            <a:ext cx="2314575" cy="52740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57475" y="9181397"/>
            <a:ext cx="1543050" cy="527403"/>
          </a:xfrm>
        </p:spPr>
        <p:txBody>
          <a:bodyPr/>
          <a:lstStyle>
            <a:lvl1pPr algn="ctr">
              <a:defRPr sz="1200"/>
            </a:lvl1pPr>
          </a:lstStyle>
          <a:p>
            <a:fld id="{2DCDF3FE-99E3-4BBF-96E5-E46D4718244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24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0CED-5517-4D79-B831-438B9221E33A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5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ADF6-4982-4839-B2E4-96BA3977346F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43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4A8E-38BB-4232-83DB-D95DEACE0BA3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96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7636-0A02-4C85-943D-EE8C2BD741D3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6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054D-D6CC-439C-9A2D-D556761E5777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59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805E-2132-4652-B1A7-07D3CAE369CF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80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A7C0-B6B6-4D7A-BF5E-D67C1C2081DF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5AE4-A5FF-4EB0-974B-9C09A38F0E26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96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C275-D9E7-44F3-9346-726A66436011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3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3D97-023B-4F9C-B39E-DF24DB666DB9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92C61-9D98-4265-9222-824738B3D60D}" type="datetime1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DF3FE-99E3-4BBF-96E5-E46D4718244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60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0D5AE5-E5EF-4676-A205-979F59788B72}"/>
              </a:ext>
            </a:extLst>
          </p:cNvPr>
          <p:cNvSpPr/>
          <p:nvPr/>
        </p:nvSpPr>
        <p:spPr>
          <a:xfrm rot="2913931">
            <a:off x="2112399" y="851082"/>
            <a:ext cx="5060336" cy="12588657"/>
          </a:xfrm>
          <a:prstGeom prst="rect">
            <a:avLst/>
          </a:prstGeom>
          <a:solidFill>
            <a:srgbClr val="F05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FBBCDE-7470-4B63-ADF4-4EB9E7BFFD7F}"/>
              </a:ext>
            </a:extLst>
          </p:cNvPr>
          <p:cNvSpPr/>
          <p:nvPr/>
        </p:nvSpPr>
        <p:spPr>
          <a:xfrm rot="19244767">
            <a:off x="-656201" y="-50618"/>
            <a:ext cx="5060336" cy="12588657"/>
          </a:xfrm>
          <a:prstGeom prst="rect">
            <a:avLst/>
          </a:prstGeom>
          <a:solidFill>
            <a:srgbClr val="ECB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60B53-7253-4FA3-B13D-B0C90C10AA7F}"/>
              </a:ext>
            </a:extLst>
          </p:cNvPr>
          <p:cNvSpPr txBox="1"/>
          <p:nvPr/>
        </p:nvSpPr>
        <p:spPr>
          <a:xfrm>
            <a:off x="1284285" y="2947642"/>
            <a:ext cx="3259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TONS</a:t>
            </a:r>
            <a:r>
              <a:rPr lang="ko-KR" altLang="en-US" sz="3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SETTING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CDC16-8EF8-4076-99AC-28618053BA36}"/>
              </a:ext>
            </a:extLst>
          </p:cNvPr>
          <p:cNvSpPr txBox="1"/>
          <p:nvPr/>
        </p:nvSpPr>
        <p:spPr>
          <a:xfrm>
            <a:off x="3353633" y="35699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설치설명서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91A3987-F1E7-4FA6-BE77-9534B7E95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86" y="1701380"/>
            <a:ext cx="2385286" cy="123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4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82D90A68-B5DC-491A-8CC0-086DB1DEE153}"/>
              </a:ext>
            </a:extLst>
          </p:cNvPr>
          <p:cNvGrpSpPr/>
          <p:nvPr/>
        </p:nvGrpSpPr>
        <p:grpSpPr>
          <a:xfrm>
            <a:off x="299593" y="750709"/>
            <a:ext cx="6258814" cy="3354399"/>
            <a:chOff x="0" y="793928"/>
            <a:chExt cx="6858000" cy="3675535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66F6528-3E0A-44D6-897C-566D8CCC2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04997"/>
              <a:ext cx="6858000" cy="3564466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8D7424E-79EA-4E7C-8638-F082BE087D5A}"/>
                </a:ext>
              </a:extLst>
            </p:cNvPr>
            <p:cNvSpPr/>
            <p:nvPr/>
          </p:nvSpPr>
          <p:spPr>
            <a:xfrm>
              <a:off x="3591" y="1028240"/>
              <a:ext cx="6854409" cy="924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4154431-E3D3-4018-816A-F301BDA66D34}"/>
                </a:ext>
              </a:extLst>
            </p:cNvPr>
            <p:cNvSpPr txBox="1"/>
            <p:nvPr/>
          </p:nvSpPr>
          <p:spPr>
            <a:xfrm>
              <a:off x="2799624" y="793928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2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CAD955-FEB3-4D55-B2B0-17638CA3B7DD}"/>
                </a:ext>
              </a:extLst>
            </p:cNvPr>
            <p:cNvSpPr txBox="1"/>
            <p:nvPr/>
          </p:nvSpPr>
          <p:spPr>
            <a:xfrm>
              <a:off x="2089484" y="1211602"/>
              <a:ext cx="1556533" cy="20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프로그램 메뉴    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52938DE-12E4-4DBF-A781-573C7969863F}"/>
                </a:ext>
              </a:extLst>
            </p:cNvPr>
            <p:cNvSpPr/>
            <p:nvPr/>
          </p:nvSpPr>
          <p:spPr>
            <a:xfrm>
              <a:off x="120015" y="923094"/>
              <a:ext cx="905895" cy="87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TonsSetting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</a:t>
              </a:r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ver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1.0</a:t>
              </a:r>
              <a:endParaRPr lang="ko-KR" altLang="en-US" sz="59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endParaRPr>
            </a:p>
          </p:txBody>
        </p:sp>
      </p:grpSp>
      <p:graphicFrame>
        <p:nvGraphicFramePr>
          <p:cNvPr id="52" name="표 31">
            <a:extLst>
              <a:ext uri="{FF2B5EF4-FFF2-40B4-BE49-F238E27FC236}">
                <a16:creationId xmlns:a16="http://schemas.microsoft.com/office/drawing/2014/main" id="{B5DCDEA1-A245-445D-B9E1-EC460B805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48906"/>
              </p:ext>
            </p:extLst>
          </p:nvPr>
        </p:nvGraphicFramePr>
        <p:xfrm>
          <a:off x="271208" y="4235986"/>
          <a:ext cx="6361367" cy="295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384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843733">
                  <a:extLst>
                    <a:ext uri="{9D8B030D-6E8A-4147-A177-3AD203B41FA5}">
                      <a16:colId xmlns:a16="http://schemas.microsoft.com/office/drawing/2014/main" val="315332303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3243135851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4003156065"/>
                    </a:ext>
                  </a:extLst>
                </a:gridCol>
              </a:tblGrid>
              <a:tr h="295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2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메뉴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시스템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종료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접속설정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접속설정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     - TONS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검색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         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장치관련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IP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정보 및 선택 리스트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         - 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재검색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         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장치관련 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Net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정보 표시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         - 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Net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정보 수정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NET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정보 설정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	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사용자 정보 설정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	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설정 정보 저장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Reboot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정보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프로그램을 종료 합니다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장치정보에 접속하여 로그인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장치정보에 접속하는 기능입니다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IP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를 검색하고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수정하는 기능입니다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검색된 장치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IP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및 장치정보를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표시하는 창 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클릭시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망내있는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장치를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재검색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등록된 넷정보를 표시 및 수정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ID / PW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입력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&amp;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클릭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넷정보를 수정합니다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장치의 네트워크를 수정하는 기능입니다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사용자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ID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와 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PW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를 수정하는 기능입니다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수정된 정보를 저장합니다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장치를 재부팅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버전정보를 표시합니다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25331"/>
                  </a:ext>
                </a:extLst>
              </a:tr>
            </a:tbl>
          </a:graphicData>
        </a:graphic>
      </p:graphicFrame>
      <p:pic>
        <p:nvPicPr>
          <p:cNvPr id="79" name="그림 78">
            <a:extLst>
              <a:ext uri="{FF2B5EF4-FFF2-40B4-BE49-F238E27FC236}">
                <a16:creationId xmlns:a16="http://schemas.microsoft.com/office/drawing/2014/main" id="{01C0E17D-3D72-40C6-B2B5-5968B308E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513" y="7503464"/>
            <a:ext cx="2818168" cy="1419775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02806811-E06D-4E67-B17A-BB80FEC48A8C}"/>
              </a:ext>
            </a:extLst>
          </p:cNvPr>
          <p:cNvGrpSpPr/>
          <p:nvPr/>
        </p:nvGrpSpPr>
        <p:grpSpPr>
          <a:xfrm>
            <a:off x="252062" y="7114654"/>
            <a:ext cx="2112496" cy="746343"/>
            <a:chOff x="1229435" y="7685600"/>
            <a:chExt cx="2112496" cy="845818"/>
          </a:xfrm>
        </p:grpSpPr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9FB45DCF-8B0F-4001-9AA8-EB3AA08BC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9435" y="7721050"/>
              <a:ext cx="1538799" cy="810368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2BC002-31ED-473A-BF29-9EE066A62101}"/>
                </a:ext>
              </a:extLst>
            </p:cNvPr>
            <p:cNvSpPr/>
            <p:nvPr/>
          </p:nvSpPr>
          <p:spPr>
            <a:xfrm>
              <a:off x="1642808" y="7933275"/>
              <a:ext cx="1076155" cy="39474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2620B3-1666-4E4B-B457-31FFCFD021D9}"/>
                </a:ext>
              </a:extLst>
            </p:cNvPr>
            <p:cNvSpPr txBox="1"/>
            <p:nvPr/>
          </p:nvSpPr>
          <p:spPr>
            <a:xfrm>
              <a:off x="1746715" y="7685600"/>
              <a:ext cx="1595216" cy="27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/>
              </a:lvl1pPr>
            </a:lstStyle>
            <a:p>
              <a:r>
                <a:rPr lang="en-US" altLang="ko-KR" sz="1000" dirty="0"/>
                <a:t>ID, PW, </a:t>
              </a:r>
              <a:r>
                <a:rPr lang="ko-KR" altLang="en-US" sz="1000" dirty="0"/>
                <a:t>장비 </a:t>
              </a:r>
              <a:r>
                <a:rPr lang="en-US" altLang="ko-KR" sz="1000" dirty="0"/>
                <a:t>IP </a:t>
              </a:r>
              <a:r>
                <a:rPr lang="ko-KR" altLang="en-US" sz="1000" dirty="0"/>
                <a:t>입력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47B9-F145-4E8A-A779-559A6E093278}"/>
                </a:ext>
              </a:extLst>
            </p:cNvPr>
            <p:cNvSpPr/>
            <p:nvPr/>
          </p:nvSpPr>
          <p:spPr>
            <a:xfrm>
              <a:off x="1388809" y="8383674"/>
              <a:ext cx="495921" cy="98340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</p:grp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3B76B5F-0E3B-488D-9D99-BA58841680C3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1346491" y="7130306"/>
            <a:ext cx="110760" cy="1484949"/>
          </a:xfrm>
          <a:prstGeom prst="bentConnector2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72FAFB9-B981-40C4-83B2-1168D72144D4}"/>
              </a:ext>
            </a:extLst>
          </p:cNvPr>
          <p:cNvGrpSpPr/>
          <p:nvPr/>
        </p:nvGrpSpPr>
        <p:grpSpPr>
          <a:xfrm>
            <a:off x="-68575" y="7996872"/>
            <a:ext cx="1838831" cy="860096"/>
            <a:chOff x="-3185805" y="7345471"/>
            <a:chExt cx="2033171" cy="950997"/>
          </a:xfrm>
        </p:grpSpPr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10DF8341-55DE-4690-8917-A4BDD01A9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850734" y="7345471"/>
              <a:ext cx="1698100" cy="880633"/>
            </a:xfrm>
            <a:prstGeom prst="rect">
              <a:avLst/>
            </a:prstGeom>
          </p:spPr>
        </p:pic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5B671BF-A232-4161-8114-58D343747C03}"/>
                </a:ext>
              </a:extLst>
            </p:cNvPr>
            <p:cNvSpPr/>
            <p:nvPr/>
          </p:nvSpPr>
          <p:spPr>
            <a:xfrm>
              <a:off x="-2799785" y="7484261"/>
              <a:ext cx="721029" cy="343480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AF59199-3926-4DB0-9954-A9BD9F8B38A9}"/>
                </a:ext>
              </a:extLst>
            </p:cNvPr>
            <p:cNvSpPr/>
            <p:nvPr/>
          </p:nvSpPr>
          <p:spPr>
            <a:xfrm>
              <a:off x="-2023987" y="7484261"/>
              <a:ext cx="823912" cy="581605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1148D16-7BF1-4A2F-BF0D-C4B96ECD1810}"/>
                </a:ext>
              </a:extLst>
            </p:cNvPr>
            <p:cNvSpPr txBox="1"/>
            <p:nvPr/>
          </p:nvSpPr>
          <p:spPr>
            <a:xfrm>
              <a:off x="-3185805" y="8024224"/>
              <a:ext cx="1813460" cy="272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/>
                <a:t>장치 </a:t>
              </a:r>
              <a:r>
                <a:rPr lang="en-US" altLang="ko-KR" sz="1000" b="1" dirty="0"/>
                <a:t>ID, PW </a:t>
              </a:r>
              <a:r>
                <a:rPr lang="ko-KR" altLang="en-US" sz="1000" b="1" dirty="0"/>
                <a:t>수정 기능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F3811EB-9CAF-46BA-B642-1C800FABF04F}"/>
              </a:ext>
            </a:extLst>
          </p:cNvPr>
          <p:cNvGrpSpPr/>
          <p:nvPr/>
        </p:nvGrpSpPr>
        <p:grpSpPr>
          <a:xfrm>
            <a:off x="242951" y="8837173"/>
            <a:ext cx="2437602" cy="800019"/>
            <a:chOff x="7957851" y="6379473"/>
            <a:chExt cx="2848140" cy="934757"/>
          </a:xfrm>
        </p:grpSpPr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BD0BCA85-A63E-42DB-80BA-7DCDF318E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6263"/>
            <a:stretch/>
          </p:blipFill>
          <p:spPr>
            <a:xfrm>
              <a:off x="7957851" y="6379473"/>
              <a:ext cx="1383775" cy="934757"/>
            </a:xfrm>
            <a:prstGeom prst="rect">
              <a:avLst/>
            </a:prstGeom>
          </p:spPr>
        </p:pic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35CA21B-E4C4-40B0-B35D-D655396973E7}"/>
                </a:ext>
              </a:extLst>
            </p:cNvPr>
            <p:cNvSpPr/>
            <p:nvPr/>
          </p:nvSpPr>
          <p:spPr>
            <a:xfrm>
              <a:off x="8017408" y="6634943"/>
              <a:ext cx="1246909" cy="46492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08AB0BD-BA92-4B45-BA04-FB53490614FE}"/>
                </a:ext>
              </a:extLst>
            </p:cNvPr>
            <p:cNvSpPr txBox="1"/>
            <p:nvPr/>
          </p:nvSpPr>
          <p:spPr>
            <a:xfrm>
              <a:off x="9217896" y="6867407"/>
              <a:ext cx="1588095" cy="287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/>
              </a:lvl1pPr>
            </a:lstStyle>
            <a:p>
              <a:r>
                <a:rPr lang="ko-KR" altLang="en-US" sz="1000" dirty="0"/>
                <a:t>장치 </a:t>
              </a:r>
              <a:r>
                <a:rPr lang="en-US" altLang="ko-KR" sz="1000" dirty="0"/>
                <a:t>Net </a:t>
              </a:r>
              <a:r>
                <a:rPr lang="ko-KR" altLang="en-US" sz="1000" dirty="0"/>
                <a:t>정보 수정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428F944-E11C-4299-98C7-64B69699141B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8.2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프로그램 메뉴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660767B-19D4-4483-B87F-3E264565B73E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DEDAE5F-F10F-4CFC-8621-EF4B23C8D313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8" name="슬라이드 번호 개체 틀 87">
            <a:extLst>
              <a:ext uri="{FF2B5EF4-FFF2-40B4-BE49-F238E27FC236}">
                <a16:creationId xmlns:a16="http://schemas.microsoft.com/office/drawing/2014/main" id="{C0EC8C1E-B15D-45ED-AC12-3F0564FD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C32B08-C5EE-4FA8-AC45-E60535E0C2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0962" y="7351609"/>
            <a:ext cx="4402524" cy="1541578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C67B29-09BC-4E1F-AC5C-3AB073891855}"/>
              </a:ext>
            </a:extLst>
          </p:cNvPr>
          <p:cNvSpPr/>
          <p:nvPr/>
        </p:nvSpPr>
        <p:spPr>
          <a:xfrm>
            <a:off x="2066436" y="7619481"/>
            <a:ext cx="2995641" cy="865727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D83768-21F3-4991-98F7-A39ADC7252F6}"/>
              </a:ext>
            </a:extLst>
          </p:cNvPr>
          <p:cNvSpPr txBox="1"/>
          <p:nvPr/>
        </p:nvSpPr>
        <p:spPr>
          <a:xfrm>
            <a:off x="2867294" y="7898698"/>
            <a:ext cx="133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장치 관련 </a:t>
            </a:r>
            <a:r>
              <a:rPr lang="en-US" altLang="ko-KR" sz="900" b="1" dirty="0"/>
              <a:t>IP </a:t>
            </a:r>
            <a:r>
              <a:rPr lang="ko-KR" altLang="en-US" sz="900" b="1" dirty="0"/>
              <a:t>정보 및 선택리스트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20CE83C-6227-4471-9741-E2D395FDFB2C}"/>
              </a:ext>
            </a:extLst>
          </p:cNvPr>
          <p:cNvSpPr/>
          <p:nvPr/>
        </p:nvSpPr>
        <p:spPr>
          <a:xfrm>
            <a:off x="4581526" y="8537959"/>
            <a:ext cx="480551" cy="90438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D061B6D-543D-4061-B210-205EFA2260BC}"/>
              </a:ext>
            </a:extLst>
          </p:cNvPr>
          <p:cNvCxnSpPr>
            <a:cxnSpLocks/>
            <a:stCxn id="40" idx="2"/>
            <a:endCxn id="46" idx="3"/>
          </p:cNvCxnSpPr>
          <p:nvPr/>
        </p:nvCxnSpPr>
        <p:spPr>
          <a:xfrm rot="5400000">
            <a:off x="4540499" y="8702272"/>
            <a:ext cx="355178" cy="207429"/>
          </a:xfrm>
          <a:prstGeom prst="bentConnector2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453955-EE89-46FE-849E-0CECC483D9DE}"/>
              </a:ext>
            </a:extLst>
          </p:cNvPr>
          <p:cNvSpPr txBox="1"/>
          <p:nvPr/>
        </p:nvSpPr>
        <p:spPr>
          <a:xfrm>
            <a:off x="3527916" y="8868159"/>
            <a:ext cx="10864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장치 </a:t>
            </a:r>
            <a:r>
              <a:rPr lang="ko-KR" altLang="en-US" sz="900" b="1" dirty="0" err="1"/>
              <a:t>재검색</a:t>
            </a:r>
            <a:r>
              <a:rPr lang="ko-KR" altLang="en-US" sz="900" b="1" dirty="0"/>
              <a:t> 버튼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FCBC561-FA97-4A90-BD64-BAAA6B44B249}"/>
              </a:ext>
            </a:extLst>
          </p:cNvPr>
          <p:cNvGrpSpPr/>
          <p:nvPr/>
        </p:nvGrpSpPr>
        <p:grpSpPr>
          <a:xfrm>
            <a:off x="4755084" y="7125803"/>
            <a:ext cx="2009853" cy="1979614"/>
            <a:chOff x="4746426" y="7251399"/>
            <a:chExt cx="2009853" cy="197961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EF18E38-20CE-43A7-B5D7-F85C21E13FF4}"/>
                </a:ext>
              </a:extLst>
            </p:cNvPr>
            <p:cNvSpPr/>
            <p:nvPr/>
          </p:nvSpPr>
          <p:spPr>
            <a:xfrm>
              <a:off x="5123627" y="7745077"/>
              <a:ext cx="1151396" cy="844556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6770C9-10CC-4208-82AC-85E60215B3EE}"/>
                </a:ext>
              </a:extLst>
            </p:cNvPr>
            <p:cNvSpPr txBox="1"/>
            <p:nvPr/>
          </p:nvSpPr>
          <p:spPr>
            <a:xfrm>
              <a:off x="4746426" y="7251399"/>
              <a:ext cx="200985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/>
                <a:t>장치 관련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Net </a:t>
              </a:r>
              <a:r>
                <a:rPr lang="ko-KR" altLang="en-US" sz="900" b="1" dirty="0"/>
                <a:t>정보표시</a:t>
              </a:r>
              <a:r>
                <a:rPr lang="en-US" altLang="ko-KR" sz="900" b="1" dirty="0"/>
                <a:t>/</a:t>
              </a:r>
              <a:r>
                <a:rPr lang="ko-KR" altLang="en-US" sz="900" b="1" dirty="0"/>
                <a:t>수정</a:t>
              </a:r>
              <a:r>
                <a:rPr lang="en-US" altLang="ko-KR" sz="900" b="1" dirty="0"/>
                <a:t>,</a:t>
              </a:r>
            </a:p>
            <a:p>
              <a:pPr algn="ctr"/>
              <a:r>
                <a:rPr lang="ko-KR" altLang="en-US" sz="900" b="1" dirty="0"/>
                <a:t> </a:t>
              </a:r>
              <a:r>
                <a:rPr lang="en-US" altLang="ko-KR" sz="900" b="1" dirty="0"/>
                <a:t>( ID / PW </a:t>
              </a:r>
              <a:r>
                <a:rPr lang="ko-KR" altLang="en-US" sz="900" b="1" dirty="0" err="1"/>
                <a:t>입력시</a:t>
              </a:r>
              <a:r>
                <a:rPr lang="ko-KR" altLang="en-US" sz="900" b="1" dirty="0"/>
                <a:t> </a:t>
              </a:r>
              <a:r>
                <a:rPr lang="en-US" altLang="ko-KR" sz="900" b="1" dirty="0"/>
                <a:t>)</a:t>
              </a:r>
              <a:endParaRPr lang="ko-KR" altLang="en-US" sz="900" b="1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E784AEC-B42A-4124-B009-29A0B6BF596E}"/>
                </a:ext>
              </a:extLst>
            </p:cNvPr>
            <p:cNvSpPr/>
            <p:nvPr/>
          </p:nvSpPr>
          <p:spPr>
            <a:xfrm>
              <a:off x="5718702" y="8619685"/>
              <a:ext cx="480559" cy="90437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7FD2081-4F1F-42CB-8B41-157F8823CC5D}"/>
                </a:ext>
              </a:extLst>
            </p:cNvPr>
            <p:cNvCxnSpPr>
              <a:cxnSpLocks/>
            </p:cNvCxnSpPr>
            <p:nvPr/>
          </p:nvCxnSpPr>
          <p:spPr>
            <a:xfrm>
              <a:off x="5963386" y="8710122"/>
              <a:ext cx="0" cy="290059"/>
            </a:xfrm>
            <a:prstGeom prst="straightConnector1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FC25F5-28A4-4536-97FF-BF61B8C71300}"/>
                </a:ext>
              </a:extLst>
            </p:cNvPr>
            <p:cNvSpPr txBox="1"/>
            <p:nvPr/>
          </p:nvSpPr>
          <p:spPr>
            <a:xfrm>
              <a:off x="5205308" y="9000181"/>
              <a:ext cx="14542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[</a:t>
              </a:r>
              <a:r>
                <a:rPr lang="ko-KR" altLang="en-US" sz="900" b="1" dirty="0"/>
                <a:t>장치 </a:t>
              </a:r>
              <a:r>
                <a:rPr lang="en-US" altLang="ko-KR" sz="900" b="1" dirty="0"/>
                <a:t>Net </a:t>
              </a:r>
              <a:r>
                <a:rPr lang="ko-KR" altLang="en-US" sz="900" b="1" dirty="0"/>
                <a:t>정보 수정 버튼</a:t>
              </a:r>
              <a:r>
                <a:rPr lang="en-US" altLang="ko-KR" sz="900" b="1" dirty="0"/>
                <a:t>]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5233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82D90A68-B5DC-491A-8CC0-086DB1DEE153}"/>
              </a:ext>
            </a:extLst>
          </p:cNvPr>
          <p:cNvGrpSpPr/>
          <p:nvPr/>
        </p:nvGrpSpPr>
        <p:grpSpPr>
          <a:xfrm>
            <a:off x="299593" y="852074"/>
            <a:ext cx="6258814" cy="3253034"/>
            <a:chOff x="0" y="904997"/>
            <a:chExt cx="6858000" cy="3564466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66F6528-3E0A-44D6-897C-566D8CCC2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04997"/>
              <a:ext cx="6858000" cy="3564466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52938DE-12E4-4DBF-A781-573C7969863F}"/>
                </a:ext>
              </a:extLst>
            </p:cNvPr>
            <p:cNvSpPr/>
            <p:nvPr/>
          </p:nvSpPr>
          <p:spPr>
            <a:xfrm>
              <a:off x="120015" y="923094"/>
              <a:ext cx="905895" cy="87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TonsSetting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</a:t>
              </a:r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ver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1.0</a:t>
              </a:r>
              <a:endParaRPr lang="ko-KR" altLang="en-US" sz="59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endParaRPr>
            </a:p>
          </p:txBody>
        </p:sp>
      </p:grpSp>
      <p:graphicFrame>
        <p:nvGraphicFramePr>
          <p:cNvPr id="52" name="표 31">
            <a:extLst>
              <a:ext uri="{FF2B5EF4-FFF2-40B4-BE49-F238E27FC236}">
                <a16:creationId xmlns:a16="http://schemas.microsoft.com/office/drawing/2014/main" id="{B5DCDEA1-A245-445D-B9E1-EC460B805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965101"/>
              </p:ext>
            </p:extLst>
          </p:nvPr>
        </p:nvGraphicFramePr>
        <p:xfrm>
          <a:off x="220663" y="6914608"/>
          <a:ext cx="6361367" cy="231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384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1177108">
                  <a:extLst>
                    <a:ext uri="{9D8B030D-6E8A-4147-A177-3AD203B41FA5}">
                      <a16:colId xmlns:a16="http://schemas.microsoft.com/office/drawing/2014/main" val="315332303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243135851"/>
                    </a:ext>
                  </a:extLst>
                </a:gridCol>
                <a:gridCol w="2784475">
                  <a:extLst>
                    <a:ext uri="{9D8B030D-6E8A-4147-A177-3AD203B41FA5}">
                      <a16:colId xmlns:a16="http://schemas.microsoft.com/office/drawing/2014/main" val="4003156065"/>
                    </a:ext>
                  </a:extLst>
                </a:gridCol>
              </a:tblGrid>
              <a:tr h="2310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3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검색된 카메라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검색된 카메라 리스트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카메라 검색 및 정보 수집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검색된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카메라 리스트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모든 카메라 선택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해제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ID / PW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- 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선택 카메라 정보 수집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- 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선택 카메라 추가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- [ONVIF IP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카메라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재검색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영상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Stream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리스트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등록 가능 영상 추가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검색되어 선택된 카메라 리스트를 표시합니다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망내에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카메라를 검색하고 영상정보를 수집합니다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망내 검색된 카메라를 표시해줍니다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모든 카메라의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체크칸을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선택하거나 해제합니다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카메라의 접속정보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(ID / PW)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를 입력합니다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선택한 카메라의 정보를 수집합니다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정보가 수집된 카메라를 카메라 리스트에 추가합니다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망내 카메라를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재검색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선택된 카메라의 영상 스트림 정보를 표시합니다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선택된 영상 스트림을 등록 가능 영상 리스트에 추가합니다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25331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6549ACC6-ADF6-4795-AA24-9036DDA1D573}"/>
              </a:ext>
            </a:extLst>
          </p:cNvPr>
          <p:cNvSpPr/>
          <p:nvPr/>
        </p:nvSpPr>
        <p:spPr>
          <a:xfrm>
            <a:off x="299593" y="1044662"/>
            <a:ext cx="1382172" cy="305424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6101B0-C9A4-4DD3-A175-F04F3D5D9BFE}"/>
              </a:ext>
            </a:extLst>
          </p:cNvPr>
          <p:cNvSpPr txBox="1"/>
          <p:nvPr/>
        </p:nvSpPr>
        <p:spPr>
          <a:xfrm>
            <a:off x="931194" y="2262650"/>
            <a:ext cx="12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rPr>
              <a:t>3</a:t>
            </a:r>
            <a:endParaRPr lang="ko-KR" altLang="en-US" sz="2400" b="1" dirty="0">
              <a:solidFill>
                <a:sysClr val="windowText" lastClr="000000"/>
              </a:solidFill>
              <a:latin typeface="Bernard MT Condensed" panose="02050806060905020404" pitchFamily="18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5814370-04D7-46E0-ABC5-F65EB02A2EB7}"/>
              </a:ext>
            </a:extLst>
          </p:cNvPr>
          <p:cNvGrpSpPr/>
          <p:nvPr/>
        </p:nvGrpSpPr>
        <p:grpSpPr>
          <a:xfrm>
            <a:off x="383645" y="4302688"/>
            <a:ext cx="6025877" cy="2336761"/>
            <a:chOff x="606698" y="6691142"/>
            <a:chExt cx="6025877" cy="233676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056E672-0706-49C0-87F9-CA37D8EC2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6363" y="6937436"/>
              <a:ext cx="3892041" cy="1667449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034E8EF-6C68-475C-91D9-87A3F6DEFB79}"/>
                </a:ext>
              </a:extLst>
            </p:cNvPr>
            <p:cNvSpPr/>
            <p:nvPr/>
          </p:nvSpPr>
          <p:spPr>
            <a:xfrm>
              <a:off x="1435894" y="7296150"/>
              <a:ext cx="73817" cy="347663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9CD4760-6225-4EC6-AA67-B5F8349CF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5870" y="7459661"/>
              <a:ext cx="200024" cy="0"/>
            </a:xfrm>
            <a:prstGeom prst="straightConnector1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8E2A1-517B-4CF4-85AC-FCE058139B21}"/>
                </a:ext>
              </a:extLst>
            </p:cNvPr>
            <p:cNvSpPr txBox="1"/>
            <p:nvPr/>
          </p:nvSpPr>
          <p:spPr>
            <a:xfrm>
              <a:off x="2730127" y="6691142"/>
              <a:ext cx="1470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/>
                <a:t>모든 카메라 선택 </a:t>
              </a:r>
              <a:r>
                <a:rPr lang="en-US" altLang="ko-KR" sz="900" b="1" dirty="0"/>
                <a:t>/ </a:t>
              </a:r>
              <a:r>
                <a:rPr lang="ko-KR" altLang="en-US" sz="900" b="1" dirty="0"/>
                <a:t>해제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194D62D-E795-40DD-895D-8014CD7DF9EB}"/>
                </a:ext>
              </a:extLst>
            </p:cNvPr>
            <p:cNvSpPr/>
            <p:nvPr/>
          </p:nvSpPr>
          <p:spPr>
            <a:xfrm>
              <a:off x="1974851" y="7068314"/>
              <a:ext cx="1022350" cy="135761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7B5FF6EF-5659-4C94-8A91-15D67123B320}"/>
                </a:ext>
              </a:extLst>
            </p:cNvPr>
            <p:cNvCxnSpPr>
              <a:cxnSpLocks/>
              <a:stCxn id="48" idx="0"/>
              <a:endCxn id="7" idx="1"/>
            </p:cNvCxnSpPr>
            <p:nvPr/>
          </p:nvCxnSpPr>
          <p:spPr>
            <a:xfrm rot="5400000" flipH="1" flipV="1">
              <a:off x="2477198" y="6815386"/>
              <a:ext cx="261756" cy="244101"/>
            </a:xfrm>
            <a:prstGeom prst="bentConnector2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97BF752-F162-4FE3-B3E9-FF4CAF383691}"/>
                </a:ext>
              </a:extLst>
            </p:cNvPr>
            <p:cNvSpPr txBox="1"/>
            <p:nvPr/>
          </p:nvSpPr>
          <p:spPr>
            <a:xfrm>
              <a:off x="606698" y="7344245"/>
              <a:ext cx="6291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err="1"/>
                <a:t>체크칸</a:t>
              </a:r>
              <a:endParaRPr lang="ko-KR" altLang="en-US" sz="900" b="1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85BA475-98AF-4C3F-8D70-9AA34CE83855}"/>
                </a:ext>
              </a:extLst>
            </p:cNvPr>
            <p:cNvSpPr/>
            <p:nvPr/>
          </p:nvSpPr>
          <p:spPr>
            <a:xfrm>
              <a:off x="1425796" y="8460070"/>
              <a:ext cx="549055" cy="96494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AC58DB0-D77D-4B85-9B1B-63335013E032}"/>
                </a:ext>
              </a:extLst>
            </p:cNvPr>
            <p:cNvCxnSpPr>
              <a:cxnSpLocks/>
            </p:cNvCxnSpPr>
            <p:nvPr/>
          </p:nvCxnSpPr>
          <p:spPr>
            <a:xfrm>
              <a:off x="1703196" y="8556564"/>
              <a:ext cx="0" cy="240507"/>
            </a:xfrm>
            <a:prstGeom prst="straightConnector1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27184E2-A990-4D88-8FC2-00C7E4FE0350}"/>
                </a:ext>
              </a:extLst>
            </p:cNvPr>
            <p:cNvSpPr txBox="1"/>
            <p:nvPr/>
          </p:nvSpPr>
          <p:spPr>
            <a:xfrm>
              <a:off x="1009870" y="8787776"/>
              <a:ext cx="13809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ONVIF </a:t>
              </a:r>
              <a:r>
                <a:rPr lang="ko-KR" altLang="en-US" sz="900" b="1" dirty="0"/>
                <a:t>카메라 </a:t>
              </a:r>
              <a:r>
                <a:rPr lang="ko-KR" altLang="en-US" sz="900" b="1" dirty="0" err="1"/>
                <a:t>재검색</a:t>
              </a:r>
              <a:endParaRPr lang="ko-KR" altLang="en-US" sz="900" b="1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590D1D1-BA61-4614-877B-A76B9ED9069A}"/>
                </a:ext>
              </a:extLst>
            </p:cNvPr>
            <p:cNvSpPr/>
            <p:nvPr/>
          </p:nvSpPr>
          <p:spPr>
            <a:xfrm>
              <a:off x="4549996" y="7595566"/>
              <a:ext cx="664942" cy="96494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38A4873-1A89-4504-B1EA-322A0A59EA89}"/>
                </a:ext>
              </a:extLst>
            </p:cNvPr>
            <p:cNvSpPr txBox="1"/>
            <p:nvPr/>
          </p:nvSpPr>
          <p:spPr>
            <a:xfrm>
              <a:off x="5033566" y="7826347"/>
              <a:ext cx="1599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[</a:t>
              </a:r>
              <a:r>
                <a:rPr lang="ko-KR" altLang="en-US" sz="900" b="1" dirty="0"/>
                <a:t>선택 카메라 정보 수집 버튼</a:t>
              </a:r>
              <a:r>
                <a:rPr lang="en-US" altLang="ko-KR" sz="900" b="1" dirty="0"/>
                <a:t>]</a:t>
              </a:r>
              <a:endParaRPr lang="ko-KR" altLang="en-US" sz="900" b="1" dirty="0"/>
            </a:p>
          </p:txBody>
        </p: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CAE0A437-496C-483C-A87F-565B5C40E7DF}"/>
                </a:ext>
              </a:extLst>
            </p:cNvPr>
            <p:cNvCxnSpPr>
              <a:stCxn id="63" idx="3"/>
              <a:endCxn id="65" idx="0"/>
            </p:cNvCxnSpPr>
            <p:nvPr/>
          </p:nvCxnSpPr>
          <p:spPr>
            <a:xfrm>
              <a:off x="5214938" y="7643813"/>
              <a:ext cx="618133" cy="182534"/>
            </a:xfrm>
            <a:prstGeom prst="bentConnector2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B045AE9-D967-43CD-B18C-CDEDB532B4C2}"/>
                </a:ext>
              </a:extLst>
            </p:cNvPr>
            <p:cNvSpPr/>
            <p:nvPr/>
          </p:nvSpPr>
          <p:spPr>
            <a:xfrm>
              <a:off x="4514850" y="8460070"/>
              <a:ext cx="431801" cy="96494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1A4FA0D-A7EC-4D78-A846-7F641BBDDE78}"/>
                </a:ext>
              </a:extLst>
            </p:cNvPr>
            <p:cNvCxnSpPr>
              <a:cxnSpLocks/>
            </p:cNvCxnSpPr>
            <p:nvPr/>
          </p:nvCxnSpPr>
          <p:spPr>
            <a:xfrm>
              <a:off x="4674996" y="8556564"/>
              <a:ext cx="0" cy="240507"/>
            </a:xfrm>
            <a:prstGeom prst="straightConnector1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5C09E2-9365-4596-9DF4-0CEB5EB7C422}"/>
                </a:ext>
              </a:extLst>
            </p:cNvPr>
            <p:cNvSpPr txBox="1"/>
            <p:nvPr/>
          </p:nvSpPr>
          <p:spPr>
            <a:xfrm>
              <a:off x="4001704" y="8797071"/>
              <a:ext cx="13465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[</a:t>
              </a:r>
              <a:r>
                <a:rPr lang="ko-KR" altLang="en-US" sz="900" b="1" dirty="0"/>
                <a:t>선택 카메라 추가 버튼</a:t>
              </a:r>
              <a:r>
                <a:rPr lang="en-US" altLang="ko-KR" sz="900" b="1" dirty="0"/>
                <a:t>]</a:t>
              </a:r>
              <a:endParaRPr lang="ko-KR" altLang="en-US" sz="900" b="1" dirty="0"/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5915E2E-4D8D-4378-882C-26802558847E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E3B1F2E-5610-4B40-A63D-993CCDA9B35F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8.3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검색된 카메라 리스트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94FBA97-4B9A-44A2-8D58-24E8EDA70BE0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1293CB8-68F4-4788-8C43-3AE3EB8FDBEA}"/>
              </a:ext>
            </a:extLst>
          </p:cNvPr>
          <p:cNvSpPr/>
          <p:nvPr/>
        </p:nvSpPr>
        <p:spPr>
          <a:xfrm>
            <a:off x="985178" y="3921932"/>
            <a:ext cx="615022" cy="9649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FA6A949-17CB-4C87-837E-919A4AE45E6E}"/>
              </a:ext>
            </a:extLst>
          </p:cNvPr>
          <p:cNvCxnSpPr>
            <a:cxnSpLocks/>
          </p:cNvCxnSpPr>
          <p:nvPr/>
        </p:nvCxnSpPr>
        <p:spPr>
          <a:xfrm>
            <a:off x="1286658" y="4018426"/>
            <a:ext cx="0" cy="240507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40636DF-F092-42B2-AA2E-30C9B7E7648F}"/>
              </a:ext>
            </a:extLst>
          </p:cNvPr>
          <p:cNvSpPr txBox="1"/>
          <p:nvPr/>
        </p:nvSpPr>
        <p:spPr>
          <a:xfrm>
            <a:off x="502491" y="4249638"/>
            <a:ext cx="15144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등록 가능 영상 추가 버튼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49A62E1-7828-4AD6-8D16-193647286422}"/>
              </a:ext>
            </a:extLst>
          </p:cNvPr>
          <p:cNvSpPr/>
          <p:nvPr/>
        </p:nvSpPr>
        <p:spPr>
          <a:xfrm>
            <a:off x="4326943" y="4821287"/>
            <a:ext cx="664942" cy="202933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CAA4B00-34AB-4D19-BCFA-10441294C49B}"/>
              </a:ext>
            </a:extLst>
          </p:cNvPr>
          <p:cNvCxnSpPr>
            <a:cxnSpLocks/>
          </p:cNvCxnSpPr>
          <p:nvPr/>
        </p:nvCxnSpPr>
        <p:spPr>
          <a:xfrm>
            <a:off x="4991885" y="4919542"/>
            <a:ext cx="237341" cy="0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496371D-39AA-42EC-A3C1-9948A1638C3A}"/>
              </a:ext>
            </a:extLst>
          </p:cNvPr>
          <p:cNvSpPr txBox="1"/>
          <p:nvPr/>
        </p:nvSpPr>
        <p:spPr>
          <a:xfrm>
            <a:off x="5185844" y="4803285"/>
            <a:ext cx="15990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카메라 로그인 </a:t>
            </a:r>
            <a:r>
              <a:rPr lang="en-US" altLang="ko-KR" sz="900" b="1" dirty="0"/>
              <a:t>ID / PW </a:t>
            </a:r>
            <a:r>
              <a:rPr lang="ko-KR" altLang="en-US" sz="900" b="1" dirty="0"/>
              <a:t>입력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24468FE-4A0B-4AF5-B320-3EEAFED88CBD}"/>
              </a:ext>
            </a:extLst>
          </p:cNvPr>
          <p:cNvSpPr/>
          <p:nvPr/>
        </p:nvSpPr>
        <p:spPr>
          <a:xfrm>
            <a:off x="986289" y="3150393"/>
            <a:ext cx="615023" cy="77413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E2C5CE6-F147-49E0-9BB4-790E07725117}"/>
              </a:ext>
            </a:extLst>
          </p:cNvPr>
          <p:cNvSpPr txBox="1"/>
          <p:nvPr/>
        </p:nvSpPr>
        <p:spPr>
          <a:xfrm>
            <a:off x="870595" y="2937357"/>
            <a:ext cx="15144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카메라 검색 및 정보 수집</a:t>
            </a:r>
          </a:p>
        </p:txBody>
      </p:sp>
      <p:sp>
        <p:nvSpPr>
          <p:cNvPr id="12" name="부제목 11">
            <a:extLst>
              <a:ext uri="{FF2B5EF4-FFF2-40B4-BE49-F238E27FC236}">
                <a16:creationId xmlns:a16="http://schemas.microsoft.com/office/drawing/2014/main" id="{058811A9-6B54-41EE-84D7-9883BADBD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3" name="슬라이드 번호 개체 틀 72">
            <a:extLst>
              <a:ext uri="{FF2B5EF4-FFF2-40B4-BE49-F238E27FC236}">
                <a16:creationId xmlns:a16="http://schemas.microsoft.com/office/drawing/2014/main" id="{E93714EB-BB8E-44DD-B4B4-CAB6F52F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CDCDB0DC-20B5-482C-9644-515E739E88D4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1601312" y="3189100"/>
            <a:ext cx="531301" cy="1366820"/>
          </a:xfrm>
          <a:prstGeom prst="bentConnector2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820F8F-3712-4AAE-8635-7588FE71E431}"/>
              </a:ext>
            </a:extLst>
          </p:cNvPr>
          <p:cNvSpPr/>
          <p:nvPr/>
        </p:nvSpPr>
        <p:spPr>
          <a:xfrm>
            <a:off x="1153310" y="4555920"/>
            <a:ext cx="3892035" cy="1727945"/>
          </a:xfrm>
          <a:prstGeom prst="rect">
            <a:avLst/>
          </a:prstGeom>
          <a:noFill/>
          <a:ln>
            <a:solidFill>
              <a:srgbClr val="AE5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8B485C-305D-4BAA-98A7-4F0D53886D4D}"/>
              </a:ext>
            </a:extLst>
          </p:cNvPr>
          <p:cNvSpPr txBox="1"/>
          <p:nvPr/>
        </p:nvSpPr>
        <p:spPr>
          <a:xfrm>
            <a:off x="428263" y="2615868"/>
            <a:ext cx="117516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600" dirty="0">
                <a:solidFill>
                  <a:schemeClr val="tx1"/>
                </a:solidFill>
                <a:highlight>
                  <a:srgbClr val="ECB1A1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검색된 카메라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ECB1A1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ECB1A1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리스트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D0975A-9B95-4822-AA94-F01B41A8E3C5}"/>
              </a:ext>
            </a:extLst>
          </p:cNvPr>
          <p:cNvSpPr/>
          <p:nvPr/>
        </p:nvSpPr>
        <p:spPr>
          <a:xfrm>
            <a:off x="782546" y="4267558"/>
            <a:ext cx="5202802" cy="330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기능추가로 변경할 장표</a:t>
            </a:r>
            <a:endParaRPr lang="en-US" altLang="ko-KR" dirty="0"/>
          </a:p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③에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해당하는 이미지를 변경예정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004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D4E9087-64BC-412C-BD9C-C32513F67AD8}"/>
              </a:ext>
            </a:extLst>
          </p:cNvPr>
          <p:cNvGrpSpPr/>
          <p:nvPr/>
        </p:nvGrpSpPr>
        <p:grpSpPr>
          <a:xfrm>
            <a:off x="299593" y="968452"/>
            <a:ext cx="6258814" cy="3253034"/>
            <a:chOff x="0" y="904997"/>
            <a:chExt cx="6858000" cy="356446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15A7DF8-E135-442D-886D-3E2A42407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04997"/>
              <a:ext cx="6858000" cy="3564466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B8F7ECE-DB36-4B66-8D43-4C4E846D3552}"/>
                </a:ext>
              </a:extLst>
            </p:cNvPr>
            <p:cNvSpPr/>
            <p:nvPr/>
          </p:nvSpPr>
          <p:spPr>
            <a:xfrm>
              <a:off x="1514494" y="1120704"/>
              <a:ext cx="1514494" cy="33466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2AB07C-4BA4-4CE5-9CB3-18B9D803629D}"/>
                </a:ext>
              </a:extLst>
            </p:cNvPr>
            <p:cNvSpPr/>
            <p:nvPr/>
          </p:nvSpPr>
          <p:spPr>
            <a:xfrm>
              <a:off x="3028987" y="1120703"/>
              <a:ext cx="1659099" cy="18129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BF13A7-5551-4AB9-B64C-50EC46F7A025}"/>
                </a:ext>
              </a:extLst>
            </p:cNvPr>
            <p:cNvSpPr txBox="1"/>
            <p:nvPr/>
          </p:nvSpPr>
          <p:spPr>
            <a:xfrm>
              <a:off x="2203614" y="2507601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4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ECDEE4-92B1-41D4-B614-3E1ED4251728}"/>
                </a:ext>
              </a:extLst>
            </p:cNvPr>
            <p:cNvSpPr txBox="1"/>
            <p:nvPr/>
          </p:nvSpPr>
          <p:spPr>
            <a:xfrm>
              <a:off x="3893976" y="1892926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5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FF5356-4EC2-4823-A56A-034B935A15DA}"/>
                </a:ext>
              </a:extLst>
            </p:cNvPr>
            <p:cNvSpPr txBox="1"/>
            <p:nvPr/>
          </p:nvSpPr>
          <p:spPr>
            <a:xfrm>
              <a:off x="1803445" y="2912292"/>
              <a:ext cx="956510" cy="202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등록 가능 영상 리스트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756317-4BF5-481A-88A6-BEBF3A7AA990}"/>
                </a:ext>
              </a:extLst>
            </p:cNvPr>
            <p:cNvSpPr txBox="1"/>
            <p:nvPr/>
          </p:nvSpPr>
          <p:spPr>
            <a:xfrm>
              <a:off x="2021358" y="1274789"/>
              <a:ext cx="1556533" cy="1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/>
                <a:t>제목 표시줄   프로그램 메뉴   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9FBFB0-E829-49FE-BDD4-E3F18BD69D8C}"/>
                </a:ext>
              </a:extLst>
            </p:cNvPr>
            <p:cNvSpPr txBox="1"/>
            <p:nvPr/>
          </p:nvSpPr>
          <p:spPr>
            <a:xfrm>
              <a:off x="3483847" y="2290534"/>
              <a:ext cx="956510" cy="303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장치 업로드 영상 편집 리스트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EC755D5-E37E-444A-9E89-A1BCCDF24656}"/>
                </a:ext>
              </a:extLst>
            </p:cNvPr>
            <p:cNvSpPr/>
            <p:nvPr/>
          </p:nvSpPr>
          <p:spPr>
            <a:xfrm>
              <a:off x="120015" y="923094"/>
              <a:ext cx="905895" cy="87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TonsSetting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</a:t>
              </a:r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ver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1.0</a:t>
              </a:r>
              <a:endParaRPr lang="ko-KR" altLang="en-US" sz="59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8BCC17F-CF42-4F5D-901C-0A5491A4CFDE}"/>
              </a:ext>
            </a:extLst>
          </p:cNvPr>
          <p:cNvSpPr txBox="1"/>
          <p:nvPr/>
        </p:nvSpPr>
        <p:spPr>
          <a:xfrm>
            <a:off x="428263" y="358815"/>
            <a:ext cx="553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8.4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검색된 카메라 리스트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장치 업로드 영상 편집 리스트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8D7C9F0-7A22-4ED3-A85C-DD562ADA7763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146048D-D9E1-45B2-B603-BCF802BE63AA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1B915BE-30A9-42E1-AE87-7C7CB160A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283029"/>
              </p:ext>
            </p:extLst>
          </p:nvPr>
        </p:nvGraphicFramePr>
        <p:xfrm>
          <a:off x="201435" y="5955524"/>
          <a:ext cx="6455129" cy="2524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30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1132474">
                  <a:extLst>
                    <a:ext uri="{9D8B030D-6E8A-4147-A177-3AD203B41FA5}">
                      <a16:colId xmlns:a16="http://schemas.microsoft.com/office/drawing/2014/main" val="3153323031"/>
                    </a:ext>
                  </a:extLst>
                </a:gridCol>
                <a:gridCol w="1810538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3135851"/>
                    </a:ext>
                  </a:extLst>
                </a:gridCol>
                <a:gridCol w="2956407">
                  <a:extLst>
                    <a:ext uri="{9D8B030D-6E8A-4147-A177-3AD203B41FA5}">
                      <a16:colId xmlns:a16="http://schemas.microsoft.com/office/drawing/2014/main" val="4003156065"/>
                    </a:ext>
                  </a:extLst>
                </a:gridCol>
              </a:tblGrid>
              <a:tr h="12187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4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검색된 카메라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등록가능 영상 스트림 리스트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리스트를 라이선스에 저장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등록 시작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종료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라이선스에 등록할 혹은 등록된 영상 스트림을 표시합니다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등록할 영상 스트림 정보를 라이선스에 저장합니다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카메라 검색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해당 영상 정보를 등록하는 과정의 시작과 끝내는 기능 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25331"/>
                  </a:ext>
                </a:extLst>
              </a:tr>
              <a:tr h="1218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5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업로드</a:t>
                      </a:r>
                      <a:endParaRPr lang="en-US" altLang="ko-KR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영상 편집</a:t>
                      </a:r>
                      <a:endParaRPr lang="en-US" altLang="ko-KR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업로드 영상 편집 리스트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편집시작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종료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전체삭제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정보로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새로고침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장치로 업로드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업로드 할 영상 스트림 정보를 표시하는 리스트 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등록하는 과정의 시작과 끝내는 기능입니다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편집 리스트에 있는 스트림 정보를 모두 삭제합니다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등록 되어있는 스트림 정보를 가져와 편집 리스트에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표시해줍니다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편집 리스트에 있는 스트림 정보를 장치에 업로드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33789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129BDACD-4FDB-4499-84BF-69D0C15DAC53}"/>
              </a:ext>
            </a:extLst>
          </p:cNvPr>
          <p:cNvSpPr/>
          <p:nvPr/>
        </p:nvSpPr>
        <p:spPr>
          <a:xfrm>
            <a:off x="1782665" y="4030602"/>
            <a:ext cx="670023" cy="9649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0890CED-13C0-440B-998C-8B9B9DAFADE5}"/>
              </a:ext>
            </a:extLst>
          </p:cNvPr>
          <p:cNvCxnSpPr>
            <a:cxnSpLocks/>
          </p:cNvCxnSpPr>
          <p:nvPr/>
        </p:nvCxnSpPr>
        <p:spPr>
          <a:xfrm flipH="1">
            <a:off x="1859280" y="4134219"/>
            <a:ext cx="1" cy="265506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CAADA86-9795-4C2D-910A-E1D74BC67767}"/>
              </a:ext>
            </a:extLst>
          </p:cNvPr>
          <p:cNvSpPr txBox="1"/>
          <p:nvPr/>
        </p:nvSpPr>
        <p:spPr>
          <a:xfrm>
            <a:off x="665266" y="4399725"/>
            <a:ext cx="16218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리스트를 라이선스에 저장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8E7FBE7-DF66-4473-A5A9-7E4B531E8DE4}"/>
              </a:ext>
            </a:extLst>
          </p:cNvPr>
          <p:cNvSpPr/>
          <p:nvPr/>
        </p:nvSpPr>
        <p:spPr>
          <a:xfrm>
            <a:off x="2519602" y="4030602"/>
            <a:ext cx="506968" cy="9649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4E1B96-0A47-4A04-8C38-8693F676DE89}"/>
              </a:ext>
            </a:extLst>
          </p:cNvPr>
          <p:cNvCxnSpPr>
            <a:cxnSpLocks/>
          </p:cNvCxnSpPr>
          <p:nvPr/>
        </p:nvCxnSpPr>
        <p:spPr>
          <a:xfrm>
            <a:off x="2764915" y="4134219"/>
            <a:ext cx="0" cy="497312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1EE431-60BC-4ABE-AF41-622C5A837772}"/>
              </a:ext>
            </a:extLst>
          </p:cNvPr>
          <p:cNvSpPr txBox="1"/>
          <p:nvPr/>
        </p:nvSpPr>
        <p:spPr>
          <a:xfrm>
            <a:off x="1927109" y="4647711"/>
            <a:ext cx="16218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등록 시작 </a:t>
            </a:r>
            <a:r>
              <a:rPr lang="en-US" altLang="ko-KR" sz="900" dirty="0"/>
              <a:t>/ </a:t>
            </a:r>
            <a:r>
              <a:rPr lang="ko-KR" altLang="en-US" sz="900" dirty="0"/>
              <a:t>종료 버튼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787E5E5-3D6B-4AA5-8F02-091E30D8B06A}"/>
              </a:ext>
            </a:extLst>
          </p:cNvPr>
          <p:cNvSpPr/>
          <p:nvPr/>
        </p:nvSpPr>
        <p:spPr>
          <a:xfrm>
            <a:off x="3307676" y="2561613"/>
            <a:ext cx="576143" cy="9649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5B06D7-0288-4D46-869A-7DF0B13DBA30}"/>
              </a:ext>
            </a:extLst>
          </p:cNvPr>
          <p:cNvSpPr/>
          <p:nvPr/>
        </p:nvSpPr>
        <p:spPr>
          <a:xfrm>
            <a:off x="3307675" y="2683172"/>
            <a:ext cx="576143" cy="9649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DC0299F-9F2E-4AD0-91EF-35F5507B7D4F}"/>
              </a:ext>
            </a:extLst>
          </p:cNvPr>
          <p:cNvSpPr/>
          <p:nvPr/>
        </p:nvSpPr>
        <p:spPr>
          <a:xfrm>
            <a:off x="3915524" y="2683172"/>
            <a:ext cx="576143" cy="9649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69F6CA1-1816-4331-AB64-6E0F19BA7886}"/>
              </a:ext>
            </a:extLst>
          </p:cNvPr>
          <p:cNvSpPr/>
          <p:nvPr/>
        </p:nvSpPr>
        <p:spPr>
          <a:xfrm>
            <a:off x="3915524" y="2561613"/>
            <a:ext cx="576143" cy="9649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BDAEC80-908B-4778-B847-1A575A9D500E}"/>
              </a:ext>
            </a:extLst>
          </p:cNvPr>
          <p:cNvCxnSpPr>
            <a:cxnSpLocks/>
          </p:cNvCxnSpPr>
          <p:nvPr/>
        </p:nvCxnSpPr>
        <p:spPr>
          <a:xfrm flipH="1">
            <a:off x="3564882" y="2775109"/>
            <a:ext cx="30864" cy="1577521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E630B6B-63EE-49CA-BFD9-419FCA11E490}"/>
              </a:ext>
            </a:extLst>
          </p:cNvPr>
          <p:cNvSpPr txBox="1"/>
          <p:nvPr/>
        </p:nvSpPr>
        <p:spPr>
          <a:xfrm>
            <a:off x="2750595" y="4352630"/>
            <a:ext cx="16218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장치 정보로 </a:t>
            </a:r>
            <a:r>
              <a:rPr lang="ko-KR" altLang="en-US" sz="900" dirty="0" err="1"/>
              <a:t>새로고침</a:t>
            </a:r>
            <a:r>
              <a:rPr lang="ko-KR" altLang="en-US" sz="900" dirty="0"/>
              <a:t> 버튼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2755EF-0FFF-4B75-A158-91E64FF613D8}"/>
              </a:ext>
            </a:extLst>
          </p:cNvPr>
          <p:cNvSpPr txBox="1"/>
          <p:nvPr/>
        </p:nvSpPr>
        <p:spPr>
          <a:xfrm>
            <a:off x="3906477" y="4587962"/>
            <a:ext cx="16218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장치로 업로드 버튼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F3A987C-ACA5-4D68-B058-F9180C2B7E93}"/>
              </a:ext>
            </a:extLst>
          </p:cNvPr>
          <p:cNvCxnSpPr>
            <a:cxnSpLocks/>
          </p:cNvCxnSpPr>
          <p:nvPr/>
        </p:nvCxnSpPr>
        <p:spPr>
          <a:xfrm flipV="1">
            <a:off x="3595746" y="963952"/>
            <a:ext cx="0" cy="1601936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D31CB4D-9FCD-4DF2-9728-5AC9EA8B4D5E}"/>
              </a:ext>
            </a:extLst>
          </p:cNvPr>
          <p:cNvSpPr txBox="1"/>
          <p:nvPr/>
        </p:nvSpPr>
        <p:spPr>
          <a:xfrm>
            <a:off x="3038731" y="701916"/>
            <a:ext cx="10455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전체 삭제 버튼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A3BF8A-DE9D-44A6-AB34-2A96196E5500}"/>
              </a:ext>
            </a:extLst>
          </p:cNvPr>
          <p:cNvSpPr txBox="1"/>
          <p:nvPr/>
        </p:nvSpPr>
        <p:spPr>
          <a:xfrm>
            <a:off x="4491667" y="691652"/>
            <a:ext cx="1325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편집 시작 </a:t>
            </a:r>
            <a:r>
              <a:rPr lang="en-US" altLang="ko-KR" sz="900" dirty="0"/>
              <a:t>/ </a:t>
            </a:r>
            <a:r>
              <a:rPr lang="ko-KR" altLang="en-US" sz="900" dirty="0"/>
              <a:t>종료 버튼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63" name="슬라이드 번호 개체 틀 62">
            <a:extLst>
              <a:ext uri="{FF2B5EF4-FFF2-40B4-BE49-F238E27FC236}">
                <a16:creationId xmlns:a16="http://schemas.microsoft.com/office/drawing/2014/main" id="{BEC10E0F-EA51-4DB4-BC7C-1948631A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9A2BC70B-E4F0-47FD-A0E0-8B1C26325ABE}"/>
              </a:ext>
            </a:extLst>
          </p:cNvPr>
          <p:cNvCxnSpPr>
            <a:stCxn id="46" idx="0"/>
            <a:endCxn id="58" idx="1"/>
          </p:cNvCxnSpPr>
          <p:nvPr/>
        </p:nvCxnSpPr>
        <p:spPr>
          <a:xfrm rot="5400000" flipH="1" flipV="1">
            <a:off x="3470359" y="1540306"/>
            <a:ext cx="1754545" cy="288071"/>
          </a:xfrm>
          <a:prstGeom prst="bentConnector2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89A74B6-0530-4775-A163-C5764B92382E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 rot="16200000" flipH="1">
            <a:off x="3556353" y="3426909"/>
            <a:ext cx="1808296" cy="513810"/>
          </a:xfrm>
          <a:prstGeom prst="bentConnector3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703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68BCC17F-CF42-4F5D-901C-0A5491A4CFDE}"/>
              </a:ext>
            </a:extLst>
          </p:cNvPr>
          <p:cNvSpPr txBox="1"/>
          <p:nvPr/>
        </p:nvSpPr>
        <p:spPr>
          <a:xfrm>
            <a:off x="428263" y="358815"/>
            <a:ext cx="599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8.5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장치 정보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장치에 등록된 카메라 영상 확인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라이선스 정보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8D7C9F0-7A22-4ED3-A85C-DD562ADA7763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146048D-D9E1-45B2-B603-BCF802BE63AA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1B915BE-30A9-42E1-AE87-7C7CB160A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538"/>
              </p:ext>
            </p:extLst>
          </p:nvPr>
        </p:nvGraphicFramePr>
        <p:xfrm>
          <a:off x="201435" y="5084520"/>
          <a:ext cx="6455129" cy="3656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30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1132474">
                  <a:extLst>
                    <a:ext uri="{9D8B030D-6E8A-4147-A177-3AD203B41FA5}">
                      <a16:colId xmlns:a16="http://schemas.microsoft.com/office/drawing/2014/main" val="3153323031"/>
                    </a:ext>
                  </a:extLst>
                </a:gridCol>
                <a:gridCol w="1810538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3135851"/>
                    </a:ext>
                  </a:extLst>
                </a:gridCol>
                <a:gridCol w="2956407">
                  <a:extLst>
                    <a:ext uri="{9D8B030D-6E8A-4147-A177-3AD203B41FA5}">
                      <a16:colId xmlns:a16="http://schemas.microsoft.com/office/drawing/2014/main" val="4003156065"/>
                    </a:ext>
                  </a:extLst>
                </a:gridCol>
              </a:tblGrid>
              <a:tr h="121872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6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정보 리스트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카메라 영상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등록된 영상 스트림 정보를 표시 해줍니다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선택한 영상 스트림을 영상표시 부분에 출력해줍니다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25331"/>
                  </a:ext>
                </a:extLst>
              </a:tr>
              <a:tr h="1218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7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등록된 카메라 영상 확인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영상 표시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Stream URI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접속 해제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정보에서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카메라 영상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을 클릭한 영상을 표시합니다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표시되는 영상의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Stream URI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를 표시합니다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표시되는 영상의 접속을 해제합니다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33789"/>
                  </a:ext>
                </a:extLst>
              </a:tr>
              <a:tr h="1218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8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라이선스 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라이선스 리스트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락키에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등록된 라이선스를 채널과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S/N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를 표시해줍니다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182163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E6BCBB65-8DA3-4C2D-91EF-0820F1E8A641}"/>
              </a:ext>
            </a:extLst>
          </p:cNvPr>
          <p:cNvGrpSpPr/>
          <p:nvPr/>
        </p:nvGrpSpPr>
        <p:grpSpPr>
          <a:xfrm>
            <a:off x="299593" y="968452"/>
            <a:ext cx="6258814" cy="3253034"/>
            <a:chOff x="0" y="904997"/>
            <a:chExt cx="6858000" cy="3564466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319672C2-6999-4D0F-808F-8694B542E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04997"/>
              <a:ext cx="6858000" cy="3564466"/>
            </a:xfrm>
            <a:prstGeom prst="rect">
              <a:avLst/>
            </a:prstGeom>
          </p:spPr>
        </p:pic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D460523-31B7-4609-BECD-7F39E032B97A}"/>
                </a:ext>
              </a:extLst>
            </p:cNvPr>
            <p:cNvSpPr/>
            <p:nvPr/>
          </p:nvSpPr>
          <p:spPr>
            <a:xfrm>
              <a:off x="4688085" y="1120703"/>
              <a:ext cx="2166324" cy="18129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0D6FDF5-47FA-4A65-9A7B-56D87C85A348}"/>
                </a:ext>
              </a:extLst>
            </p:cNvPr>
            <p:cNvSpPr/>
            <p:nvPr/>
          </p:nvSpPr>
          <p:spPr>
            <a:xfrm>
              <a:off x="3028986" y="2933690"/>
              <a:ext cx="2210955" cy="1533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882DA11-00B3-4688-A9C8-10B17EEEF393}"/>
                </a:ext>
              </a:extLst>
            </p:cNvPr>
            <p:cNvSpPr/>
            <p:nvPr/>
          </p:nvSpPr>
          <p:spPr>
            <a:xfrm>
              <a:off x="5239941" y="2933690"/>
              <a:ext cx="1614468" cy="1533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34A0C6A-2647-47F0-9523-92E7AEDD5B53}"/>
                </a:ext>
              </a:extLst>
            </p:cNvPr>
            <p:cNvSpPr txBox="1"/>
            <p:nvPr/>
          </p:nvSpPr>
          <p:spPr>
            <a:xfrm>
              <a:off x="5693228" y="1905947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6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671603A-8687-41AC-BCD8-7FF165239896}"/>
                </a:ext>
              </a:extLst>
            </p:cNvPr>
            <p:cNvSpPr txBox="1"/>
            <p:nvPr/>
          </p:nvSpPr>
          <p:spPr>
            <a:xfrm>
              <a:off x="4166091" y="3592143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7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CA9BD5D-46DB-4ADB-B120-539DF4AEFED1}"/>
                </a:ext>
              </a:extLst>
            </p:cNvPr>
            <p:cNvSpPr txBox="1"/>
            <p:nvPr/>
          </p:nvSpPr>
          <p:spPr>
            <a:xfrm>
              <a:off x="5987229" y="3592143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8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E1EDB82-A31D-4393-BB45-A1774C8F63C4}"/>
                </a:ext>
              </a:extLst>
            </p:cNvPr>
            <p:cNvSpPr txBox="1"/>
            <p:nvPr/>
          </p:nvSpPr>
          <p:spPr>
            <a:xfrm>
              <a:off x="2021358" y="1274789"/>
              <a:ext cx="1556533" cy="1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/>
                <a:t>제목 표시줄   프로그램 메뉴   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A7FFB14-74C8-48C4-86AB-CC8535690517}"/>
                </a:ext>
              </a:extLst>
            </p:cNvPr>
            <p:cNvSpPr txBox="1"/>
            <p:nvPr/>
          </p:nvSpPr>
          <p:spPr>
            <a:xfrm>
              <a:off x="5292992" y="2290534"/>
              <a:ext cx="956510" cy="20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장치 정보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CF5CD31-8E57-4942-B945-108D41A7EDC0}"/>
                </a:ext>
              </a:extLst>
            </p:cNvPr>
            <p:cNvSpPr txBox="1"/>
            <p:nvPr/>
          </p:nvSpPr>
          <p:spPr>
            <a:xfrm>
              <a:off x="3474624" y="3977364"/>
              <a:ext cx="1544782" cy="20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장치에 등록된 카메라 영상 확인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582DA31-BBFC-4F28-97BA-71094BFCF692}"/>
                </a:ext>
              </a:extLst>
            </p:cNvPr>
            <p:cNvSpPr txBox="1"/>
            <p:nvPr/>
          </p:nvSpPr>
          <p:spPr>
            <a:xfrm>
              <a:off x="5384311" y="3977364"/>
              <a:ext cx="1325728" cy="20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라이선스 정보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A1E508B-14F2-4C41-9F6C-6A92F8E40EEF}"/>
                </a:ext>
              </a:extLst>
            </p:cNvPr>
            <p:cNvSpPr/>
            <p:nvPr/>
          </p:nvSpPr>
          <p:spPr>
            <a:xfrm>
              <a:off x="120015" y="923094"/>
              <a:ext cx="905895" cy="87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TonsSetting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</a:t>
              </a:r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ver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1.0</a:t>
              </a:r>
              <a:endParaRPr lang="ko-KR" altLang="en-US" sz="59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D896A0D-CDC3-46B2-8A84-FDB24E923EAF}"/>
              </a:ext>
            </a:extLst>
          </p:cNvPr>
          <p:cNvSpPr/>
          <p:nvPr/>
        </p:nvSpPr>
        <p:spPr>
          <a:xfrm>
            <a:off x="6074700" y="1326355"/>
            <a:ext cx="366582" cy="76451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613E36B-79A9-4714-95F8-1C98A318B2AB}"/>
              </a:ext>
            </a:extLst>
          </p:cNvPr>
          <p:cNvCxnSpPr>
            <a:cxnSpLocks/>
          </p:cNvCxnSpPr>
          <p:nvPr/>
        </p:nvCxnSpPr>
        <p:spPr>
          <a:xfrm flipV="1">
            <a:off x="6242285" y="968452"/>
            <a:ext cx="0" cy="357903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0819627-BB5F-4BB7-85E9-06C75AE85CF9}"/>
              </a:ext>
            </a:extLst>
          </p:cNvPr>
          <p:cNvSpPr txBox="1"/>
          <p:nvPr/>
        </p:nvSpPr>
        <p:spPr>
          <a:xfrm>
            <a:off x="5619750" y="695325"/>
            <a:ext cx="1238250" cy="28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ko-KR" sz="900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900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카메라 영상 버튼</a:t>
            </a:r>
            <a:r>
              <a:rPr lang="en-US" altLang="ko-KR" sz="900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936C762-9A02-4DC8-9823-0A2C2CC86671}"/>
              </a:ext>
            </a:extLst>
          </p:cNvPr>
          <p:cNvSpPr/>
          <p:nvPr/>
        </p:nvSpPr>
        <p:spPr>
          <a:xfrm>
            <a:off x="3282221" y="4051855"/>
            <a:ext cx="1381853" cy="91520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BAE5350-7C7D-4A48-9967-A8CF81157343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3973148" y="4143375"/>
            <a:ext cx="0" cy="191759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7987A68-F62E-44AC-B6F2-A48F9D7D3D6B}"/>
              </a:ext>
            </a:extLst>
          </p:cNvPr>
          <p:cNvSpPr/>
          <p:nvPr/>
        </p:nvSpPr>
        <p:spPr>
          <a:xfrm>
            <a:off x="4699000" y="4048638"/>
            <a:ext cx="306073" cy="91520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464E963-C9A6-4AEA-9675-CF66438D353F}"/>
              </a:ext>
            </a:extLst>
          </p:cNvPr>
          <p:cNvCxnSpPr>
            <a:cxnSpLocks/>
          </p:cNvCxnSpPr>
          <p:nvPr/>
        </p:nvCxnSpPr>
        <p:spPr>
          <a:xfrm>
            <a:off x="4846273" y="4140158"/>
            <a:ext cx="0" cy="191759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B3E4C71-F993-4F67-B14C-97B6897EF478}"/>
              </a:ext>
            </a:extLst>
          </p:cNvPr>
          <p:cNvSpPr txBox="1"/>
          <p:nvPr/>
        </p:nvSpPr>
        <p:spPr>
          <a:xfrm>
            <a:off x="4266180" y="4253101"/>
            <a:ext cx="1238250" cy="28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ko-KR" sz="900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900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접속 해제 버튼</a:t>
            </a:r>
            <a:r>
              <a:rPr lang="en-US" altLang="ko-KR" sz="900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5A2CB3-AD86-41A5-B1BB-8B054EB2DB0E}"/>
              </a:ext>
            </a:extLst>
          </p:cNvPr>
          <p:cNvSpPr txBox="1"/>
          <p:nvPr/>
        </p:nvSpPr>
        <p:spPr>
          <a:xfrm>
            <a:off x="3365563" y="4253101"/>
            <a:ext cx="1238250" cy="28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ko-KR" sz="900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Stream URI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90C058C-EB87-4863-82DA-E4241256517B}"/>
              </a:ext>
            </a:extLst>
          </p:cNvPr>
          <p:cNvSpPr/>
          <p:nvPr/>
        </p:nvSpPr>
        <p:spPr>
          <a:xfrm>
            <a:off x="5173277" y="3088729"/>
            <a:ext cx="1268006" cy="91520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E1E79F1-09B2-471A-B81F-66A76729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595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98440-BC54-4B7B-B034-DCEE79C4479F}"/>
              </a:ext>
            </a:extLst>
          </p:cNvPr>
          <p:cNvSpPr txBox="1"/>
          <p:nvPr/>
        </p:nvSpPr>
        <p:spPr>
          <a:xfrm>
            <a:off x="2448458" y="10829978"/>
            <a:ext cx="1676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①②③④⑤⑥⑦⑧⑨⑩⑪⑫⑬⑭⑮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※</a:t>
            </a:r>
            <a:endParaRPr lang="ko-KR" altLang="en-US" dirty="0"/>
          </a:p>
        </p:txBody>
      </p:sp>
      <p:graphicFrame>
        <p:nvGraphicFramePr>
          <p:cNvPr id="43" name="표 31">
            <a:extLst>
              <a:ext uri="{FF2B5EF4-FFF2-40B4-BE49-F238E27FC236}">
                <a16:creationId xmlns:a16="http://schemas.microsoft.com/office/drawing/2014/main" id="{C2DCB22D-1032-4882-9D33-46C997778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064616"/>
              </p:ext>
            </p:extLst>
          </p:nvPr>
        </p:nvGraphicFramePr>
        <p:xfrm>
          <a:off x="260350" y="783631"/>
          <a:ext cx="5999563" cy="4767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99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5502964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</a:tblGrid>
              <a:tr h="33694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Bernard MT Condensed" panose="02050806060905020404" pitchFamily="18" charset="0"/>
                        </a:rPr>
                        <a:t>설치등록방법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916820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①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등록시작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편집을 시작 합니다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482908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②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카메라 검색 및 정보 수집 버튼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카메라 검색 팝업창을 띄웁니다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453856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등록할 카메라를 선택합니다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97500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④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선택한 카메라의 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ID / PW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입력합니다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26777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선택카메라 정보 수집 버튼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570982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선택 카메라 추가 버튼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 정보 수집된 선택카메라를 추가합니다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044602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추가된 카메라 중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등록할 카메라를 선택합니다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328535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⑧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해당 카메라의 스트림 정보를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선택합니다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357454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등록가능영상리스트에서 한 칸을 선택합니다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952584"/>
                  </a:ext>
                </a:extLst>
              </a:tr>
              <a:tr h="358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 가능 영상 추가 버튼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카메라의 스트림 정보를 등록합니다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552629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⑪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리스트를 라이선스에 저장 버튼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 해당 스트림 정보를 저장합니다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391875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⑫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등록종료 버튼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등록종료 합니다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055775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카메라가  검색이 안 될 시에는 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[ONVIF 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카메라 </a:t>
                      </a:r>
                      <a:r>
                        <a:rPr lang="ko-KR" altLang="en-US" sz="900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재검색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 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버튼을 클릭합니다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 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혹은 오른 쪽에 수동으로 검색하는 기능을 사용합니다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991333"/>
                  </a:ext>
                </a:extLst>
              </a:tr>
            </a:tbl>
          </a:graphicData>
        </a:graphic>
      </p:graphicFrame>
      <p:grpSp>
        <p:nvGrpSpPr>
          <p:cNvPr id="70" name="그룹 69">
            <a:extLst>
              <a:ext uri="{FF2B5EF4-FFF2-40B4-BE49-F238E27FC236}">
                <a16:creationId xmlns:a16="http://schemas.microsoft.com/office/drawing/2014/main" id="{75B49A1F-1AFF-435D-BA81-F7C69DE1C39C}"/>
              </a:ext>
            </a:extLst>
          </p:cNvPr>
          <p:cNvGrpSpPr/>
          <p:nvPr/>
        </p:nvGrpSpPr>
        <p:grpSpPr>
          <a:xfrm>
            <a:off x="271767" y="5920170"/>
            <a:ext cx="6314466" cy="3253034"/>
            <a:chOff x="299593" y="968452"/>
            <a:chExt cx="6314466" cy="325303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D4E9087-64BC-412C-BD9C-C32513F67AD8}"/>
                </a:ext>
              </a:extLst>
            </p:cNvPr>
            <p:cNvGrpSpPr/>
            <p:nvPr/>
          </p:nvGrpSpPr>
          <p:grpSpPr>
            <a:xfrm>
              <a:off x="299593" y="968452"/>
              <a:ext cx="6258814" cy="3253034"/>
              <a:chOff x="0" y="904997"/>
              <a:chExt cx="6858000" cy="356446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D15A7DF8-E135-442D-886D-3E2A42407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904997"/>
                <a:ext cx="6858000" cy="3564466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181B447-50AD-49E9-96B5-8C4A21E446E7}"/>
                  </a:ext>
                </a:extLst>
              </p:cNvPr>
              <p:cNvSpPr/>
              <p:nvPr/>
            </p:nvSpPr>
            <p:spPr>
              <a:xfrm>
                <a:off x="0" y="1120704"/>
                <a:ext cx="1514494" cy="334664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B8F7ECE-DB36-4B66-8D43-4C4E846D3552}"/>
                  </a:ext>
                </a:extLst>
              </p:cNvPr>
              <p:cNvSpPr/>
              <p:nvPr/>
            </p:nvSpPr>
            <p:spPr>
              <a:xfrm>
                <a:off x="1514494" y="1120704"/>
                <a:ext cx="1514494" cy="334664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BF13A7-5551-4AB9-B64C-50EC46F7A025}"/>
                  </a:ext>
                </a:extLst>
              </p:cNvPr>
              <p:cNvSpPr txBox="1"/>
              <p:nvPr/>
            </p:nvSpPr>
            <p:spPr>
              <a:xfrm>
                <a:off x="2224380" y="2548226"/>
                <a:ext cx="136252" cy="505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en-US" altLang="ko-KR" sz="2400" b="1" dirty="0">
                    <a:solidFill>
                      <a:sysClr val="windowText" lastClr="000000"/>
                    </a:solidFill>
                    <a:latin typeface="Bernard MT Condensed" panose="02050806060905020404" pitchFamily="18" charset="0"/>
                  </a:rPr>
                  <a:t>4</a:t>
                </a:r>
                <a:endParaRPr lang="ko-KR" altLang="en-US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19A3A3-17C2-45F3-8129-981FF87D9BB9}"/>
                  </a:ext>
                </a:extLst>
              </p:cNvPr>
              <p:cNvSpPr txBox="1"/>
              <p:nvPr/>
            </p:nvSpPr>
            <p:spPr>
              <a:xfrm>
                <a:off x="288951" y="2978786"/>
                <a:ext cx="956510" cy="187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19" dirty="0"/>
                  <a:t>검색된 카메라 리스트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FF5356-4EC2-4823-A56A-034B935A15DA}"/>
                  </a:ext>
                </a:extLst>
              </p:cNvPr>
              <p:cNvSpPr txBox="1"/>
              <p:nvPr/>
            </p:nvSpPr>
            <p:spPr>
              <a:xfrm>
                <a:off x="1803445" y="2912292"/>
                <a:ext cx="956510" cy="187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19" dirty="0"/>
                  <a:t>등록 가능 영상 리스트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EC755D5-E37E-444A-9E89-A1BCCDF24656}"/>
                  </a:ext>
                </a:extLst>
              </p:cNvPr>
              <p:cNvSpPr/>
              <p:nvPr/>
            </p:nvSpPr>
            <p:spPr>
              <a:xfrm>
                <a:off x="120015" y="923094"/>
                <a:ext cx="905895" cy="870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6" dirty="0" err="1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TonsSetting</a:t>
                </a:r>
                <a:r>
                  <a:rPr lang="en-US" altLang="ko-KR" sz="506" dirty="0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 </a:t>
                </a:r>
                <a:r>
                  <a:rPr lang="en-US" altLang="ko-KR" sz="506" dirty="0" err="1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ver</a:t>
                </a:r>
                <a:r>
                  <a:rPr lang="en-US" altLang="ko-KR" sz="506" dirty="0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 1.0</a:t>
                </a:r>
                <a:endParaRPr lang="ko-KR" altLang="en-US" sz="591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5F7F05-3787-48FC-B180-9AB784CBF5E5}"/>
                  </a:ext>
                </a:extLst>
              </p:cNvPr>
              <p:cNvSpPr txBox="1"/>
              <p:nvPr/>
            </p:nvSpPr>
            <p:spPr>
              <a:xfrm>
                <a:off x="685332" y="2548226"/>
                <a:ext cx="136252" cy="505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en-US" altLang="ko-KR" sz="2400" b="1" dirty="0">
                    <a:solidFill>
                      <a:sysClr val="windowText" lastClr="000000"/>
                    </a:solidFill>
                    <a:latin typeface="Bernard MT Condensed" panose="02050806060905020404" pitchFamily="18" charset="0"/>
                  </a:rPr>
                  <a:t>3</a:t>
                </a:r>
                <a:endParaRPr lang="ko-KR" altLang="en-US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84737C-85F5-4A94-BC22-1D19058E0546}"/>
                </a:ext>
              </a:extLst>
            </p:cNvPr>
            <p:cNvSpPr txBox="1"/>
            <p:nvPr/>
          </p:nvSpPr>
          <p:spPr>
            <a:xfrm>
              <a:off x="753442" y="1382656"/>
              <a:ext cx="3937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ko-KR" altLang="en-US" dirty="0"/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7FE67383-121C-420B-BF50-B2BF26F4EC46}"/>
                </a:ext>
              </a:extLst>
            </p:cNvPr>
            <p:cNvGrpSpPr/>
            <p:nvPr/>
          </p:nvGrpSpPr>
          <p:grpSpPr>
            <a:xfrm>
              <a:off x="3240426" y="1751988"/>
              <a:ext cx="3373633" cy="1441398"/>
              <a:chOff x="347796" y="4238002"/>
              <a:chExt cx="5892922" cy="2517775"/>
            </a:xfrm>
          </p:grpSpPr>
          <p:pic>
            <p:nvPicPr>
              <p:cNvPr id="35" name="그림 34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B5A4A6FF-A4D1-4C32-A907-9E79A6279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796" y="4238002"/>
                <a:ext cx="5892922" cy="2517775"/>
              </a:xfrm>
              <a:prstGeom prst="rect">
                <a:avLst/>
              </a:prstGeom>
              <a:ln w="28575">
                <a:solidFill>
                  <a:srgbClr val="FFD966"/>
                </a:solidFill>
              </a:ln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2224712-FEE6-41C4-A9DC-28B628DAE6C2}"/>
                  </a:ext>
                </a:extLst>
              </p:cNvPr>
              <p:cNvSpPr txBox="1"/>
              <p:nvPr/>
            </p:nvSpPr>
            <p:spPr>
              <a:xfrm>
                <a:off x="456184" y="6281272"/>
                <a:ext cx="393700" cy="369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※</a:t>
                </a:r>
                <a:endParaRPr lang="ko-KR" altLang="en-US" dirty="0"/>
              </a:p>
            </p:txBody>
          </p:sp>
        </p:grp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77758A-BAC3-4293-A763-A7AFA6A80F72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B962B01-BA18-4DEE-B10D-409867DD2E02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간단 설치 매뉴얼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7006BC4-F1E6-4EBE-ABFD-20B76CDEA39B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슬라이드 번호 개체 틀 76">
            <a:extLst>
              <a:ext uri="{FF2B5EF4-FFF2-40B4-BE49-F238E27FC236}">
                <a16:creationId xmlns:a16="http://schemas.microsoft.com/office/drawing/2014/main" id="{ABCD4579-DD15-496B-B265-F26673DF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942D2A0-B268-4B0B-A01D-952C5A71E6CB}"/>
              </a:ext>
            </a:extLst>
          </p:cNvPr>
          <p:cNvGrpSpPr/>
          <p:nvPr/>
        </p:nvGrpSpPr>
        <p:grpSpPr>
          <a:xfrm>
            <a:off x="2372432" y="8728353"/>
            <a:ext cx="200245" cy="276999"/>
            <a:chOff x="2423483" y="8709334"/>
            <a:chExt cx="200245" cy="276999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D7EC9AE-7087-4F4F-B5B1-AEFE2D47B186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B2528B-0611-479D-93E8-6C7FAD0431AA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2A41190-9582-453D-982A-771FDBB9F6D4}"/>
              </a:ext>
            </a:extLst>
          </p:cNvPr>
          <p:cNvGrpSpPr/>
          <p:nvPr/>
        </p:nvGrpSpPr>
        <p:grpSpPr>
          <a:xfrm>
            <a:off x="2856423" y="9047859"/>
            <a:ext cx="369386" cy="276999"/>
            <a:chOff x="2341255" y="8709334"/>
            <a:chExt cx="369386" cy="276999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35B30D2-6205-4D98-B2C1-1CB9A5A7310D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638A71B-43AC-409B-867A-AE0B8F33F797}"/>
                </a:ext>
              </a:extLst>
            </p:cNvPr>
            <p:cNvSpPr txBox="1"/>
            <p:nvPr/>
          </p:nvSpPr>
          <p:spPr>
            <a:xfrm>
              <a:off x="2341255" y="8709334"/>
              <a:ext cx="369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B04BD9E-533C-419E-B0B6-D88DAEBCEFBB}"/>
              </a:ext>
            </a:extLst>
          </p:cNvPr>
          <p:cNvGrpSpPr/>
          <p:nvPr/>
        </p:nvGrpSpPr>
        <p:grpSpPr>
          <a:xfrm>
            <a:off x="1899467" y="9054640"/>
            <a:ext cx="369386" cy="276999"/>
            <a:chOff x="2341255" y="8709334"/>
            <a:chExt cx="369386" cy="27699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EF6AAF6-8B29-41EE-9A41-2FE3C6760E65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125998-B2C8-46FD-A71C-EB584F5365C0}"/>
                </a:ext>
              </a:extLst>
            </p:cNvPr>
            <p:cNvSpPr txBox="1"/>
            <p:nvPr/>
          </p:nvSpPr>
          <p:spPr>
            <a:xfrm>
              <a:off x="2341255" y="8709334"/>
              <a:ext cx="369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9132BC8-604E-4684-9705-FC1AD1C74F77}"/>
              </a:ext>
            </a:extLst>
          </p:cNvPr>
          <p:cNvGrpSpPr/>
          <p:nvPr/>
        </p:nvGrpSpPr>
        <p:grpSpPr>
          <a:xfrm>
            <a:off x="1073975" y="9054640"/>
            <a:ext cx="369386" cy="276999"/>
            <a:chOff x="2341255" y="8709334"/>
            <a:chExt cx="369386" cy="27699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ACB95B1-C451-43DA-9EEB-B4BD48982F90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C20AFB-804A-48BF-93A6-C411E6384E13}"/>
                </a:ext>
              </a:extLst>
            </p:cNvPr>
            <p:cNvSpPr txBox="1"/>
            <p:nvPr/>
          </p:nvSpPr>
          <p:spPr>
            <a:xfrm>
              <a:off x="2341255" y="8709334"/>
              <a:ext cx="369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10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734E9ED-2CB1-41A4-B70B-F3CF8917AC8E}"/>
              </a:ext>
            </a:extLst>
          </p:cNvPr>
          <p:cNvGrpSpPr/>
          <p:nvPr/>
        </p:nvGrpSpPr>
        <p:grpSpPr>
          <a:xfrm>
            <a:off x="774912" y="8118249"/>
            <a:ext cx="200245" cy="276999"/>
            <a:chOff x="2423483" y="8709334"/>
            <a:chExt cx="200245" cy="276999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CDE9FEE-7104-4F59-B6CB-CB9D0DE7E5F7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210F46-5332-4E65-AD9D-6EA3B92DF8DD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F2E8ABF-EAC1-4B3C-864D-CE911688ED3B}"/>
              </a:ext>
            </a:extLst>
          </p:cNvPr>
          <p:cNvGrpSpPr/>
          <p:nvPr/>
        </p:nvGrpSpPr>
        <p:grpSpPr>
          <a:xfrm>
            <a:off x="188954" y="8571729"/>
            <a:ext cx="200245" cy="276999"/>
            <a:chOff x="2423483" y="8709334"/>
            <a:chExt cx="200245" cy="27699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096CD8C6-1117-428F-B895-7896BA57528C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EDD99B4-AE72-409A-AF22-50EE811045E7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8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29C5B6F-5EF5-45AD-91B3-EA3397096889}"/>
              </a:ext>
            </a:extLst>
          </p:cNvPr>
          <p:cNvGrpSpPr/>
          <p:nvPr/>
        </p:nvGrpSpPr>
        <p:grpSpPr>
          <a:xfrm>
            <a:off x="875034" y="7010308"/>
            <a:ext cx="200245" cy="276999"/>
            <a:chOff x="2423483" y="8709334"/>
            <a:chExt cx="200245" cy="276999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B077BDA-69A0-45C6-916B-F451529F1FBF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360A22-78BE-4FDA-8250-DCEE3B8D3067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7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FFF74AF-AD7F-4235-91B9-4335990D74A6}"/>
              </a:ext>
            </a:extLst>
          </p:cNvPr>
          <p:cNvGrpSpPr/>
          <p:nvPr/>
        </p:nvGrpSpPr>
        <p:grpSpPr>
          <a:xfrm>
            <a:off x="2301802" y="7010308"/>
            <a:ext cx="200245" cy="276999"/>
            <a:chOff x="2423483" y="8709334"/>
            <a:chExt cx="200245" cy="27699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70191194-81C7-4285-A525-5889EF14E13C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BE1414D-583A-439D-A999-35B96275278D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9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D3CEA1F-9C28-499C-B39C-F6ABB171CA17}"/>
              </a:ext>
            </a:extLst>
          </p:cNvPr>
          <p:cNvGrpSpPr/>
          <p:nvPr/>
        </p:nvGrpSpPr>
        <p:grpSpPr>
          <a:xfrm>
            <a:off x="3058575" y="6953357"/>
            <a:ext cx="200245" cy="276999"/>
            <a:chOff x="2423483" y="8709334"/>
            <a:chExt cx="200245" cy="276999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636499AA-4EF7-4EA6-AA6B-7AD12416EFA6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5E9BCAA-FE8E-473C-82FD-BAEEA9FB92C5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53AA59B-6E03-423C-8D2E-CE552F565AB7}"/>
              </a:ext>
            </a:extLst>
          </p:cNvPr>
          <p:cNvGrpSpPr/>
          <p:nvPr/>
        </p:nvGrpSpPr>
        <p:grpSpPr>
          <a:xfrm>
            <a:off x="5755066" y="6871808"/>
            <a:ext cx="200245" cy="276999"/>
            <a:chOff x="2423483" y="8709334"/>
            <a:chExt cx="200245" cy="27699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09E56DD-FA99-4D8E-B227-6A1C3A378D1E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A0A3D38-588B-4B97-A00E-695F22ECB127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4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B1CE75C-6E3A-4567-91EF-97D209417EAB}"/>
              </a:ext>
            </a:extLst>
          </p:cNvPr>
          <p:cNvGrpSpPr/>
          <p:nvPr/>
        </p:nvGrpSpPr>
        <p:grpSpPr>
          <a:xfrm>
            <a:off x="6159790" y="7320505"/>
            <a:ext cx="200245" cy="276999"/>
            <a:chOff x="2423483" y="8709334"/>
            <a:chExt cx="200245" cy="27699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DB1F2D72-EBC3-429C-B58C-C9B85F47D636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3F3C8C9-0818-46A6-A98C-D5559784DF8E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5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936E7EB-F60A-46B2-BB47-F76F547D2CAA}"/>
              </a:ext>
            </a:extLst>
          </p:cNvPr>
          <p:cNvGrpSpPr/>
          <p:nvPr/>
        </p:nvGrpSpPr>
        <p:grpSpPr>
          <a:xfrm>
            <a:off x="5746051" y="7923308"/>
            <a:ext cx="200245" cy="276999"/>
            <a:chOff x="2423483" y="8709334"/>
            <a:chExt cx="200245" cy="276999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D2DF1C4-74D1-47A7-8276-578F71EE7E9F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DF6F64E-D43D-47A0-AF3A-F48C98C343A3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6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F172EC-9946-4EE2-9C26-0AE40553B6E0}"/>
              </a:ext>
            </a:extLst>
          </p:cNvPr>
          <p:cNvSpPr/>
          <p:nvPr/>
        </p:nvSpPr>
        <p:spPr>
          <a:xfrm>
            <a:off x="383048" y="6521676"/>
            <a:ext cx="1060313" cy="79149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728B37-C7D1-4DC8-8A41-F57EAB44EB2D}"/>
              </a:ext>
            </a:extLst>
          </p:cNvPr>
          <p:cNvSpPr/>
          <p:nvPr/>
        </p:nvSpPr>
        <p:spPr>
          <a:xfrm>
            <a:off x="1762743" y="6661229"/>
            <a:ext cx="1223345" cy="79149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D161C7-405C-4D6E-ADC6-50A1F03E55E7}"/>
              </a:ext>
            </a:extLst>
          </p:cNvPr>
          <p:cNvSpPr/>
          <p:nvPr/>
        </p:nvSpPr>
        <p:spPr>
          <a:xfrm>
            <a:off x="389198" y="8750931"/>
            <a:ext cx="1182427" cy="79149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DE046E-84A3-4B8D-AB40-BB4A1A6D51C6}"/>
              </a:ext>
            </a:extLst>
          </p:cNvPr>
          <p:cNvSpPr/>
          <p:nvPr/>
        </p:nvSpPr>
        <p:spPr>
          <a:xfrm>
            <a:off x="3261010" y="7003985"/>
            <a:ext cx="112358" cy="189075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83E2BA-FF9E-4739-A471-5D4AB34EC7F7}"/>
              </a:ext>
            </a:extLst>
          </p:cNvPr>
          <p:cNvSpPr/>
          <p:nvPr/>
        </p:nvSpPr>
        <p:spPr>
          <a:xfrm>
            <a:off x="5971360" y="6922436"/>
            <a:ext cx="573053" cy="189075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C418CCB-9762-4820-BF86-66E0C4C4BDB8}"/>
              </a:ext>
            </a:extLst>
          </p:cNvPr>
          <p:cNvSpPr/>
          <p:nvPr/>
        </p:nvSpPr>
        <p:spPr>
          <a:xfrm>
            <a:off x="5971360" y="7267575"/>
            <a:ext cx="573053" cy="82033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69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98440-BC54-4B7B-B034-DCEE79C4479F}"/>
              </a:ext>
            </a:extLst>
          </p:cNvPr>
          <p:cNvSpPr txBox="1"/>
          <p:nvPr/>
        </p:nvSpPr>
        <p:spPr>
          <a:xfrm>
            <a:off x="2448458" y="10829978"/>
            <a:ext cx="1676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①②③④⑤⑥⑦⑧⑨⑩⑪⑫⑬⑭⑮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※</a:t>
            </a:r>
            <a:endParaRPr lang="ko-KR" altLang="en-US" dirty="0"/>
          </a:p>
        </p:txBody>
      </p:sp>
      <p:graphicFrame>
        <p:nvGraphicFramePr>
          <p:cNvPr id="43" name="표 31">
            <a:extLst>
              <a:ext uri="{FF2B5EF4-FFF2-40B4-BE49-F238E27FC236}">
                <a16:creationId xmlns:a16="http://schemas.microsoft.com/office/drawing/2014/main" id="{C2DCB22D-1032-4882-9D33-46C997778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410408"/>
              </p:ext>
            </p:extLst>
          </p:nvPr>
        </p:nvGraphicFramePr>
        <p:xfrm>
          <a:off x="260350" y="783631"/>
          <a:ext cx="5999563" cy="5113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99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5502964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</a:tblGrid>
              <a:tr h="33694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Bernard MT Condensed" panose="02050806060905020404" pitchFamily="18" charset="0"/>
                        </a:rPr>
                        <a:t>설치등록방법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916820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①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프로그램 메뉴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접속설정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장치정보설정 을 클릭합니다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482908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②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[TONS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장비 검색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클릭합니다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453856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수정하고자 하는 클라이언트의 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IP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선택합니다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97500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④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장치선택 버튼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 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클릭합니다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26777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선택된 장비의 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ID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와 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PW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입력하여  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적용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 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버튼을 선택합니다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570982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[</a:t>
                      </a:r>
                      <a:r>
                        <a:rPr lang="ko-KR" altLang="en-US" sz="900" dirty="0"/>
                        <a:t>편집 시작 버튼</a:t>
                      </a:r>
                      <a:r>
                        <a:rPr lang="en-US" altLang="ko-KR" sz="900" dirty="0"/>
                        <a:t>]</a:t>
                      </a:r>
                      <a:r>
                        <a:rPr lang="ko-KR" altLang="en-US" sz="900" dirty="0"/>
                        <a:t>을 클릭하여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편집을 시작합니다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044602"/>
                  </a:ext>
                </a:extLst>
              </a:tr>
              <a:tr h="374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등록가능 영상 리스트를 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클릭합니다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328535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⑧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등록한 장치 업로드 영상 편집 리스트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</a:t>
                      </a:r>
                      <a:r>
                        <a:rPr lang="ko-KR" altLang="en-US" sz="900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순서칸을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선택합니다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357454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좌우방향 버튼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 리스트를 수정합니다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952584"/>
                  </a:ext>
                </a:extLst>
              </a:tr>
              <a:tr h="358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장치에 업로드 버튼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 수정한 스트림 리스트를 업로드 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552629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⑪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장치에 영상 스트림 정보가 잘 등록되었는지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장치정보에 표시된 리스트를 확인합니다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391875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⑫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편집종료 버튼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편집종료 합니다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055775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※</a:t>
                      </a:r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1</a:t>
                      </a:r>
                      <a:endParaRPr lang="en-US" altLang="ko-K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장비가 검색된 후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장치의 넷 정보를 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ID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와 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PW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입력한 후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991333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※</a:t>
                      </a:r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2</a:t>
                      </a:r>
                      <a:endParaRPr lang="en-US" altLang="ko-K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수정한 리스트를 초기화 시에는 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장치 정보로 </a:t>
                      </a:r>
                      <a:r>
                        <a:rPr lang="ko-KR" altLang="en-US" sz="900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새로고침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버튼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 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전부 삭제시에는 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전체 삭제 버튼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92091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5DCE0E-94E1-4830-993C-090DBE06DFE4}"/>
              </a:ext>
            </a:extLst>
          </p:cNvPr>
          <p:cNvGrpSpPr/>
          <p:nvPr/>
        </p:nvGrpSpPr>
        <p:grpSpPr>
          <a:xfrm>
            <a:off x="271767" y="5892042"/>
            <a:ext cx="6261590" cy="3289225"/>
            <a:chOff x="271767" y="5601087"/>
            <a:chExt cx="6261590" cy="328922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D4E9087-64BC-412C-BD9C-C32513F67AD8}"/>
                </a:ext>
              </a:extLst>
            </p:cNvPr>
            <p:cNvGrpSpPr/>
            <p:nvPr/>
          </p:nvGrpSpPr>
          <p:grpSpPr>
            <a:xfrm>
              <a:off x="271767" y="5629215"/>
              <a:ext cx="6258813" cy="3253033"/>
              <a:chOff x="0" y="904997"/>
              <a:chExt cx="6858000" cy="356446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D15A7DF8-E135-442D-886D-3E2A42407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904997"/>
                <a:ext cx="6858000" cy="3564466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19A3A3-17C2-45F3-8129-981FF87D9BB9}"/>
                  </a:ext>
                </a:extLst>
              </p:cNvPr>
              <p:cNvSpPr txBox="1"/>
              <p:nvPr/>
            </p:nvSpPr>
            <p:spPr>
              <a:xfrm>
                <a:off x="288951" y="2978786"/>
                <a:ext cx="956510" cy="187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19" dirty="0"/>
                  <a:t>검색된 카메라 리스트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FF5356-4EC2-4823-A56A-034B935A15DA}"/>
                  </a:ext>
                </a:extLst>
              </p:cNvPr>
              <p:cNvSpPr txBox="1"/>
              <p:nvPr/>
            </p:nvSpPr>
            <p:spPr>
              <a:xfrm>
                <a:off x="1803445" y="2912292"/>
                <a:ext cx="956510" cy="187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19" dirty="0"/>
                  <a:t>등록 가능 영상 리스트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EC755D5-E37E-444A-9E89-A1BCCDF24656}"/>
                  </a:ext>
                </a:extLst>
              </p:cNvPr>
              <p:cNvSpPr/>
              <p:nvPr/>
            </p:nvSpPr>
            <p:spPr>
              <a:xfrm>
                <a:off x="120015" y="923094"/>
                <a:ext cx="905895" cy="870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6" dirty="0" err="1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TonsSetting</a:t>
                </a:r>
                <a:r>
                  <a:rPr lang="en-US" altLang="ko-KR" sz="506" dirty="0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 </a:t>
                </a:r>
                <a:r>
                  <a:rPr lang="en-US" altLang="ko-KR" sz="506" dirty="0" err="1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ver</a:t>
                </a:r>
                <a:r>
                  <a:rPr lang="en-US" altLang="ko-KR" sz="506" dirty="0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 1.0</a:t>
                </a:r>
                <a:endParaRPr lang="ko-KR" altLang="en-US" sz="591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C7804B9-E520-4EEF-B40B-AFED8F0F7C96}"/>
                </a:ext>
              </a:extLst>
            </p:cNvPr>
            <p:cNvGrpSpPr/>
            <p:nvPr/>
          </p:nvGrpSpPr>
          <p:grpSpPr>
            <a:xfrm>
              <a:off x="344577" y="5601087"/>
              <a:ext cx="6188780" cy="3289225"/>
              <a:chOff x="344577" y="5601087"/>
              <a:chExt cx="6188780" cy="3289225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43A00F7-0951-441F-BBB7-31211C9B2E38}"/>
                  </a:ext>
                </a:extLst>
              </p:cNvPr>
              <p:cNvSpPr/>
              <p:nvPr/>
            </p:nvSpPr>
            <p:spPr>
              <a:xfrm>
                <a:off x="1659993" y="5836069"/>
                <a:ext cx="1382172" cy="305424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C32A929-E26D-4F9B-AE1F-A9ACB6BBBF82}"/>
                  </a:ext>
                </a:extLst>
              </p:cNvPr>
              <p:cNvSpPr/>
              <p:nvPr/>
            </p:nvSpPr>
            <p:spPr>
              <a:xfrm>
                <a:off x="3042164" y="5836068"/>
                <a:ext cx="1514143" cy="16545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6545975-DFB0-409A-89F6-068A0F769A8B}"/>
                  </a:ext>
                </a:extLst>
              </p:cNvPr>
              <p:cNvSpPr/>
              <p:nvPr/>
            </p:nvSpPr>
            <p:spPr>
              <a:xfrm>
                <a:off x="4556306" y="5836068"/>
                <a:ext cx="1977051" cy="16545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37FC7A5-1772-49F0-A034-778683A79B92}"/>
                  </a:ext>
                </a:extLst>
              </p:cNvPr>
              <p:cNvSpPr txBox="1"/>
              <p:nvPr/>
            </p:nvSpPr>
            <p:spPr>
              <a:xfrm>
                <a:off x="2288904" y="6852416"/>
                <a:ext cx="1243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en-US" altLang="ko-KR" sz="4800" b="1" dirty="0">
                    <a:solidFill>
                      <a:sysClr val="windowText" lastClr="000000"/>
                    </a:solidFill>
                    <a:latin typeface="Bernard MT Condensed" panose="02050806060905020404" pitchFamily="18" charset="0"/>
                  </a:rPr>
                  <a:t>4</a:t>
                </a:r>
                <a:endParaRPr lang="ko-KR" altLang="en-US" sz="48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5194282-E992-4FC6-9084-AC050B037433}"/>
                  </a:ext>
                </a:extLst>
              </p:cNvPr>
              <p:cNvSpPr txBox="1"/>
              <p:nvPr/>
            </p:nvSpPr>
            <p:spPr>
              <a:xfrm>
                <a:off x="3831579" y="6291446"/>
                <a:ext cx="1243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en-US" altLang="ko-KR" sz="4800" b="1" dirty="0">
                    <a:solidFill>
                      <a:sysClr val="windowText" lastClr="000000"/>
                    </a:solidFill>
                    <a:latin typeface="Bernard MT Condensed" panose="02050806060905020404" pitchFamily="18" charset="0"/>
                  </a:rPr>
                  <a:t>5</a:t>
                </a:r>
                <a:endParaRPr lang="ko-KR" altLang="en-US" sz="48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ADCCCE4-8853-402F-9F85-6F6EC0977498}"/>
                  </a:ext>
                </a:extLst>
              </p:cNvPr>
              <p:cNvSpPr txBox="1"/>
              <p:nvPr/>
            </p:nvSpPr>
            <p:spPr>
              <a:xfrm>
                <a:off x="5482658" y="6291445"/>
                <a:ext cx="12434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en-US" altLang="ko-KR" sz="4400" b="1" dirty="0">
                    <a:solidFill>
                      <a:sysClr val="windowText" lastClr="000000"/>
                    </a:solidFill>
                    <a:latin typeface="Bernard MT Condensed" panose="02050806060905020404" pitchFamily="18" charset="0"/>
                  </a:rPr>
                  <a:t>6</a:t>
                </a:r>
                <a:endParaRPr lang="ko-KR" altLang="en-US" sz="4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4C7480F-85BB-4230-ACD4-B80CF178FD5E}"/>
                  </a:ext>
                </a:extLst>
              </p:cNvPr>
              <p:cNvSpPr txBox="1"/>
              <p:nvPr/>
            </p:nvSpPr>
            <p:spPr>
              <a:xfrm>
                <a:off x="3457283" y="6903690"/>
                <a:ext cx="872939" cy="258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19" dirty="0"/>
                  <a:t>장치 업로드 영상 편집 리스트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9DDD59B-795C-483B-8EDA-48782920EAE7}"/>
                  </a:ext>
                </a:extLst>
              </p:cNvPr>
              <p:cNvSpPr txBox="1"/>
              <p:nvPr/>
            </p:nvSpPr>
            <p:spPr>
              <a:xfrm>
                <a:off x="5108362" y="6903690"/>
                <a:ext cx="872939" cy="171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19"/>
                  <a:t>장치 정보</a:t>
                </a:r>
                <a:endParaRPr lang="ko-KR" altLang="en-US" sz="619" dirty="0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AFE85DD6-1EA3-4A49-BD8E-E068EABCDC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472" y="5754015"/>
                <a:ext cx="801537" cy="345160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440625DA-2639-4B77-BA4A-E3B688E33B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577" y="6120837"/>
                <a:ext cx="1183325" cy="670168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B4DF2995-AF79-4921-A37A-4542FE06EA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296" y="6791005"/>
                <a:ext cx="1687350" cy="1071992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97FC94E-9E7E-4C63-A344-4271D8E69E03}"/>
                  </a:ext>
                </a:extLst>
              </p:cNvPr>
              <p:cNvSpPr txBox="1"/>
              <p:nvPr/>
            </p:nvSpPr>
            <p:spPr>
              <a:xfrm>
                <a:off x="464810" y="5601087"/>
                <a:ext cx="4013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①</a:t>
                </a:r>
                <a:endParaRPr lang="ko-KR" altLang="en-US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D48C09-56C3-47BB-B6E7-85A5738EF575}"/>
                  </a:ext>
                </a:extLst>
              </p:cNvPr>
              <p:cNvSpPr txBox="1"/>
              <p:nvPr/>
            </p:nvSpPr>
            <p:spPr>
              <a:xfrm>
                <a:off x="454366" y="6509060"/>
                <a:ext cx="4117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②</a:t>
                </a:r>
                <a:endParaRPr lang="ko-KR" altLang="en-US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EC1F590-B505-4744-9C3A-CCC47D444BA3}"/>
                  </a:ext>
                </a:extLst>
              </p:cNvPr>
              <p:cNvSpPr txBox="1"/>
              <p:nvPr/>
            </p:nvSpPr>
            <p:spPr>
              <a:xfrm>
                <a:off x="680728" y="6897417"/>
                <a:ext cx="4117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③</a:t>
                </a:r>
                <a:endParaRPr lang="ko-KR" alt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81C2190-2F46-443C-B191-BD0EC15ACD3C}"/>
                  </a:ext>
                </a:extLst>
              </p:cNvPr>
              <p:cNvSpPr txBox="1"/>
              <p:nvPr/>
            </p:nvSpPr>
            <p:spPr>
              <a:xfrm>
                <a:off x="1467122" y="7596241"/>
                <a:ext cx="4117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④</a:t>
                </a:r>
                <a:endParaRPr lang="ko-KR" altLang="en-US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C4EB933-D466-404A-A79A-95B0696A9FC6}"/>
                  </a:ext>
                </a:extLst>
              </p:cNvPr>
              <p:cNvSpPr txBox="1"/>
              <p:nvPr/>
            </p:nvSpPr>
            <p:spPr>
              <a:xfrm>
                <a:off x="804343" y="6401256"/>
                <a:ext cx="4117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⑤</a:t>
                </a:r>
                <a:endParaRPr lang="ko-KR" altLang="en-US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7AC0882-46AE-4D68-ACB7-ADFA3AB6534A}"/>
                  </a:ext>
                </a:extLst>
              </p:cNvPr>
              <p:cNvSpPr txBox="1"/>
              <p:nvPr/>
            </p:nvSpPr>
            <p:spPr>
              <a:xfrm>
                <a:off x="2167231" y="6111118"/>
                <a:ext cx="4117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⑦</a:t>
                </a:r>
                <a:endParaRPr lang="ko-KR" altLang="en-US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DA344FA-1802-4921-B9EB-C06871904717}"/>
                  </a:ext>
                </a:extLst>
              </p:cNvPr>
              <p:cNvSpPr txBox="1"/>
              <p:nvPr/>
            </p:nvSpPr>
            <p:spPr>
              <a:xfrm>
                <a:off x="3687873" y="6111118"/>
                <a:ext cx="4117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⑧</a:t>
                </a:r>
                <a:endParaRPr lang="ko-KR" altLang="en-US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74762AB-AD82-49FC-A732-227250A2852A}"/>
                  </a:ext>
                </a:extLst>
              </p:cNvPr>
              <p:cNvSpPr txBox="1"/>
              <p:nvPr/>
            </p:nvSpPr>
            <p:spPr>
              <a:xfrm>
                <a:off x="2929939" y="6285643"/>
                <a:ext cx="4117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⑨</a:t>
                </a:r>
                <a:endParaRPr lang="ko-KR" altLang="en-US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37FC892-7B84-4430-A4F4-0DD602713060}"/>
                  </a:ext>
                </a:extLst>
              </p:cNvPr>
              <p:cNvSpPr txBox="1"/>
              <p:nvPr/>
            </p:nvSpPr>
            <p:spPr>
              <a:xfrm>
                <a:off x="3888805" y="7043135"/>
                <a:ext cx="6522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⑥⑫</a:t>
                </a:r>
                <a:endParaRPr lang="ko-KR" altLang="en-US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8F2EDBE-86AA-4314-AE5C-210CD3FFD7FA}"/>
                  </a:ext>
                </a:extLst>
              </p:cNvPr>
              <p:cNvSpPr txBox="1"/>
              <p:nvPr/>
            </p:nvSpPr>
            <p:spPr>
              <a:xfrm>
                <a:off x="4008784" y="7273563"/>
                <a:ext cx="4216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⑩</a:t>
                </a:r>
                <a:endParaRPr lang="ko-KR" altLang="en-US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33AE11-EAC8-43E4-8CF1-ABABA6EAF90B}"/>
                  </a:ext>
                </a:extLst>
              </p:cNvPr>
              <p:cNvSpPr txBox="1"/>
              <p:nvPr/>
            </p:nvSpPr>
            <p:spPr>
              <a:xfrm>
                <a:off x="5345721" y="6111118"/>
                <a:ext cx="4216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⑪</a:t>
                </a:r>
                <a:endParaRPr lang="ko-KR" altLang="en-US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D27AB9E-EF69-4DA8-93D9-F6448FF531A7}"/>
                  </a:ext>
                </a:extLst>
              </p:cNvPr>
              <p:cNvSpPr txBox="1"/>
              <p:nvPr/>
            </p:nvSpPr>
            <p:spPr>
              <a:xfrm>
                <a:off x="3397739" y="7142335"/>
                <a:ext cx="558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※</a:t>
                </a:r>
                <a:r>
                  <a:rPr lang="en-US" altLang="ko-KR" sz="12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2</a:t>
                </a:r>
                <a:endParaRPr lang="ko-KR" altLang="en-US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F6FCC1F-56E9-49BA-A9F1-7B4628408423}"/>
                  </a:ext>
                </a:extLst>
              </p:cNvPr>
              <p:cNvSpPr txBox="1"/>
              <p:nvPr/>
            </p:nvSpPr>
            <p:spPr>
              <a:xfrm>
                <a:off x="1444022" y="7032780"/>
                <a:ext cx="5806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※</a:t>
                </a:r>
                <a:r>
                  <a:rPr lang="en-US" altLang="ko-KR" sz="12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1</a:t>
                </a:r>
                <a:endParaRPr lang="ko-KR" altLang="en-US" dirty="0"/>
              </a:p>
            </p:txBody>
          </p:sp>
        </p:grp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D04A262-64CA-4EFF-A742-8E0A1AC29887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27DB03F-04A1-4B2D-BF24-D09648766A02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간단 설치 매뉴얼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1CE47A8-C298-4F78-8B4F-57E7728C1510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슬라이드 번호 개체 틀 27">
            <a:extLst>
              <a:ext uri="{FF2B5EF4-FFF2-40B4-BE49-F238E27FC236}">
                <a16:creationId xmlns:a16="http://schemas.microsoft.com/office/drawing/2014/main" id="{DE5AF636-3079-4CDD-B2DC-00AC29F6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B79D55-2D0E-41E9-BAA0-2C8E7689391C}"/>
              </a:ext>
            </a:extLst>
          </p:cNvPr>
          <p:cNvSpPr/>
          <p:nvPr/>
        </p:nvSpPr>
        <p:spPr>
          <a:xfrm>
            <a:off x="969398" y="3787140"/>
            <a:ext cx="5202802" cy="330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기능추가로 변경할 장표</a:t>
            </a:r>
            <a:endParaRPr lang="en-US" altLang="ko-KR" dirty="0"/>
          </a:p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③에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해당하는 이미지를 변경예정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79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5316F-73ED-4A28-B407-EA57374BB8D8}"/>
              </a:ext>
            </a:extLst>
          </p:cNvPr>
          <p:cNvSpPr txBox="1"/>
          <p:nvPr/>
        </p:nvSpPr>
        <p:spPr>
          <a:xfrm>
            <a:off x="564660" y="358815"/>
            <a:ext cx="27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문제해결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 Q&amp;A 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14B912-C83F-4AD1-9E32-6E9D0D003550}"/>
              </a:ext>
            </a:extLst>
          </p:cNvPr>
          <p:cNvCxnSpPr>
            <a:cxnSpLocks/>
          </p:cNvCxnSpPr>
          <p:nvPr/>
        </p:nvCxnSpPr>
        <p:spPr>
          <a:xfrm>
            <a:off x="354503" y="695325"/>
            <a:ext cx="1883064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1124670-5FE2-4164-9B39-9A3F6B462A28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DF2A8907-2041-4489-874A-186965CD1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77373"/>
              </p:ext>
            </p:extLst>
          </p:nvPr>
        </p:nvGraphicFramePr>
        <p:xfrm>
          <a:off x="354504" y="1099882"/>
          <a:ext cx="6236798" cy="5449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558">
                  <a:extLst>
                    <a:ext uri="{9D8B030D-6E8A-4147-A177-3AD203B41FA5}">
                      <a16:colId xmlns:a16="http://schemas.microsoft.com/office/drawing/2014/main" val="1007652208"/>
                    </a:ext>
                  </a:extLst>
                </a:gridCol>
                <a:gridCol w="4311240">
                  <a:extLst>
                    <a:ext uri="{9D8B030D-6E8A-4147-A177-3AD203B41FA5}">
                      <a16:colId xmlns:a16="http://schemas.microsoft.com/office/drawing/2014/main" val="2206938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증 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543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확인 상황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5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290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락키를</a:t>
                      </a:r>
                      <a:r>
                        <a:rPr lang="ko-KR" altLang="en-US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확인할 수 없어</a:t>
                      </a:r>
                      <a:r>
                        <a:rPr lang="en-US" altLang="ko-KR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en-US" altLang="ko-KR" sz="1000" b="1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TonsSetting</a:t>
                      </a:r>
                      <a:r>
                        <a:rPr lang="en-US" altLang="ko-KR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S/W</a:t>
                      </a:r>
                      <a:r>
                        <a:rPr lang="ko-KR" altLang="en-US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시작할 수 없는 경우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1A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TonsSetting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S/W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가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PC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에 설치된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락키를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확인할 수 없는 경우입니다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조치방법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 :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PC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에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장치와 함께 제공된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락키가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설치되었는지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확인합니다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조치방법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 :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PC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가 설치된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락키를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인식하는지 확인합니다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*위와 같은 방법으로 문제가 해결되지 않거나 원인을 확인할 수 없는 경우 기술지원팀에 연락합니다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41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 </a:t>
                      </a: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장치에 접속할 수 없는 경우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1A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접속 정보가 정확하지 않거나 통신 설정이 맞지 않는 경우입니다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조치방법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 :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PC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장치가 통신 상태를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Ping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테스트를 통해 확인합니다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 </a:t>
                      </a: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정상적으로 통신이 가능하다면 접속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ID/PW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가 정확한지 확인합니다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*위와 같은 방법으로 문제가 해결되지 않거나 원인을 확인할 수 없는 경우 기술지원팀에 연락합니다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3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 </a:t>
                      </a: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장치로 설정 정보를 업로드 또는 업로드를 위한 편집을</a:t>
                      </a:r>
                      <a:endParaRPr lang="en-US" altLang="ko-KR" sz="1000" b="1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L="0" marR="0" lvl="0" indent="0" algn="just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할 수 없는 경우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1A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라이선스에 의해 업로드 또는 편집 기능을 사용할 수 없는 경우입니다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조치방법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 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사용중인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장치에 부착된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S/N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과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락키에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부착된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S/N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을 확인 후 개발사로 연락하여 라이선스를 확인합니다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12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기존의 </a:t>
                      </a:r>
                      <a:r>
                        <a:rPr lang="ko-KR" altLang="en-US" sz="1000" b="1" kern="1200" dirty="0" err="1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세팅되어있던</a:t>
                      </a: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컴퓨터와 다른 컴퓨터로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 </a:t>
                      </a: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장치를 설정 정보를 업로드 또는 업로드를  위한</a:t>
                      </a:r>
                      <a:endParaRPr lang="en-US" altLang="ko-KR" sz="1000" b="1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편집을 할 수 없는 경우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1A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라이선스에 의해 업로드 또는 편집 기능을 사용할 수 없는 경우입니다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조치방법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 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기존의 컴퓨터의 내문서에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TonsSetting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이 폴더를 설정을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진행하고자 하는 컴퓨터의 내문서로 옮겨서 작동시키면 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372382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73C614B-B286-4F5B-A0F4-A8771CDB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561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0D5AE5-E5EF-4676-A205-979F59788B72}"/>
              </a:ext>
            </a:extLst>
          </p:cNvPr>
          <p:cNvSpPr/>
          <p:nvPr/>
        </p:nvSpPr>
        <p:spPr>
          <a:xfrm rot="2913931">
            <a:off x="2112399" y="851082"/>
            <a:ext cx="5060336" cy="12588657"/>
          </a:xfrm>
          <a:prstGeom prst="rect">
            <a:avLst/>
          </a:prstGeom>
          <a:solidFill>
            <a:srgbClr val="F05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FBBCDE-7470-4B63-ADF4-4EB9E7BFFD7F}"/>
              </a:ext>
            </a:extLst>
          </p:cNvPr>
          <p:cNvSpPr/>
          <p:nvPr/>
        </p:nvSpPr>
        <p:spPr>
          <a:xfrm rot="19244767">
            <a:off x="-656201" y="-50618"/>
            <a:ext cx="5060336" cy="12588657"/>
          </a:xfrm>
          <a:prstGeom prst="rect">
            <a:avLst/>
          </a:prstGeom>
          <a:solidFill>
            <a:srgbClr val="ECB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2" name="Picture 4" descr="완벽한 색상 디자인 가이드: 색상 의미 &amp; 색상 이론">
            <a:extLst>
              <a:ext uri="{FF2B5EF4-FFF2-40B4-BE49-F238E27FC236}">
                <a16:creationId xmlns:a16="http://schemas.microsoft.com/office/drawing/2014/main" id="{CFFDA908-3193-4BE6-A91E-094E89C60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879" y="-1605021"/>
            <a:ext cx="6858000" cy="484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400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42F6D0-65F2-42D9-9726-E7DB3E7A010A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구성품 확인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5FBDDD1-0600-4DAE-8EEF-AA249EF3295C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C9DFF0A-1A7D-4D65-B4D3-34570D5F68AF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2B6665-17A2-4F1D-B281-ACA90652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370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4850B1-C3A2-4A25-B032-04C0CB372251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부분의 명칭 및 기능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DFE831B-4584-4AE7-B398-39C3CD101C27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4389E8-9875-4EF2-AF50-F5F0C902D592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19BF2C-08D2-4F56-A801-B012FA1C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247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54A677-F086-49FB-81E9-0EEF780473B8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본 설명서를 읽기전에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EE3AB-A4C3-40C8-82F4-6BD7C9C69182}"/>
              </a:ext>
            </a:extLst>
          </p:cNvPr>
          <p:cNvSpPr txBox="1"/>
          <p:nvPr/>
        </p:nvSpPr>
        <p:spPr>
          <a:xfrm>
            <a:off x="520861" y="796838"/>
            <a:ext cx="5602147" cy="15365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설명서는 </a:t>
            </a:r>
            <a:r>
              <a:rPr lang="ko-KR" altLang="en-US" sz="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지엘디앤아이에프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㈜ 의 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설치를 위한 설명서 입니다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 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기기를 처음 대하는 사용자는 물론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이전의 동급의 장비를 다뤄본 사용자라도 사용 전에는 반드시 본 설명서의 내용을 읽어 본 뒤 설명서 내의 주의 사항에 유의하여 제품을 다루는 것이 좋으며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안전상의 경고 및 주의사항은 제품을 올바르게 사용하여 위험이나 재산상의 피해를 막기 위한 내용으로 반드시 </a:t>
            </a:r>
            <a:r>
              <a:rPr lang="ko-KR" altLang="en-US" sz="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지켜주시기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바랍니다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읽으신 후에는 반드시 언제라도 볼 수 있는 곳에 보관해 주세요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반드시 본 설명서의 내용을 읽어 본 뒤 설명서 내의 주의 사항에 유의하여 제품을 다루는 것이 좋으며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안전상의 경고 및 주의사항은 제품을 올바르게 사용하여 위험이나 재산상의 피해를 막기 위한 내용으로 반드시 </a:t>
            </a:r>
            <a:r>
              <a:rPr lang="ko-KR" altLang="en-US" sz="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지켜주시기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바랍니다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읽으신 후에는 반드시 언제라도 볼 수 있는 곳에 보관해 주세요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9964EC-C74C-4D46-A04F-994C6D3FDA66}"/>
              </a:ext>
            </a:extLst>
          </p:cNvPr>
          <p:cNvSpPr txBox="1"/>
          <p:nvPr/>
        </p:nvSpPr>
        <p:spPr>
          <a:xfrm>
            <a:off x="862092" y="2462483"/>
            <a:ext cx="4919683" cy="1182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규격품 이외의 제품을 사용하여 발생된 손상과 설명서 사용방법을 지키지 않고 제품을 손상시켰을 경우에는 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당사에서 책임지지 않으므로 주의하여 주세요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네트워크 카메라를 처음 사용해 보거나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사용이 익숙하지 않은 사용자는 설치하거나 사용하는 중에 반드시 구입처로 문의하여 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전문 기술자의 도움을 받을 것을 권장합니다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시스템의 기능 확장성이나 고장수리를 위해 시스템을 분해할 경우에는 반드시 구입처로 문의하여 전문가의 도움을 받아야 합니다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C5A24A0-E13F-4FF5-A20A-C23787F07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02" y="3862153"/>
            <a:ext cx="3758035" cy="10618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AB7861-C938-4618-AF7F-D944FDC96EA6}"/>
              </a:ext>
            </a:extLst>
          </p:cNvPr>
          <p:cNvSpPr txBox="1"/>
          <p:nvPr/>
        </p:nvSpPr>
        <p:spPr>
          <a:xfrm>
            <a:off x="520861" y="6613324"/>
            <a:ext cx="5602147" cy="6285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ⓒ 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2020 </a:t>
            </a:r>
            <a:r>
              <a:rPr lang="ko-KR" altLang="en-US" sz="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지엘디앤아이에프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- 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본 설명서의 저작권은 </a:t>
            </a:r>
            <a:r>
              <a:rPr lang="ko-KR" altLang="en-US" sz="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지엘디앤아이에프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에 있습니다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본사의 사전 허가 없이 설명서 내용의 일부 또는 전부를 무단 사용하거나 복제하는 것은 금지되어 있습니다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설명서의 내용은 제품의 기능 향상 등을 이유로 예고 없이 변경될 수 있습니다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6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" name="Picture 2" descr="주의 잘못 된 흠 - Pixabay의 무료 이미지">
            <a:extLst>
              <a:ext uri="{FF2B5EF4-FFF2-40B4-BE49-F238E27FC236}">
                <a16:creationId xmlns:a16="http://schemas.microsoft.com/office/drawing/2014/main" id="{C5044CA4-51EB-4B45-A051-8D7D1C7E2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391" y="4302030"/>
            <a:ext cx="382384" cy="38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4958B-C8D6-4FB7-9A31-DBE3D9B7613C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D654DA-0210-491C-91E1-87960CA4F329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A2962E-EF97-4247-9996-CB34E3AECF69}"/>
              </a:ext>
            </a:extLst>
          </p:cNvPr>
          <p:cNvSpPr txBox="1"/>
          <p:nvPr/>
        </p:nvSpPr>
        <p:spPr>
          <a:xfrm>
            <a:off x="428263" y="5896807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저작권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E298BCD-0C7E-4E98-9066-DAF48CA0CC53}"/>
              </a:ext>
            </a:extLst>
          </p:cNvPr>
          <p:cNvCxnSpPr>
            <a:cxnSpLocks/>
          </p:cNvCxnSpPr>
          <p:nvPr/>
        </p:nvCxnSpPr>
        <p:spPr>
          <a:xfrm>
            <a:off x="260350" y="6233317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71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3E2CB1-B6B4-40FD-9CF9-57C494B9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1097280"/>
            <a:ext cx="4680125" cy="6327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405737-637A-4E60-9FAF-40E3FB740A2D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부분의 명칭 및 기능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430144-2A2A-4BD1-8FE8-0053C8046230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07FA57-024B-4EDB-9601-11B59CD2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284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AFAEBA-A164-42B9-BBCE-63E71B7D5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4" y="888449"/>
            <a:ext cx="3629532" cy="33437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2C49CE-A9F1-44E7-A439-DFB8202D0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180" y="4392493"/>
            <a:ext cx="3794760" cy="48118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EC0238-D45B-45AB-90E7-91878EBF235B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설치방법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BAEC246-76C7-45F5-9B12-D9DBB72DA958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3D14DD-56EB-42F2-A0F0-4A3C8091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31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F1D915-C987-4740-B3B1-2B3F878B5F78}"/>
              </a:ext>
            </a:extLst>
          </p:cNvPr>
          <p:cNvSpPr txBox="1"/>
          <p:nvPr/>
        </p:nvSpPr>
        <p:spPr>
          <a:xfrm>
            <a:off x="520861" y="1043940"/>
            <a:ext cx="5784936" cy="617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제품을 올바르게 사용하여 위험이나 재산상의 피해를 미리 막기 위한 내용이므로 반드시 지켜 주시기 바랍니다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제품 운반 또는 설치 시 충격을 가하지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진동이나 충격이 있는 곳에 설치하지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고장의 원인이 됩니다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제품 동작 중에는 제품을 움직이거나 이동시키지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청소를 할 때는 전원을 차단한 후 반드시 마른 수건으로 닦아 주세요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온도가 너무 높은 곳이나 낮은 곳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습기가 많은 곳에 설치하지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또한 물 또는 습기 등의 방수가 되지 않는 곳에 노출시키지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화재의 원인이 될 수 있습니다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제품을 물이 떨어지거나 튀는 곳에 방치시키지 말고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꽃병처럼 물이 들어있는 것을 제품 위에 올려 놓지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화재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감전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상해의 원인이 됩니다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전원 플러그 부분을 잡아 당겨 빼거나 젖은 손으로 만지지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전원 케이블 위에 무거운 물건을 두지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파손된 전원 케이블을 사용하는 경우 화재 및 감전의 위험이 있습니다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기기 내부에는 감전 위험 부위가 있으므로 임의로 뚜껑을 열지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설치 시 안전하고 확실하게 고정하고 적정 온도를 유지하세요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공기의 순환이 없는 밀폐된 공간에 설치할 경우 화재의 원인이 될 수 있습니다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고장 및 감전의 위험이 있는 온도 변화가 심한 곳이나 습기가 많은 곳을 피하고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접지되지 않은 전원 확장 케이블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피복이 벗겨진 전원 케이블을 사용하지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•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천둥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번개가 잦은 지역에서는 낙뢰 보호기의 사용을 권장합니다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연결하려는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PC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 모바일에 백신 프로그램을 설치하고 정기적으로 바이러스 검사하세요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기기에서 이상한 냄새나 연기가 나면 즉시 전원 스위치를 차단하고 </a:t>
            </a:r>
            <a:r>
              <a:rPr lang="ko-KR" altLang="en-US" sz="10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회사명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또는 구입처로 연락하세요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endParaRPr lang="ko-KR" altLang="en-US" sz="900" dirty="0">
              <a:highlight>
                <a:srgbClr val="FFFF00"/>
              </a:highligh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3C7E3-CBA1-48D5-88DA-CD0F1C227E8E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안전을 위한 주의사항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200A5C3-6010-4DCB-B1E1-4A1A6F529B4F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386248F-56BA-44AE-927E-1A24D98BC0B5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15A6A8D-2A4F-476F-8F2F-7188173CA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61874"/>
              </p:ext>
            </p:extLst>
          </p:nvPr>
        </p:nvGraphicFramePr>
        <p:xfrm>
          <a:off x="520860" y="1314450"/>
          <a:ext cx="5886084" cy="744853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13856">
                  <a:extLst>
                    <a:ext uri="{9D8B030D-6E8A-4147-A177-3AD203B41FA5}">
                      <a16:colId xmlns:a16="http://schemas.microsoft.com/office/drawing/2014/main" val="1769838938"/>
                    </a:ext>
                  </a:extLst>
                </a:gridCol>
                <a:gridCol w="4736691">
                  <a:extLst>
                    <a:ext uri="{9D8B030D-6E8A-4147-A177-3AD203B41FA5}">
                      <a16:colId xmlns:a16="http://schemas.microsoft.com/office/drawing/2014/main" val="1804579310"/>
                    </a:ext>
                  </a:extLst>
                </a:gridCol>
                <a:gridCol w="635537">
                  <a:extLst>
                    <a:ext uri="{9D8B030D-6E8A-4147-A177-3AD203B41FA5}">
                      <a16:colId xmlns:a16="http://schemas.microsoft.com/office/drawing/2014/main" val="2852049287"/>
                    </a:ext>
                  </a:extLst>
                </a:gridCol>
              </a:tblGrid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122211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시스템 요구 사항 이해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405240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제약 조건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46670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문제점 보고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398531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연락 방법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80769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시스템 구성도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708840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TONS-SETTING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소프트웨어 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952364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메인화면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459607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제목표시줄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006851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메뉴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309329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검색된 카메라 메뉴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482255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검색된 카메라 리스트 </a:t>
                      </a:r>
                      <a:r>
                        <a:rPr kumimoji="0" lang="en-US" altLang="ko-KR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&amp; </a:t>
                      </a:r>
                      <a:r>
                        <a:rPr kumimoji="0" lang="ko-KR" altLang="en-US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장치 업로드 영상 편집 리스트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764128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정보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&amp;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등록된 카메라 영상 확인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&amp;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라이선스 정보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62073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간단 설치 매뉴얼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22542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문제해결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 Q&amp;A 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5401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28EDBF-AFCD-4C92-BD9D-6F01F2FFE2C2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 차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(CONTENT 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D371935-8998-46EE-B12B-4060EF5A588A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8DF339C-C594-4241-9C8D-2C76C5911EF2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5733B16-B7A7-417E-98EB-155C81B54F4D}"/>
              </a:ext>
            </a:extLst>
          </p:cNvPr>
          <p:cNvCxnSpPr/>
          <p:nvPr/>
        </p:nvCxnSpPr>
        <p:spPr>
          <a:xfrm>
            <a:off x="1692442" y="1483895"/>
            <a:ext cx="4090737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EAE9DE-4349-471B-B127-34D1FFE7C184}"/>
              </a:ext>
            </a:extLst>
          </p:cNvPr>
          <p:cNvCxnSpPr>
            <a:cxnSpLocks/>
          </p:cNvCxnSpPr>
          <p:nvPr/>
        </p:nvCxnSpPr>
        <p:spPr>
          <a:xfrm>
            <a:off x="2887579" y="1979195"/>
            <a:ext cx="289560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41091EE-7C3B-4ED6-A266-98D2BA5E75EB}"/>
              </a:ext>
            </a:extLst>
          </p:cNvPr>
          <p:cNvCxnSpPr>
            <a:cxnSpLocks/>
          </p:cNvCxnSpPr>
          <p:nvPr/>
        </p:nvCxnSpPr>
        <p:spPr>
          <a:xfrm>
            <a:off x="2013284" y="2474495"/>
            <a:ext cx="3769895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9752362-403F-4307-BD55-12C4C2F65472}"/>
              </a:ext>
            </a:extLst>
          </p:cNvPr>
          <p:cNvCxnSpPr>
            <a:cxnSpLocks/>
          </p:cNvCxnSpPr>
          <p:nvPr/>
        </p:nvCxnSpPr>
        <p:spPr>
          <a:xfrm>
            <a:off x="2189747" y="2969795"/>
            <a:ext cx="3593432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2842650-037E-417A-8E12-66C9BF4EB52B}"/>
              </a:ext>
            </a:extLst>
          </p:cNvPr>
          <p:cNvCxnSpPr>
            <a:cxnSpLocks/>
          </p:cNvCxnSpPr>
          <p:nvPr/>
        </p:nvCxnSpPr>
        <p:spPr>
          <a:xfrm>
            <a:off x="2189747" y="3465095"/>
            <a:ext cx="3593432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1A0C54-0A93-49FD-9A01-8C1CD5735423}"/>
              </a:ext>
            </a:extLst>
          </p:cNvPr>
          <p:cNvCxnSpPr>
            <a:cxnSpLocks/>
          </p:cNvCxnSpPr>
          <p:nvPr/>
        </p:nvCxnSpPr>
        <p:spPr>
          <a:xfrm>
            <a:off x="2438400" y="3960395"/>
            <a:ext cx="3344779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15F3AB4-2350-4D54-98C2-17D9ACD59436}"/>
              </a:ext>
            </a:extLst>
          </p:cNvPr>
          <p:cNvCxnSpPr>
            <a:cxnSpLocks/>
          </p:cNvCxnSpPr>
          <p:nvPr/>
        </p:nvCxnSpPr>
        <p:spPr>
          <a:xfrm>
            <a:off x="3745832" y="4455695"/>
            <a:ext cx="2037347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2A59DEA-528E-4A54-8BED-E9C5F672443E}"/>
              </a:ext>
            </a:extLst>
          </p:cNvPr>
          <p:cNvCxnSpPr>
            <a:cxnSpLocks/>
          </p:cNvCxnSpPr>
          <p:nvPr/>
        </p:nvCxnSpPr>
        <p:spPr>
          <a:xfrm>
            <a:off x="2743200" y="4950995"/>
            <a:ext cx="3039979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2EC5D64-86E8-45DD-B6DF-DC2FF6D5F63F}"/>
              </a:ext>
            </a:extLst>
          </p:cNvPr>
          <p:cNvCxnSpPr>
            <a:cxnSpLocks/>
          </p:cNvCxnSpPr>
          <p:nvPr/>
        </p:nvCxnSpPr>
        <p:spPr>
          <a:xfrm>
            <a:off x="2189747" y="5446295"/>
            <a:ext cx="3593432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AA444F4-BD8A-4C32-8836-60A57F444D13}"/>
              </a:ext>
            </a:extLst>
          </p:cNvPr>
          <p:cNvCxnSpPr>
            <a:cxnSpLocks/>
          </p:cNvCxnSpPr>
          <p:nvPr/>
        </p:nvCxnSpPr>
        <p:spPr>
          <a:xfrm>
            <a:off x="2331720" y="5941595"/>
            <a:ext cx="3451459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C040664-42D7-4C10-AFFE-717E1500DFFF}"/>
              </a:ext>
            </a:extLst>
          </p:cNvPr>
          <p:cNvCxnSpPr>
            <a:cxnSpLocks/>
          </p:cNvCxnSpPr>
          <p:nvPr/>
        </p:nvCxnSpPr>
        <p:spPr>
          <a:xfrm>
            <a:off x="2743200" y="6436895"/>
            <a:ext cx="3039979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ED05107-A7BB-4425-A37E-8C708CF5D43F}"/>
              </a:ext>
            </a:extLst>
          </p:cNvPr>
          <p:cNvCxnSpPr>
            <a:cxnSpLocks/>
          </p:cNvCxnSpPr>
          <p:nvPr/>
        </p:nvCxnSpPr>
        <p:spPr>
          <a:xfrm>
            <a:off x="5061284" y="6932195"/>
            <a:ext cx="721895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B5A7AF9-5D72-427E-9F82-52F517FF9723}"/>
              </a:ext>
            </a:extLst>
          </p:cNvPr>
          <p:cNvCxnSpPr>
            <a:cxnSpLocks/>
          </p:cNvCxnSpPr>
          <p:nvPr/>
        </p:nvCxnSpPr>
        <p:spPr>
          <a:xfrm>
            <a:off x="5486400" y="7427495"/>
            <a:ext cx="296779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B97763B-EF9E-4783-96B7-7526726DF11C}"/>
              </a:ext>
            </a:extLst>
          </p:cNvPr>
          <p:cNvCxnSpPr>
            <a:cxnSpLocks/>
          </p:cNvCxnSpPr>
          <p:nvPr/>
        </p:nvCxnSpPr>
        <p:spPr>
          <a:xfrm>
            <a:off x="2542674" y="7922795"/>
            <a:ext cx="3240505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BA98095-111E-4866-B10F-62BB9EC1DC12}"/>
              </a:ext>
            </a:extLst>
          </p:cNvPr>
          <p:cNvCxnSpPr>
            <a:cxnSpLocks/>
          </p:cNvCxnSpPr>
          <p:nvPr/>
        </p:nvCxnSpPr>
        <p:spPr>
          <a:xfrm>
            <a:off x="2542674" y="8418093"/>
            <a:ext cx="3240505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39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1F5872-F1B8-4E56-BD05-572959FF8430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A909A8-8520-4D67-9886-994FA5095527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2BA77CA-57F0-4633-94FD-92844D405FB9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A3F2DA-42F5-4618-87AE-6CAD6B89FE78}"/>
              </a:ext>
            </a:extLst>
          </p:cNvPr>
          <p:cNvSpPr txBox="1"/>
          <p:nvPr/>
        </p:nvSpPr>
        <p:spPr>
          <a:xfrm>
            <a:off x="260350" y="728147"/>
            <a:ext cx="7359650" cy="7648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TonsSetting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S/W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장치에 접속하여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접속 가능 영상 스트림 리스트를 등록 및 관리합니다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TonsSetting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S/W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장치의 영상 스트림 리스트 관리를 위해 다음과 같은 기능을 수행합니다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카메라 영상 스트림 정보 수집 및 수집된 영상 스트림 정보 편집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등록된 영상 스트림 정보 수집 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수집 및 편집된 영상 스트림 리스트를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업데이트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b="1" kern="0" spc="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TonsSetting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S/W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설치하고 사용하기 전에 컴퓨터가 다음 시스템 요구사항을 충족하는지 확인하십시오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요구 사항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Microsoft Windows 7 64Bit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하드웨어 요구 사항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네트워크 통신을 위한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LAN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포트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1920 x 1080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이상의 비디오 해상도 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USB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락키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설치를 위한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USB 2.0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 포트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TonsSetting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S/W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장치와 매칭되는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USB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락키를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PC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설치한 경우에만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정상 동작합니다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TONS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장치와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락키는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매칭되어 동작하며 락키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마다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접속 가능한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장치 및 설정 가능한 영상 스트림의 수가 정해져 있습니다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B1D1E-98B3-47E8-863B-D167E5D2D179}"/>
              </a:ext>
            </a:extLst>
          </p:cNvPr>
          <p:cNvSpPr txBox="1"/>
          <p:nvPr/>
        </p:nvSpPr>
        <p:spPr>
          <a:xfrm>
            <a:off x="428263" y="3216951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 요구 사항 이해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8368CA0-9B04-4E1F-B72D-F3EDAE2BEF4E}"/>
              </a:ext>
            </a:extLst>
          </p:cNvPr>
          <p:cNvCxnSpPr>
            <a:cxnSpLocks/>
          </p:cNvCxnSpPr>
          <p:nvPr/>
        </p:nvCxnSpPr>
        <p:spPr>
          <a:xfrm>
            <a:off x="260350" y="3553461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B618A9-3E8B-413D-B3EE-9913507F92FA}"/>
              </a:ext>
            </a:extLst>
          </p:cNvPr>
          <p:cNvSpPr txBox="1"/>
          <p:nvPr/>
        </p:nvSpPr>
        <p:spPr>
          <a:xfrm>
            <a:off x="428263" y="6860773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제약조건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DF941C7-0B92-4B85-A1EE-E820C6CCAE95}"/>
              </a:ext>
            </a:extLst>
          </p:cNvPr>
          <p:cNvCxnSpPr>
            <a:cxnSpLocks/>
          </p:cNvCxnSpPr>
          <p:nvPr/>
        </p:nvCxnSpPr>
        <p:spPr>
          <a:xfrm>
            <a:off x="260350" y="7197283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41643991-F402-4802-89A3-0904CB3E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54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1F5872-F1B8-4E56-BD05-572959FF8430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문제점 보고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A909A8-8520-4D67-9886-994FA5095527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2BA77CA-57F0-4633-94FD-92844D405FB9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A3F2DA-42F5-4618-87AE-6CAD6B89FE78}"/>
              </a:ext>
            </a:extLst>
          </p:cNvPr>
          <p:cNvSpPr txBox="1"/>
          <p:nvPr/>
        </p:nvSpPr>
        <p:spPr>
          <a:xfrm>
            <a:off x="260350" y="728147"/>
            <a:ext cx="7359650" cy="8172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TonsSetting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S/W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사용하는데 문제가 있거나 소프트웨어 버그를 보고하려면 기술지원 센터에 문의하십시오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버그를 보고할 때는 다음과 같은 정보를 알려주시기 바랍니다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사용하는 운영 체제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사용하는 컴퓨터의 제조사 및 모델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사용하는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TonsSetting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S/W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버전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문제점과 발생 과정에 대한 자세한 설명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발생한 문제에 대한 오류 메시지를 정확히 기술해 주십시오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스크린 샷 사용을 권장합니다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sz="1600" b="1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TonsSetting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S/W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설치하고 사용하기 전에 컴퓨터가 다음 시스템 요구사항을 충족하는지 확인하십시오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요구 사항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Microsoft Windows 7 64Bit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하드웨어 요구 사항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네트워크 통신을 위한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LAN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포트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1920 x 1080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이상의 비디오 해상도 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USB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락키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설치를 위한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USB 2.0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 포트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기술 지원	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Tel 		:  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주소 		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Web 		: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B618A9-3E8B-413D-B3EE-9913507F92FA}"/>
              </a:ext>
            </a:extLst>
          </p:cNvPr>
          <p:cNvSpPr txBox="1"/>
          <p:nvPr/>
        </p:nvSpPr>
        <p:spPr>
          <a:xfrm>
            <a:off x="464776" y="7063304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연락방법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DF941C7-0B92-4B85-A1EE-E820C6CCAE95}"/>
              </a:ext>
            </a:extLst>
          </p:cNvPr>
          <p:cNvCxnSpPr>
            <a:cxnSpLocks/>
          </p:cNvCxnSpPr>
          <p:nvPr/>
        </p:nvCxnSpPr>
        <p:spPr>
          <a:xfrm>
            <a:off x="296863" y="7399814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301C1A-5279-4E4C-887E-1BB3A988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6727F08-4510-41BC-957C-60EC89FE243C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 구성도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4BABAA9-E31C-4E1E-B88C-5E4A99183485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14D7D1-5907-4061-BAE8-CA58B115765A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867A9500-6AF5-4356-BFB4-EDA22AF30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64641" y="2063338"/>
            <a:ext cx="4615272" cy="572593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295BC1F-F5A2-4D88-89D5-6B44F501722E}"/>
              </a:ext>
            </a:extLst>
          </p:cNvPr>
          <p:cNvSpPr txBox="1"/>
          <p:nvPr/>
        </p:nvSpPr>
        <p:spPr>
          <a:xfrm>
            <a:off x="207580" y="972373"/>
            <a:ext cx="6115792" cy="1400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TonsSetting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소프트웨어로 장치를 설정할 시에는 외부망과 내부망을 동일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switch hub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물려서 세팅해야 세팅이 가능합니다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세팅 이후에 외부망은 클라이언트에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내부망은 서버에 </a:t>
            </a:r>
            <a:r>
              <a:rPr lang="ko-KR" altLang="en-US" sz="11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연결해주셔야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제대로 된 작동이 가능하며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기본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IP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Client : 192.168.1.120 / server : 192.168.1.124 ~127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이므로 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최초 접속시에는 기본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IP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접속하여 세팅을 진행하시면 됩니다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E39E12-5B2F-403B-893C-2B4DFA73E23D}"/>
              </a:ext>
            </a:extLst>
          </p:cNvPr>
          <p:cNvSpPr txBox="1"/>
          <p:nvPr/>
        </p:nvSpPr>
        <p:spPr>
          <a:xfrm>
            <a:off x="428263" y="7046934"/>
            <a:ext cx="35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7. TONS-SETTING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소프트웨어 개요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6129568-0C02-417A-BF37-9B02FDFD9026}"/>
              </a:ext>
            </a:extLst>
          </p:cNvPr>
          <p:cNvCxnSpPr>
            <a:cxnSpLocks/>
          </p:cNvCxnSpPr>
          <p:nvPr/>
        </p:nvCxnSpPr>
        <p:spPr>
          <a:xfrm>
            <a:off x="260350" y="7383444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5A20285-CEED-4878-8518-F6DC016D2B55}"/>
              </a:ext>
            </a:extLst>
          </p:cNvPr>
          <p:cNvSpPr txBox="1"/>
          <p:nvPr/>
        </p:nvSpPr>
        <p:spPr>
          <a:xfrm>
            <a:off x="460888" y="7764157"/>
            <a:ext cx="6115792" cy="10624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200000"/>
              </a:lnSpc>
              <a:defRPr sz="11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dirty="0" err="1"/>
              <a:t>TonsSetting</a:t>
            </a:r>
            <a:r>
              <a:rPr lang="en-US" altLang="ko-KR" dirty="0"/>
              <a:t> </a:t>
            </a:r>
            <a:r>
              <a:rPr lang="ko-KR" altLang="en-US" dirty="0"/>
              <a:t>소프트웨어는 사용자가 설정한 접속정보를 이용하여 </a:t>
            </a:r>
            <a:r>
              <a:rPr lang="ko-KR" altLang="en-US" dirty="0" err="1"/>
              <a:t>락키에</a:t>
            </a:r>
            <a:r>
              <a:rPr lang="ko-KR" altLang="en-US" dirty="0"/>
              <a:t> 등록된 </a:t>
            </a:r>
            <a:r>
              <a:rPr lang="en-US" altLang="ko-KR" dirty="0"/>
              <a:t>S/N</a:t>
            </a:r>
            <a:r>
              <a:rPr lang="ko-KR" altLang="en-US" dirty="0"/>
              <a:t>과 일치하는 </a:t>
            </a:r>
            <a:r>
              <a:rPr lang="en-US" altLang="ko-KR" dirty="0"/>
              <a:t>TONS </a:t>
            </a:r>
            <a:r>
              <a:rPr lang="ko-KR" altLang="en-US" dirty="0"/>
              <a:t>장치에 접속할 수 있으며</a:t>
            </a:r>
            <a:r>
              <a:rPr lang="en-US" altLang="ko-KR" dirty="0"/>
              <a:t>,</a:t>
            </a:r>
            <a:r>
              <a:rPr lang="ko-KR" altLang="en-US" dirty="0"/>
              <a:t> 장치에 접속하여 카메라에 접속 및 영상을 수신할 수 있도록 장치의 네트워크 정보와 카메라 접속 정보</a:t>
            </a:r>
            <a:r>
              <a:rPr lang="en-US" altLang="ko-KR" dirty="0"/>
              <a:t>(</a:t>
            </a:r>
            <a:r>
              <a:rPr lang="ko-KR" altLang="en-US" dirty="0"/>
              <a:t>영상 스트림 리스트</a:t>
            </a:r>
            <a:r>
              <a:rPr lang="en-US" altLang="ko-KR" dirty="0"/>
              <a:t>)</a:t>
            </a:r>
            <a:r>
              <a:rPr lang="ko-KR" altLang="en-US" dirty="0"/>
              <a:t>를 설정할 수 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3" name="슬라이드 번호 개체 틀 62">
            <a:extLst>
              <a:ext uri="{FF2B5EF4-FFF2-40B4-BE49-F238E27FC236}">
                <a16:creationId xmlns:a16="http://schemas.microsoft.com/office/drawing/2014/main" id="{A690B9A1-CFA2-443E-B117-8A33876F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8A83DD-C8F0-4BC0-A93A-50BC5CF97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" y="2677996"/>
            <a:ext cx="6637321" cy="389124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E36DA4F-16EE-4605-8883-1F8BAA022559}"/>
              </a:ext>
            </a:extLst>
          </p:cNvPr>
          <p:cNvSpPr/>
          <p:nvPr/>
        </p:nvSpPr>
        <p:spPr>
          <a:xfrm>
            <a:off x="468781" y="1627429"/>
            <a:ext cx="5690870" cy="3442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변경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외부망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내부망</a:t>
            </a:r>
            <a:r>
              <a:rPr lang="ko-KR" altLang="en-US" dirty="0"/>
              <a:t> 표현 없애기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카메라망 </a:t>
            </a:r>
            <a:r>
              <a:rPr lang="en-US" altLang="ko-KR" dirty="0"/>
              <a:t>/ </a:t>
            </a:r>
            <a:r>
              <a:rPr lang="ko-KR" altLang="en-US" dirty="0"/>
              <a:t>관제컴퓨터 </a:t>
            </a:r>
          </a:p>
        </p:txBody>
      </p:sp>
    </p:spTree>
    <p:extLst>
      <p:ext uri="{BB962C8B-B14F-4D97-AF65-F5344CB8AC3E}">
        <p14:creationId xmlns:p14="http://schemas.microsoft.com/office/powerpoint/2010/main" val="151932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D4E9087-64BC-412C-BD9C-C32513F67AD8}"/>
              </a:ext>
            </a:extLst>
          </p:cNvPr>
          <p:cNvGrpSpPr/>
          <p:nvPr/>
        </p:nvGrpSpPr>
        <p:grpSpPr>
          <a:xfrm>
            <a:off x="299592" y="765748"/>
            <a:ext cx="6258816" cy="3455738"/>
            <a:chOff x="-1" y="682887"/>
            <a:chExt cx="6858002" cy="378657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15A7DF8-E135-442D-886D-3E2A42407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04997"/>
              <a:ext cx="6858000" cy="3564466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81B447-50AD-49E9-96B5-8C4A21E446E7}"/>
                </a:ext>
              </a:extLst>
            </p:cNvPr>
            <p:cNvSpPr/>
            <p:nvPr/>
          </p:nvSpPr>
          <p:spPr>
            <a:xfrm>
              <a:off x="0" y="1120704"/>
              <a:ext cx="1514494" cy="33466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3B77E6E-113F-4384-83E5-942C886D5214}"/>
                </a:ext>
              </a:extLst>
            </p:cNvPr>
            <p:cNvSpPr/>
            <p:nvPr/>
          </p:nvSpPr>
          <p:spPr>
            <a:xfrm>
              <a:off x="-1" y="907114"/>
              <a:ext cx="6858002" cy="1030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B8F7ECE-DB36-4B66-8D43-4C4E846D3552}"/>
                </a:ext>
              </a:extLst>
            </p:cNvPr>
            <p:cNvSpPr/>
            <p:nvPr/>
          </p:nvSpPr>
          <p:spPr>
            <a:xfrm>
              <a:off x="1514494" y="1120704"/>
              <a:ext cx="1514494" cy="33466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2AB07C-4BA4-4CE5-9CB3-18B9D803629D}"/>
                </a:ext>
              </a:extLst>
            </p:cNvPr>
            <p:cNvSpPr/>
            <p:nvPr/>
          </p:nvSpPr>
          <p:spPr>
            <a:xfrm>
              <a:off x="3028987" y="1120703"/>
              <a:ext cx="1659099" cy="18129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8EE0880-AC33-45A4-9BE3-A34C684B1C3F}"/>
                </a:ext>
              </a:extLst>
            </p:cNvPr>
            <p:cNvSpPr/>
            <p:nvPr/>
          </p:nvSpPr>
          <p:spPr>
            <a:xfrm>
              <a:off x="4688085" y="1120703"/>
              <a:ext cx="2166324" cy="18129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B9C0417-01CA-476E-A26C-B7D156F21747}"/>
                </a:ext>
              </a:extLst>
            </p:cNvPr>
            <p:cNvSpPr/>
            <p:nvPr/>
          </p:nvSpPr>
          <p:spPr>
            <a:xfrm>
              <a:off x="3028986" y="2933690"/>
              <a:ext cx="2210955" cy="1533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2D92198-4EE6-4145-8E71-631B7618F62B}"/>
                </a:ext>
              </a:extLst>
            </p:cNvPr>
            <p:cNvSpPr/>
            <p:nvPr/>
          </p:nvSpPr>
          <p:spPr>
            <a:xfrm>
              <a:off x="5239941" y="2933690"/>
              <a:ext cx="1614468" cy="1533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41C20B-BA02-49D4-BFC1-BB6D5520BC61}"/>
                </a:ext>
              </a:extLst>
            </p:cNvPr>
            <p:cNvSpPr txBox="1"/>
            <p:nvPr/>
          </p:nvSpPr>
          <p:spPr>
            <a:xfrm>
              <a:off x="3290951" y="808669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2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9D7BB7-1C35-444C-AB66-2304148CD1B4}"/>
                </a:ext>
              </a:extLst>
            </p:cNvPr>
            <p:cNvSpPr txBox="1"/>
            <p:nvPr/>
          </p:nvSpPr>
          <p:spPr>
            <a:xfrm>
              <a:off x="2426288" y="682887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BF13A7-5551-4AB9-B64C-50EC46F7A025}"/>
                </a:ext>
              </a:extLst>
            </p:cNvPr>
            <p:cNvSpPr txBox="1"/>
            <p:nvPr/>
          </p:nvSpPr>
          <p:spPr>
            <a:xfrm>
              <a:off x="2203614" y="2234351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4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ECDEE4-92B1-41D4-B614-3E1ED4251728}"/>
                </a:ext>
              </a:extLst>
            </p:cNvPr>
            <p:cNvSpPr txBox="1"/>
            <p:nvPr/>
          </p:nvSpPr>
          <p:spPr>
            <a:xfrm>
              <a:off x="3893976" y="1619677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5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58C3F5-8C66-462E-8410-16D06FD181CD}"/>
                </a:ext>
              </a:extLst>
            </p:cNvPr>
            <p:cNvSpPr txBox="1"/>
            <p:nvPr/>
          </p:nvSpPr>
          <p:spPr>
            <a:xfrm>
              <a:off x="5703121" y="1619675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6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144146-3A75-4489-989E-1CD272884A1D}"/>
                </a:ext>
              </a:extLst>
            </p:cNvPr>
            <p:cNvSpPr txBox="1"/>
            <p:nvPr/>
          </p:nvSpPr>
          <p:spPr>
            <a:xfrm>
              <a:off x="4171409" y="3291314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7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7F5570-4637-4EBA-A214-4FE87593A020}"/>
                </a:ext>
              </a:extLst>
            </p:cNvPr>
            <p:cNvSpPr txBox="1"/>
            <p:nvPr/>
          </p:nvSpPr>
          <p:spPr>
            <a:xfrm>
              <a:off x="5977913" y="3544820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8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19A3A3-17C2-45F3-8129-981FF87D9BB9}"/>
                </a:ext>
              </a:extLst>
            </p:cNvPr>
            <p:cNvSpPr txBox="1"/>
            <p:nvPr/>
          </p:nvSpPr>
          <p:spPr>
            <a:xfrm>
              <a:off x="278992" y="2611404"/>
              <a:ext cx="956510" cy="1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/>
                <a:t>검색된 카메라 리스트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FF5356-4EC2-4823-A56A-034B935A15DA}"/>
                </a:ext>
              </a:extLst>
            </p:cNvPr>
            <p:cNvSpPr txBox="1"/>
            <p:nvPr/>
          </p:nvSpPr>
          <p:spPr>
            <a:xfrm>
              <a:off x="1810514" y="2611403"/>
              <a:ext cx="956510" cy="1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/>
                <a:t>등록 가능 영상 리스트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9FBFB0-E829-49FE-BDD4-E3F18BD69D8C}"/>
                </a:ext>
              </a:extLst>
            </p:cNvPr>
            <p:cNvSpPr txBox="1"/>
            <p:nvPr/>
          </p:nvSpPr>
          <p:spPr>
            <a:xfrm>
              <a:off x="3486388" y="1991677"/>
              <a:ext cx="956510" cy="28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/>
                <a:t>장치 업로드 영상 편집 리스트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53C544-F886-4DBD-9039-2D28ED3851D5}"/>
                </a:ext>
              </a:extLst>
            </p:cNvPr>
            <p:cNvSpPr txBox="1"/>
            <p:nvPr/>
          </p:nvSpPr>
          <p:spPr>
            <a:xfrm>
              <a:off x="5292993" y="2024872"/>
              <a:ext cx="956510" cy="1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/>
                <a:t>장치 정보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13C2B5-06F6-4E9F-AB91-6428E0D9F27B}"/>
                </a:ext>
              </a:extLst>
            </p:cNvPr>
            <p:cNvSpPr txBox="1"/>
            <p:nvPr/>
          </p:nvSpPr>
          <p:spPr>
            <a:xfrm>
              <a:off x="3502633" y="3671427"/>
              <a:ext cx="1476244" cy="20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/>
                <a:t>장치에 등록된 카메라 영상 확인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269E61-65F8-45D1-BCAF-559465BC940C}"/>
                </a:ext>
              </a:extLst>
            </p:cNvPr>
            <p:cNvSpPr txBox="1"/>
            <p:nvPr/>
          </p:nvSpPr>
          <p:spPr>
            <a:xfrm>
              <a:off x="5384311" y="3971075"/>
              <a:ext cx="1325728" cy="1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/>
                <a:t>라이선스 정보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EC755D5-E37E-444A-9E89-A1BCCDF24656}"/>
                </a:ext>
              </a:extLst>
            </p:cNvPr>
            <p:cNvSpPr/>
            <p:nvPr/>
          </p:nvSpPr>
          <p:spPr>
            <a:xfrm>
              <a:off x="120015" y="923094"/>
              <a:ext cx="905895" cy="87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TonsSetting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</a:t>
              </a:r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ver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1.0</a:t>
              </a:r>
              <a:endParaRPr lang="ko-KR" altLang="en-US" sz="59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5F7F05-3787-48FC-B180-9AB784CBF5E5}"/>
                </a:ext>
              </a:extLst>
            </p:cNvPr>
            <p:cNvSpPr txBox="1"/>
            <p:nvPr/>
          </p:nvSpPr>
          <p:spPr>
            <a:xfrm>
              <a:off x="689121" y="2234351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3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</p:grpSp>
      <p:graphicFrame>
        <p:nvGraphicFramePr>
          <p:cNvPr id="4" name="표 31">
            <a:extLst>
              <a:ext uri="{FF2B5EF4-FFF2-40B4-BE49-F238E27FC236}">
                <a16:creationId xmlns:a16="http://schemas.microsoft.com/office/drawing/2014/main" id="{51356920-309A-4097-9EB6-A9AB7BA31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625082"/>
              </p:ext>
            </p:extLst>
          </p:nvPr>
        </p:nvGraphicFramePr>
        <p:xfrm>
          <a:off x="299592" y="4461791"/>
          <a:ext cx="6255537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426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2636714">
                  <a:extLst>
                    <a:ext uri="{9D8B030D-6E8A-4147-A177-3AD203B41FA5}">
                      <a16:colId xmlns:a16="http://schemas.microsoft.com/office/drawing/2014/main" val="3153323031"/>
                    </a:ext>
                  </a:extLst>
                </a:gridCol>
                <a:gridCol w="334710">
                  <a:extLst>
                    <a:ext uri="{9D8B030D-6E8A-4147-A177-3AD203B41FA5}">
                      <a16:colId xmlns:a16="http://schemas.microsoft.com/office/drawing/2014/main" val="2011733719"/>
                    </a:ext>
                  </a:extLst>
                </a:gridCol>
                <a:gridCol w="2918687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제목표시줄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프로그램의 창 맨 위에 있습니다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창에 대한 최소화 및 숨기기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3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2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메뉴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제목 표시줄 아래에 있습니다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프로그램에서 사용하는 주요 기능이 들어 있습니다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2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3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검색된 카메라 리스트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사용자가 입력한 접속 정보로 카메라에 접속하여</a:t>
                      </a:r>
                    </a:p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영상 스트림 정보 </a:t>
                      </a:r>
                      <a:r>
                        <a:rPr lang="ko-KR" altLang="en-US" sz="900" b="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수집후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등록 가능 영상 스트림 리스트</a:t>
                      </a:r>
                    </a:p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에 스트림 정보를 등록합니다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48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4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등록 가능 영상 리스트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등록 가능 영상 스트림 리스트를 편집하고 장치 업로드</a:t>
                      </a:r>
                    </a:p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영상 스트림 편집 리스트에 영상 스트림을 등록합니다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45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5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업로드 영상 편집 리스트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업로드할 영상 스트림 리스트를 편집하고</a:t>
                      </a:r>
                    </a:p>
                    <a:p>
                      <a:pPr latinLnBrk="1"/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TONS </a:t>
                      </a:r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업로드합니다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59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6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TONS </a:t>
                      </a:r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등록된 영상 스트림 리스트를</a:t>
                      </a:r>
                    </a:p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다운로드하여 표시합니다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96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7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등록된 카메라 영상 확인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영상 스트림 리스트에 표시된 영상 스트림 정보를</a:t>
                      </a:r>
                    </a:p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이용하여 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TONS </a:t>
                      </a:r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장치를 통해 영상을 수신 및 표시합니다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62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8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라이선스 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설치된 </a:t>
                      </a:r>
                      <a:r>
                        <a:rPr lang="ko-KR" altLang="en-US" sz="900" b="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락키를</a:t>
                      </a:r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통해 접속 가능한 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TONS</a:t>
                      </a:r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의 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S/N,</a:t>
                      </a:r>
                    </a:p>
                    <a:p>
                      <a:pPr latinLnBrk="1"/>
                      <a:r>
                        <a:rPr lang="ko-KR" altLang="en-US" sz="900" b="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채널수를</a:t>
                      </a:r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표시합니다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448771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8BCC17F-CF42-4F5D-901C-0A5491A4CFDE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프로그램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메인화면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8D7C9F0-7A22-4ED3-A85C-DD562ADA7763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146048D-D9E1-45B2-B603-BCF802BE63AA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83BFDCE2-C739-4F8C-A981-C6A60D19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7FE1E2-AFAA-4E06-80A9-782D35AFFBA4}"/>
              </a:ext>
            </a:extLst>
          </p:cNvPr>
          <p:cNvSpPr/>
          <p:nvPr/>
        </p:nvSpPr>
        <p:spPr>
          <a:xfrm>
            <a:off x="299592" y="1064359"/>
            <a:ext cx="6255537" cy="9402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00EE6-BF40-4446-8CEC-30752BD43BF4}"/>
              </a:ext>
            </a:extLst>
          </p:cNvPr>
          <p:cNvSpPr txBox="1"/>
          <p:nvPr/>
        </p:nvSpPr>
        <p:spPr>
          <a:xfrm>
            <a:off x="2231189" y="1229713"/>
            <a:ext cx="1420538" cy="1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19" dirty="0"/>
              <a:t>제목 표시줄   프로그램 메뉴    </a:t>
            </a:r>
          </a:p>
        </p:txBody>
      </p:sp>
    </p:spTree>
    <p:extLst>
      <p:ext uri="{BB962C8B-B14F-4D97-AF65-F5344CB8AC3E}">
        <p14:creationId xmlns:p14="http://schemas.microsoft.com/office/powerpoint/2010/main" val="14476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82D90A68-B5DC-491A-8CC0-086DB1DEE153}"/>
              </a:ext>
            </a:extLst>
          </p:cNvPr>
          <p:cNvGrpSpPr/>
          <p:nvPr/>
        </p:nvGrpSpPr>
        <p:grpSpPr>
          <a:xfrm>
            <a:off x="299593" y="649765"/>
            <a:ext cx="6258814" cy="3455343"/>
            <a:chOff x="0" y="683320"/>
            <a:chExt cx="6858000" cy="3786143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66F6528-3E0A-44D6-897C-566D8CCC2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04997"/>
              <a:ext cx="6858000" cy="3564466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8D7424E-79EA-4E7C-8638-F082BE087D5A}"/>
                </a:ext>
              </a:extLst>
            </p:cNvPr>
            <p:cNvSpPr/>
            <p:nvPr/>
          </p:nvSpPr>
          <p:spPr>
            <a:xfrm>
              <a:off x="3591" y="907113"/>
              <a:ext cx="6854409" cy="1211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0287285-3115-40E5-BD28-0BD57F5F28E1}"/>
                </a:ext>
              </a:extLst>
            </p:cNvPr>
            <p:cNvSpPr txBox="1"/>
            <p:nvPr/>
          </p:nvSpPr>
          <p:spPr>
            <a:xfrm>
              <a:off x="2421529" y="683320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1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52938DE-12E4-4DBF-A781-573C7969863F}"/>
                </a:ext>
              </a:extLst>
            </p:cNvPr>
            <p:cNvSpPr/>
            <p:nvPr/>
          </p:nvSpPr>
          <p:spPr>
            <a:xfrm>
              <a:off x="120015" y="923094"/>
              <a:ext cx="905895" cy="87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TonsSetting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</a:t>
              </a:r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ver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1.0</a:t>
              </a:r>
              <a:endParaRPr lang="ko-KR" altLang="en-US" sz="59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endParaRPr>
            </a:p>
          </p:txBody>
        </p:sp>
      </p:grpSp>
      <p:graphicFrame>
        <p:nvGraphicFramePr>
          <p:cNvPr id="52" name="표 31">
            <a:extLst>
              <a:ext uri="{FF2B5EF4-FFF2-40B4-BE49-F238E27FC236}">
                <a16:creationId xmlns:a16="http://schemas.microsoft.com/office/drawing/2014/main" id="{B5DCDEA1-A245-445D-B9E1-EC460B805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986735"/>
              </p:ext>
            </p:extLst>
          </p:nvPr>
        </p:nvGraphicFramePr>
        <p:xfrm>
          <a:off x="285400" y="4863129"/>
          <a:ext cx="6347175" cy="1228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90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1386060">
                  <a:extLst>
                    <a:ext uri="{9D8B030D-6E8A-4147-A177-3AD203B41FA5}">
                      <a16:colId xmlns:a16="http://schemas.microsoft.com/office/drawing/2014/main" val="3153323031"/>
                    </a:ext>
                  </a:extLst>
                </a:gridCol>
                <a:gridCol w="1904811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  <a:gridCol w="386034">
                  <a:extLst>
                    <a:ext uri="{9D8B030D-6E8A-4147-A177-3AD203B41FA5}">
                      <a16:colId xmlns:a16="http://schemas.microsoft.com/office/drawing/2014/main" val="3243135851"/>
                    </a:ext>
                  </a:extLst>
                </a:gridCol>
                <a:gridCol w="2399780">
                  <a:extLst>
                    <a:ext uri="{9D8B030D-6E8A-4147-A177-3AD203B41FA5}">
                      <a16:colId xmlns:a16="http://schemas.microsoft.com/office/drawing/2014/main" val="4003156065"/>
                    </a:ext>
                  </a:extLst>
                </a:gridCol>
              </a:tblGrid>
              <a:tr h="1228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제목표시줄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TONS-SETTING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버전의 이름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최소화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최대화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이름을 표시합니다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프로그램을 최소화 시킵니다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프로그램을 최대화 시킵니다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프로그램을 종료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33269"/>
                  </a:ext>
                </a:extLst>
              </a:tr>
            </a:tbl>
          </a:graphicData>
        </a:graphic>
      </p:graphicFrame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DFF8D683-071E-47ED-BC54-06789523DC35}"/>
              </a:ext>
            </a:extLst>
          </p:cNvPr>
          <p:cNvGrpSpPr/>
          <p:nvPr/>
        </p:nvGrpSpPr>
        <p:grpSpPr>
          <a:xfrm>
            <a:off x="822495" y="7120696"/>
            <a:ext cx="5035398" cy="749203"/>
            <a:chOff x="860584" y="5891885"/>
            <a:chExt cx="5035398" cy="749203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76AB0B8B-4EB6-4C0C-939D-15B73FD783EC}"/>
                </a:ext>
              </a:extLst>
            </p:cNvPr>
            <p:cNvGrpSpPr/>
            <p:nvPr/>
          </p:nvGrpSpPr>
          <p:grpSpPr>
            <a:xfrm>
              <a:off x="1280064" y="5900687"/>
              <a:ext cx="4109884" cy="132275"/>
              <a:chOff x="1280064" y="5900687"/>
              <a:chExt cx="4109884" cy="132275"/>
            </a:xfrm>
          </p:grpSpPr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ABFF2FD0-E752-4364-9DFE-00BD6C3840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73133" b="8394"/>
              <a:stretch/>
            </p:blipFill>
            <p:spPr>
              <a:xfrm>
                <a:off x="1280064" y="5900687"/>
                <a:ext cx="1842547" cy="110842"/>
              </a:xfrm>
              <a:prstGeom prst="rect">
                <a:avLst/>
              </a:prstGeom>
            </p:spPr>
          </p:pic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7B312DD0-5AB6-4D36-AABA-619DCE1743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6947" t="64" r="-93" b="-9342"/>
              <a:stretch/>
            </p:blipFill>
            <p:spPr>
              <a:xfrm>
                <a:off x="3116775" y="5900738"/>
                <a:ext cx="2273173" cy="132224"/>
              </a:xfrm>
              <a:prstGeom prst="rect">
                <a:avLst/>
              </a:prstGeom>
            </p:spPr>
          </p:pic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D33270F-4F11-4A5D-9F5B-302F3F08BDAF}"/>
                </a:ext>
              </a:extLst>
            </p:cNvPr>
            <p:cNvSpPr txBox="1"/>
            <p:nvPr/>
          </p:nvSpPr>
          <p:spPr>
            <a:xfrm>
              <a:off x="4253361" y="6389023"/>
              <a:ext cx="6538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최소화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6C3E3E5-3CD4-4680-9527-CADCFEA306E0}"/>
                </a:ext>
              </a:extLst>
            </p:cNvPr>
            <p:cNvSpPr txBox="1"/>
            <p:nvPr/>
          </p:nvSpPr>
          <p:spPr>
            <a:xfrm>
              <a:off x="4760773" y="6389023"/>
              <a:ext cx="6538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최대화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9B02241-7179-4882-8350-E72B3533D92A}"/>
                </a:ext>
              </a:extLst>
            </p:cNvPr>
            <p:cNvSpPr txBox="1"/>
            <p:nvPr/>
          </p:nvSpPr>
          <p:spPr>
            <a:xfrm>
              <a:off x="5242091" y="6394867"/>
              <a:ext cx="6538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종료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91F64A-9127-49F6-B424-387A04E6A5E3}"/>
                </a:ext>
              </a:extLst>
            </p:cNvPr>
            <p:cNvSpPr txBox="1"/>
            <p:nvPr/>
          </p:nvSpPr>
          <p:spPr>
            <a:xfrm>
              <a:off x="860584" y="6389023"/>
              <a:ext cx="15387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프로그램 이름과 버전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994906A-05A3-404A-8A61-5157D53FA9A9}"/>
                </a:ext>
              </a:extLst>
            </p:cNvPr>
            <p:cNvSpPr/>
            <p:nvPr/>
          </p:nvSpPr>
          <p:spPr>
            <a:xfrm>
              <a:off x="5216860" y="5900666"/>
              <a:ext cx="126665" cy="132224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B3C2ABA-5EBE-4562-B979-7B9D3017058C}"/>
                </a:ext>
              </a:extLst>
            </p:cNvPr>
            <p:cNvSpPr/>
            <p:nvPr/>
          </p:nvSpPr>
          <p:spPr>
            <a:xfrm>
              <a:off x="5024387" y="5900666"/>
              <a:ext cx="126665" cy="132224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6AF1520-181F-457C-A39F-89218E3AAD4B}"/>
                </a:ext>
              </a:extLst>
            </p:cNvPr>
            <p:cNvSpPr/>
            <p:nvPr/>
          </p:nvSpPr>
          <p:spPr>
            <a:xfrm>
              <a:off x="4831914" y="5900666"/>
              <a:ext cx="126665" cy="132224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4EC5EAF0-33C7-4C46-B7DE-29CE59EA2ADE}"/>
                </a:ext>
              </a:extLst>
            </p:cNvPr>
            <p:cNvCxnSpPr>
              <a:stCxn id="100" idx="2"/>
              <a:endCxn id="90" idx="0"/>
            </p:cNvCxnSpPr>
            <p:nvPr/>
          </p:nvCxnSpPr>
          <p:spPr>
            <a:xfrm rot="5400000">
              <a:off x="4559711" y="6053486"/>
              <a:ext cx="356133" cy="314940"/>
            </a:xfrm>
            <a:prstGeom prst="bentConnector3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28961CCB-1666-4731-8F0C-9255FFCFEA46}"/>
                </a:ext>
              </a:extLst>
            </p:cNvPr>
            <p:cNvCxnSpPr>
              <a:stCxn id="99" idx="2"/>
              <a:endCxn id="91" idx="0"/>
            </p:cNvCxnSpPr>
            <p:nvPr/>
          </p:nvCxnSpPr>
          <p:spPr>
            <a:xfrm flipH="1">
              <a:off x="5087719" y="6032890"/>
              <a:ext cx="1" cy="356133"/>
            </a:xfrm>
            <a:prstGeom prst="straightConnector1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연결선: 꺾임 106">
              <a:extLst>
                <a:ext uri="{FF2B5EF4-FFF2-40B4-BE49-F238E27FC236}">
                  <a16:creationId xmlns:a16="http://schemas.microsoft.com/office/drawing/2014/main" id="{AE9EECBD-E79D-4BBC-BAFF-2C67C53A9B0A}"/>
                </a:ext>
              </a:extLst>
            </p:cNvPr>
            <p:cNvCxnSpPr>
              <a:stCxn id="98" idx="2"/>
              <a:endCxn id="92" idx="0"/>
            </p:cNvCxnSpPr>
            <p:nvPr/>
          </p:nvCxnSpPr>
          <p:spPr>
            <a:xfrm rot="16200000" flipH="1">
              <a:off x="5243627" y="6069456"/>
              <a:ext cx="361977" cy="288844"/>
            </a:xfrm>
            <a:prstGeom prst="bentConnector3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860E056-6D6D-4E33-9C1D-05529E515AFA}"/>
                </a:ext>
              </a:extLst>
            </p:cNvPr>
            <p:cNvSpPr/>
            <p:nvPr/>
          </p:nvSpPr>
          <p:spPr>
            <a:xfrm>
              <a:off x="1280064" y="5891885"/>
              <a:ext cx="629699" cy="132224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04BC777E-E27A-47AF-994F-A653E61D3530}"/>
                </a:ext>
              </a:extLst>
            </p:cNvPr>
            <p:cNvCxnSpPr/>
            <p:nvPr/>
          </p:nvCxnSpPr>
          <p:spPr>
            <a:xfrm flipH="1">
              <a:off x="1594913" y="6028453"/>
              <a:ext cx="1" cy="357700"/>
            </a:xfrm>
            <a:prstGeom prst="straightConnector1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88526274-15F7-40D2-A9B8-D17B802789D7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8.1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제목표시줄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BBCE1ADE-8414-45A1-ADEE-2ED202B51E69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D1E5D02A-1E7A-40BA-8DF5-84053EDD7A9C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슬라이드 번호 개체 틀 117">
            <a:extLst>
              <a:ext uri="{FF2B5EF4-FFF2-40B4-BE49-F238E27FC236}">
                <a16:creationId xmlns:a16="http://schemas.microsoft.com/office/drawing/2014/main" id="{45680AAA-5349-45AF-9FBD-86024288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FF083-30EF-4579-96A0-460C444695E1}"/>
              </a:ext>
            </a:extLst>
          </p:cNvPr>
          <p:cNvSpPr txBox="1"/>
          <p:nvPr/>
        </p:nvSpPr>
        <p:spPr>
          <a:xfrm>
            <a:off x="1861457" y="1159278"/>
            <a:ext cx="1420538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19" dirty="0"/>
              <a:t>제목 표시줄</a:t>
            </a:r>
          </a:p>
        </p:txBody>
      </p:sp>
    </p:spTree>
    <p:extLst>
      <p:ext uri="{BB962C8B-B14F-4D97-AF65-F5344CB8AC3E}">
        <p14:creationId xmlns:p14="http://schemas.microsoft.com/office/powerpoint/2010/main" val="203723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4473</TotalTime>
  <Words>2619</Words>
  <Application>Microsoft Office PowerPoint</Application>
  <PresentationFormat>A4 용지(210x297mm)</PresentationFormat>
  <Paragraphs>534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4" baseType="lpstr">
      <vt:lpstr>굴림</vt:lpstr>
      <vt:lpstr>굴림체</vt:lpstr>
      <vt:lpstr>나눔스퀘어_ac</vt:lpstr>
      <vt:lpstr>나눔스퀘어_ac Bold</vt:lpstr>
      <vt:lpstr>맑은 고딕</vt:lpstr>
      <vt:lpstr>한양신명조</vt:lpstr>
      <vt:lpstr>Arial</vt:lpstr>
      <vt:lpstr>Bernard MT Condensed</vt:lpstr>
      <vt:lpstr>Biome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GL-TEST-PC</dc:creator>
  <cp:lastModifiedBy>이지환 대표</cp:lastModifiedBy>
  <cp:revision>105</cp:revision>
  <cp:lastPrinted>2020-08-04T09:02:35Z</cp:lastPrinted>
  <dcterms:created xsi:type="dcterms:W3CDTF">2020-07-31T00:27:10Z</dcterms:created>
  <dcterms:modified xsi:type="dcterms:W3CDTF">2020-08-13T06:25:27Z</dcterms:modified>
</cp:coreProperties>
</file>