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FF7C80"/>
    <a:srgbClr val="FF6600"/>
    <a:srgbClr val="584300"/>
    <a:srgbClr val="582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1408B-333B-4971-A716-873BCC9BA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497B6-6D35-4CD3-B401-655E58C35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1BE96-3099-4A34-9892-2EC11B4D0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715F-4704-4CD9-98EF-A8D64C11616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EC7BA-377E-47BD-B632-E11C7C1B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DA8ED-FCD0-4E2D-B58A-38C831E2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B0E4-805B-4E67-8FE2-84D1BD4A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0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93BE-34AE-4889-8615-AF6EAE72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B6BAF-8C0D-4FC7-B746-D5C3B6F6F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AA929-07FE-485A-AAC3-9D6228547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715F-4704-4CD9-98EF-A8D64C11616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CA4D6-931C-4266-BA36-D9010ED89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2E542-1626-40EC-872F-73A265EB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B0E4-805B-4E67-8FE2-84D1BD4A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3404BF-C740-4122-A734-764E5288B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A03AF-A98F-4601-9AC2-46A4CE857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A93C4-EDDE-45F6-9C2D-34AA94F9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715F-4704-4CD9-98EF-A8D64C11616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C2458-9E6B-4356-8AD2-E4198BE4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5D5A7-298F-4531-9F5A-F4A25DF50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B0E4-805B-4E67-8FE2-84D1BD4A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5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D8EA-BE04-4F9A-8FC6-93B95A74C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AA767-825A-4E20-9211-97759DCEA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F44FA-AF82-4FE3-BB5F-E815422A4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715F-4704-4CD9-98EF-A8D64C11616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65B73-BED2-4C63-84B1-AF1293A78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9F251-ECA7-418A-A8D0-B85C73C9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B0E4-805B-4E67-8FE2-84D1BD4A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9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B2B2-45F1-41B7-8CFE-9FA088746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BA341-ECA1-40B2-A699-837492DF2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FCA15-27A4-4882-B635-C90CEE5F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715F-4704-4CD9-98EF-A8D64C11616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8F8C8-4A8A-4971-9D71-1C145225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2F667-E88D-43BA-A874-B3F3EE65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B0E4-805B-4E67-8FE2-84D1BD4A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4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46CB-5294-4C42-A48B-B9F443A52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F3C2A-9A9B-41B9-9C06-DD78DB99F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38587-E6E6-4FCA-B8E3-05F47ED32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38522-F94C-4A26-94AD-A7781426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715F-4704-4CD9-98EF-A8D64C11616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AD1B1-A17A-41AA-A038-21B93F9A9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5F1B4-31E2-482E-839B-5DE09526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B0E4-805B-4E67-8FE2-84D1BD4A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6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BFA36-84B3-42BC-945C-2C230DCA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7AEEB-0056-4EE0-833A-BD922BA0C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F1AEA-6877-4981-BC10-0BE65DB63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F36F2-284D-48CF-91EE-D62681D94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C2BC3-8619-4512-8D92-2E5974E59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437328-FD0C-416A-91B6-ECD9D655F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715F-4704-4CD9-98EF-A8D64C11616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E6706-AC07-4838-9B7A-B0E3AFDF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E1437-7DD7-423A-B348-3BA973A4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B0E4-805B-4E67-8FE2-84D1BD4A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7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6A42B-E695-4ABC-9369-7D79F757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282A6-A3BE-45B6-B781-8CE78FD7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715F-4704-4CD9-98EF-A8D64C11616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3B548-5F9A-477D-BC66-5179E408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94CBC-1FAE-43FA-8F4D-0CF89148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B0E4-805B-4E67-8FE2-84D1BD4A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E3E452-9EEA-4B26-844E-B8E0DF236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715F-4704-4CD9-98EF-A8D64C11616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458207-2DBD-40C4-9DFF-F67A9643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124EC-1F1E-4B6C-B6EC-505C60E9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B0E4-805B-4E67-8FE2-84D1BD4A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8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F68B1-986F-4055-8392-0E76C11B1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5814D-1D27-4485-8C0A-F3130F4C0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10798-7D9E-4507-921B-9D9B7C699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270C7-6414-4062-909B-A37A5C66E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715F-4704-4CD9-98EF-A8D64C11616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C3400-6400-43AE-AED2-7364761A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0935C-5592-4FEA-9B02-97CC4BEE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B0E4-805B-4E67-8FE2-84D1BD4A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4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4016-076C-4843-B2EF-C731D594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413A35-A089-4B7C-9B65-0F879633F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17278-62E5-4F6E-8EE8-E53FB78F8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2CB4D-C570-4794-802C-49BD77A3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715F-4704-4CD9-98EF-A8D64C11616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CBA30-B003-4978-92AD-8143EE30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BDB6E-0E62-4BC1-B51F-656AF825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B0E4-805B-4E67-8FE2-84D1BD4A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1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389FA5-2595-4D77-89A0-3F1F92BE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478D0-5A20-4C9D-86F1-51121AECA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F8BBD-4AB8-4D63-B7BD-3943C9911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D715F-4704-4CD9-98EF-A8D64C11616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6432B-2917-40F0-81E3-46AE84542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B7958-3381-4812-A2C6-72B2E879B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B0E4-805B-4E67-8FE2-84D1BD4A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4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us02web.zoom.us/j/4490291210?pwd=UHM0eFQ3b1ZuMENmcEZtMEMwZmNFdz09" TargetMode="Externa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61B584-8759-4357-80F2-459E5F24DB48}"/>
              </a:ext>
            </a:extLst>
          </p:cNvPr>
          <p:cNvSpPr/>
          <p:nvPr/>
        </p:nvSpPr>
        <p:spPr>
          <a:xfrm>
            <a:off x="947955" y="1057011"/>
            <a:ext cx="2938245" cy="42604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>
              <a:solidFill>
                <a:srgbClr val="582808"/>
              </a:solidFill>
              <a:latin typeface="Arial Black" panose="020B0A04020102020204" pitchFamily="34" charset="0"/>
            </a:endParaRPr>
          </a:p>
          <a:p>
            <a:pPr algn="ctr"/>
            <a:endParaRPr lang="en-US" sz="1600" u="sng">
              <a:solidFill>
                <a:srgbClr val="582808"/>
              </a:solidFill>
              <a:latin typeface="Arial Black" panose="020B0A04020102020204" pitchFamily="34" charset="0"/>
            </a:endParaRPr>
          </a:p>
          <a:p>
            <a:pPr algn="ctr"/>
            <a:endParaRPr lang="en-US" sz="1600" u="sng">
              <a:solidFill>
                <a:srgbClr val="582808"/>
              </a:solidFill>
              <a:latin typeface="Arial Black" panose="020B0A04020102020204" pitchFamily="34" charset="0"/>
            </a:endParaRPr>
          </a:p>
          <a:p>
            <a:pPr algn="ctr"/>
            <a:endParaRPr lang="en-US" sz="1600" u="sng">
              <a:solidFill>
                <a:srgbClr val="582808"/>
              </a:solidFill>
              <a:latin typeface="Arial Black" panose="020B0A04020102020204" pitchFamily="34" charset="0"/>
            </a:endParaRPr>
          </a:p>
          <a:p>
            <a:pPr algn="ctr"/>
            <a:endParaRPr lang="en-US" sz="1400" u="sng">
              <a:solidFill>
                <a:srgbClr val="582808"/>
              </a:solidFill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582808"/>
                </a:solidFill>
                <a:latin typeface="Book Antiqua" panose="02040602050305030304" pitchFamily="18" charset="0"/>
              </a:rPr>
              <a:t>12</a:t>
            </a:r>
            <a:r>
              <a:rPr lang="en-US" sz="1200" baseline="30000">
                <a:solidFill>
                  <a:srgbClr val="582808"/>
                </a:solidFill>
                <a:latin typeface="Book Antiqua" panose="02040602050305030304" pitchFamily="18" charset="0"/>
              </a:rPr>
              <a:t>th</a:t>
            </a:r>
            <a:r>
              <a:rPr lang="en-US" sz="1200">
                <a:solidFill>
                  <a:srgbClr val="582808"/>
                </a:solidFill>
                <a:latin typeface="Book Antiqua" panose="02040602050305030304" pitchFamily="18" charset="0"/>
              </a:rPr>
              <a:t> Jun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582808"/>
                </a:solidFill>
                <a:latin typeface="Book Antiqua" panose="02040602050305030304" pitchFamily="18" charset="0"/>
              </a:rPr>
              <a:t>26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582808"/>
                </a:solidFill>
                <a:latin typeface="Book Antiqua" panose="02040602050305030304" pitchFamily="18" charset="0"/>
              </a:rPr>
              <a:t>Sat / Sun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582808"/>
                </a:solidFill>
                <a:latin typeface="Book Antiqua" panose="02040602050305030304" pitchFamily="18" charset="0"/>
              </a:rPr>
              <a:t>75 mins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582808"/>
                </a:solidFill>
                <a:latin typeface="Book Antiqua" panose="02040602050305030304" pitchFamily="18" charset="0"/>
              </a:rPr>
              <a:t>Tamil / Telugu / Eng / Hindi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u="sng">
                <a:solidFill>
                  <a:srgbClr val="582808"/>
                </a:solidFill>
                <a:latin typeface="Book Antiqua" panose="02040602050305030304" pitchFamily="18" charset="0"/>
              </a:rPr>
              <a:t>you should have completed </a:t>
            </a:r>
            <a:r>
              <a:rPr lang="en-US" sz="1200" u="sng">
                <a:solidFill>
                  <a:srgbClr val="582808"/>
                </a:solidFill>
                <a:latin typeface="Book Antiqua" panose="02040602050305030304" pitchFamily="18" charset="0"/>
              </a:rPr>
              <a:t>A-batch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582808"/>
                </a:solidFill>
                <a:latin typeface="Book Antiqua" panose="02040602050305030304" pitchFamily="18" charset="0"/>
              </a:rPr>
              <a:t>Eng</a:t>
            </a:r>
            <a:r>
              <a:rPr lang="en-US" sz="1200">
                <a:solidFill>
                  <a:srgbClr val="582808"/>
                </a:solidFill>
                <a:latin typeface="Book Antiqua" panose="02040602050305030304" pitchFamily="18" charset="0"/>
              </a:rPr>
              <a:t> (6 AM, 530 PM), </a:t>
            </a:r>
            <a:r>
              <a:rPr lang="en-US" sz="1200" b="1">
                <a:solidFill>
                  <a:srgbClr val="582808"/>
                </a:solidFill>
                <a:latin typeface="Book Antiqua" panose="02040602050305030304" pitchFamily="18" charset="0"/>
              </a:rPr>
              <a:t>Tamil</a:t>
            </a:r>
            <a:r>
              <a:rPr lang="en-US" sz="1200">
                <a:solidFill>
                  <a:srgbClr val="582808"/>
                </a:solidFill>
                <a:latin typeface="Book Antiqua" panose="02040602050305030304" pitchFamily="18" charset="0"/>
              </a:rPr>
              <a:t> (7 AM, 8AM), </a:t>
            </a:r>
            <a:r>
              <a:rPr lang="en-US" sz="1200" b="1">
                <a:solidFill>
                  <a:srgbClr val="582808"/>
                </a:solidFill>
                <a:latin typeface="Book Antiqua" panose="02040602050305030304" pitchFamily="18" charset="0"/>
              </a:rPr>
              <a:t>Telugu</a:t>
            </a:r>
            <a:r>
              <a:rPr lang="en-US" sz="1200">
                <a:solidFill>
                  <a:srgbClr val="582808"/>
                </a:solidFill>
                <a:latin typeface="Book Antiqua" panose="02040602050305030304" pitchFamily="18" charset="0"/>
              </a:rPr>
              <a:t> (5PM), </a:t>
            </a:r>
            <a:r>
              <a:rPr lang="en-US" sz="1200" b="1">
                <a:solidFill>
                  <a:srgbClr val="582808"/>
                </a:solidFill>
                <a:latin typeface="Book Antiqua" panose="02040602050305030304" pitchFamily="18" charset="0"/>
              </a:rPr>
              <a:t>Hindi</a:t>
            </a:r>
            <a:r>
              <a:rPr lang="en-US" sz="1200">
                <a:solidFill>
                  <a:srgbClr val="582808"/>
                </a:solidFill>
                <a:latin typeface="Book Antiqua" panose="02040602050305030304" pitchFamily="18" charset="0"/>
              </a:rPr>
              <a:t>(430 PM) – all 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582808"/>
                </a:solidFill>
                <a:latin typeface="Book Antiqua" panose="02040602050305030304" pitchFamily="18" charset="0"/>
              </a:rPr>
              <a:t>in Google Meet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99209-0FEB-41ED-BEAC-EA8BBF9182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80530" y="1057012"/>
            <a:ext cx="705670" cy="9938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F1B1EC-EEC6-4A35-8F69-51DDEC929671}"/>
              </a:ext>
            </a:extLst>
          </p:cNvPr>
          <p:cNvSpPr txBox="1"/>
          <p:nvPr/>
        </p:nvSpPr>
        <p:spPr>
          <a:xfrm>
            <a:off x="1191236" y="1215367"/>
            <a:ext cx="18854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 Black" panose="020B0A04020102020204" pitchFamily="34" charset="0"/>
              </a:rPr>
              <a:t>VISVAS </a:t>
            </a:r>
            <a:endParaRPr lang="en-US" sz="120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1400" b="1" u="sng">
                <a:solidFill>
                  <a:schemeClr val="tx1"/>
                </a:solidFill>
                <a:latin typeface="Book Antiqua" panose="02040602050305030304" pitchFamily="18" charset="0"/>
              </a:rPr>
              <a:t>B-Batch</a:t>
            </a:r>
            <a:r>
              <a:rPr lang="en-US" sz="1200" u="sng">
                <a:solidFill>
                  <a:schemeClr val="tx1"/>
                </a:solidFill>
                <a:latin typeface="Book Antiqua" panose="02040602050305030304" pitchFamily="18" charset="0"/>
              </a:rPr>
              <a:t> Registration</a:t>
            </a:r>
          </a:p>
          <a:p>
            <a:pPr algn="ctr"/>
            <a:r>
              <a:rPr lang="en-US" sz="1200" u="sng">
                <a:solidFill>
                  <a:schemeClr val="tx1"/>
                </a:solidFill>
                <a:latin typeface="Book Antiqua" panose="02040602050305030304" pitchFamily="18" charset="0"/>
              </a:rPr>
              <a:t>June 2021</a:t>
            </a:r>
            <a:endParaRPr 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CA2DBA-086F-4152-8C5D-6230A593F762}"/>
              </a:ext>
            </a:extLst>
          </p:cNvPr>
          <p:cNvSpPr txBox="1"/>
          <p:nvPr/>
        </p:nvSpPr>
        <p:spPr>
          <a:xfrm>
            <a:off x="1191236" y="4782489"/>
            <a:ext cx="24353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Om Namo Narayana!</a:t>
            </a:r>
            <a:endParaRPr lang="en-US" sz="120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568DFC-AF42-4C72-BA6A-60491CA65D1D}"/>
              </a:ext>
            </a:extLst>
          </p:cNvPr>
          <p:cNvSpPr txBox="1"/>
          <p:nvPr/>
        </p:nvSpPr>
        <p:spPr>
          <a:xfrm>
            <a:off x="1021245" y="4342760"/>
            <a:ext cx="29382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to register:</a:t>
            </a: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https://forms.gle/c6wrJepNB4jX57pQ6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69FC2E7-9F1B-4C79-AFA3-F55BF636E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709" y="1129535"/>
            <a:ext cx="2848373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0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C61282-1D20-43EE-9E6C-345F503D0BC9}"/>
              </a:ext>
            </a:extLst>
          </p:cNvPr>
          <p:cNvSpPr txBox="1"/>
          <p:nvPr/>
        </p:nvSpPr>
        <p:spPr>
          <a:xfrm>
            <a:off x="4217091" y="729708"/>
            <a:ext cx="276070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When I forward – only picture goes not the text..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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i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We will solve ur issue!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u="sng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Don’t FORWARD!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Hit Share (as in pic)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Select WhatsApp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Select contacts that you like / love to send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DONE!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DDDCF-0F6C-44FB-9DA0-165982C70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765" y="427704"/>
            <a:ext cx="2899326" cy="612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6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C61282-1D20-43EE-9E6C-345F503D0BC9}"/>
              </a:ext>
            </a:extLst>
          </p:cNvPr>
          <p:cNvSpPr txBox="1"/>
          <p:nvPr/>
        </p:nvSpPr>
        <p:spPr>
          <a:xfrm>
            <a:off x="3157278" y="2216426"/>
            <a:ext cx="276070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Mobile browser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– open settings -&gt; History -&gt; Clear browsing data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Reload the link / url / page.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Laptop browser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– Shift + F5 (or) Ctrl + F5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B15EB2-B390-4AF4-BC1F-A1EA05CDE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26" y="729707"/>
            <a:ext cx="2672452" cy="45243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E9D7ED-1291-47E1-BEDD-576EC487E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394" y="729707"/>
            <a:ext cx="2979314" cy="148671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F4E8D1E-ED9E-4D7F-B9A6-0C049EFA4EE2}"/>
              </a:ext>
            </a:extLst>
          </p:cNvPr>
          <p:cNvSpPr/>
          <p:nvPr/>
        </p:nvSpPr>
        <p:spPr>
          <a:xfrm>
            <a:off x="687897" y="880844"/>
            <a:ext cx="327171" cy="293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2"/>
                </a:solidFill>
                <a:latin typeface="Book Antiqua" panose="02040602050305030304" pitchFamily="18" charset="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95925EE-3017-41F1-8CC8-ED2980C86892}"/>
              </a:ext>
            </a:extLst>
          </p:cNvPr>
          <p:cNvSpPr/>
          <p:nvPr/>
        </p:nvSpPr>
        <p:spPr>
          <a:xfrm>
            <a:off x="4210460" y="1100356"/>
            <a:ext cx="327171" cy="293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2"/>
                </a:solidFill>
                <a:latin typeface="Book Antiqua" panose="0204060205030503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33758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BDC97E-C693-42FF-8B23-31042AFD6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38" y="893427"/>
            <a:ext cx="2943898" cy="50711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F07F60-3FF2-4512-B9DA-DBE061CD4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770" y="893427"/>
            <a:ext cx="4686460" cy="25180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E89A80-12D5-4166-87F1-54C8FE17D7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079"/>
          <a:stretch/>
        </p:blipFill>
        <p:spPr>
          <a:xfrm>
            <a:off x="3765120" y="3548270"/>
            <a:ext cx="607487" cy="282271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A17F128-A79D-4961-B02E-C3273B5E85EB}"/>
              </a:ext>
            </a:extLst>
          </p:cNvPr>
          <p:cNvSpPr/>
          <p:nvPr/>
        </p:nvSpPr>
        <p:spPr>
          <a:xfrm>
            <a:off x="2666691" y="1676795"/>
            <a:ext cx="606287" cy="7156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8640916-9FB3-4262-B657-785C25C6A4A1}"/>
              </a:ext>
            </a:extLst>
          </p:cNvPr>
          <p:cNvSpPr/>
          <p:nvPr/>
        </p:nvSpPr>
        <p:spPr>
          <a:xfrm>
            <a:off x="4636844" y="1946641"/>
            <a:ext cx="606287" cy="7156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E100AF3-66C9-4C67-80D8-5E3F6E5F5283}"/>
              </a:ext>
            </a:extLst>
          </p:cNvPr>
          <p:cNvSpPr/>
          <p:nvPr/>
        </p:nvSpPr>
        <p:spPr>
          <a:xfrm>
            <a:off x="4293027" y="4432733"/>
            <a:ext cx="606287" cy="7156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tx2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46812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FF00"/>
            </a:gs>
            <a:gs pos="100000">
              <a:srgbClr val="E4EBF6"/>
            </a:gs>
            <a:gs pos="100000">
              <a:srgbClr val="C9D7EE"/>
            </a:gs>
            <a:gs pos="100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60000"/>
                <a:lumOff val="40000"/>
              </a:schemeClr>
            </a:gs>
            <a:gs pos="0">
              <a:srgbClr val="FF7C80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2">
                <a:lumMod val="40000"/>
                <a:lumOff val="60000"/>
              </a:schemeClr>
            </a:gs>
            <a:gs pos="100000">
              <a:schemeClr val="accent2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tatue of a person&#10;&#10;Description automatically generated with low confidence">
            <a:extLst>
              <a:ext uri="{FF2B5EF4-FFF2-40B4-BE49-F238E27FC236}">
                <a16:creationId xmlns:a16="http://schemas.microsoft.com/office/drawing/2014/main" id="{30561890-06FD-4288-998C-EF66B867CE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030" y="993910"/>
            <a:ext cx="1969605" cy="19696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D5111D-37DE-4DB6-A2A3-2D7575B2C3B3}"/>
              </a:ext>
            </a:extLst>
          </p:cNvPr>
          <p:cNvSpPr txBox="1"/>
          <p:nvPr/>
        </p:nvSpPr>
        <p:spPr>
          <a:xfrm>
            <a:off x="4337190" y="93629"/>
            <a:ext cx="3047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Om Shri Maathre Namaha!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3AFF2-0E68-4C60-A286-4157C57C71C3}"/>
              </a:ext>
            </a:extLst>
          </p:cNvPr>
          <p:cNvSpPr txBox="1"/>
          <p:nvPr/>
        </p:nvSpPr>
        <p:spPr>
          <a:xfrm>
            <a:off x="3192737" y="493739"/>
            <a:ext cx="5480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1" u="sng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VISVAS presents </a:t>
            </a:r>
          </a:p>
          <a:p>
            <a:pPr algn="ctr"/>
            <a:r>
              <a:rPr lang="en-US" sz="1400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1-week </a:t>
            </a:r>
            <a:r>
              <a:rPr lang="en-US" sz="1600" b="1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Sahasranama</a:t>
            </a:r>
            <a:r>
              <a:rPr lang="en-US" sz="1400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sz="1400" b="1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Stotram</a:t>
            </a:r>
            <a:r>
              <a:rPr lang="en-US" sz="1400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 class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ADD0BD5D-4721-4D6A-A8B5-4E5DBC71D7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57" b="22510"/>
          <a:stretch/>
        </p:blipFill>
        <p:spPr>
          <a:xfrm>
            <a:off x="29817" y="36251"/>
            <a:ext cx="1440858" cy="17104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57C0C5-9FB5-45C7-ACE3-33F9220964AA}"/>
              </a:ext>
            </a:extLst>
          </p:cNvPr>
          <p:cNvSpPr txBox="1"/>
          <p:nvPr/>
        </p:nvSpPr>
        <p:spPr>
          <a:xfrm>
            <a:off x="3192737" y="2843936"/>
            <a:ext cx="54801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VISVAS Welcomes you all for the</a:t>
            </a:r>
            <a:br>
              <a:rPr lang="en-US" sz="1600" b="1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</a:br>
            <a:r>
              <a:rPr lang="en-US" sz="1600" b="1" u="sng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Lalitha &amp; Lakshmi Sahasranama Stothram</a:t>
            </a:r>
            <a:r>
              <a:rPr lang="en-US" sz="1600" b="1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 class</a:t>
            </a:r>
            <a:endParaRPr lang="en-US" sz="1600">
              <a:solidFill>
                <a:schemeClr val="accent5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D7E65B-FD76-4680-AEEE-C07F744B848D}"/>
              </a:ext>
            </a:extLst>
          </p:cNvPr>
          <p:cNvSpPr txBox="1"/>
          <p:nvPr/>
        </p:nvSpPr>
        <p:spPr>
          <a:xfrm>
            <a:off x="1818655" y="6495390"/>
            <a:ext cx="8726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>
                <a:solidFill>
                  <a:schemeClr val="accent4">
                    <a:lumMod val="50000"/>
                  </a:schemeClr>
                </a:solidFill>
                <a:latin typeface="Book Antiqua" panose="02040602050305030304" pitchFamily="18" charset="0"/>
              </a:rPr>
              <a:t>5-D principles of VISVAS: </a:t>
            </a:r>
            <a:r>
              <a:rPr lang="en-US" sz="1400" b="1" i="1">
                <a:solidFill>
                  <a:schemeClr val="accent4">
                    <a:lumMod val="50000"/>
                  </a:schemeClr>
                </a:solidFill>
                <a:latin typeface="Book Antiqua" panose="02040602050305030304" pitchFamily="18" charset="0"/>
              </a:rPr>
              <a:t>D</a:t>
            </a:r>
            <a:r>
              <a:rPr lang="en-US" sz="1400" i="1">
                <a:solidFill>
                  <a:schemeClr val="accent4">
                    <a:lumMod val="50000"/>
                  </a:schemeClr>
                </a:solidFill>
                <a:latin typeface="Book Antiqua" panose="02040602050305030304" pitchFamily="18" charset="0"/>
              </a:rPr>
              <a:t>evotion, </a:t>
            </a:r>
            <a:r>
              <a:rPr lang="en-US" sz="1400" b="1" i="1">
                <a:solidFill>
                  <a:schemeClr val="accent4">
                    <a:lumMod val="50000"/>
                  </a:schemeClr>
                </a:solidFill>
                <a:latin typeface="Book Antiqua" panose="02040602050305030304" pitchFamily="18" charset="0"/>
              </a:rPr>
              <a:t>D</a:t>
            </a:r>
            <a:r>
              <a:rPr lang="en-US" sz="1400" i="1">
                <a:solidFill>
                  <a:schemeClr val="accent4">
                    <a:lumMod val="50000"/>
                  </a:schemeClr>
                </a:solidFill>
                <a:latin typeface="Book Antiqua" panose="02040602050305030304" pitchFamily="18" charset="0"/>
              </a:rPr>
              <a:t>iscipline, </a:t>
            </a:r>
            <a:r>
              <a:rPr lang="en-US" sz="1400" b="1" i="1">
                <a:solidFill>
                  <a:schemeClr val="accent4">
                    <a:lumMod val="50000"/>
                  </a:schemeClr>
                </a:solidFill>
                <a:latin typeface="Book Antiqua" panose="02040602050305030304" pitchFamily="18" charset="0"/>
              </a:rPr>
              <a:t>D</a:t>
            </a:r>
            <a:r>
              <a:rPr lang="en-US" sz="1400" i="1">
                <a:solidFill>
                  <a:schemeClr val="accent4">
                    <a:lumMod val="50000"/>
                  </a:schemeClr>
                </a:solidFill>
                <a:latin typeface="Book Antiqua" panose="02040602050305030304" pitchFamily="18" charset="0"/>
              </a:rPr>
              <a:t>edication, </a:t>
            </a:r>
            <a:r>
              <a:rPr lang="en-US" sz="1400" b="1" i="1">
                <a:solidFill>
                  <a:schemeClr val="accent4">
                    <a:lumMod val="50000"/>
                  </a:schemeClr>
                </a:solidFill>
                <a:latin typeface="Book Antiqua" panose="02040602050305030304" pitchFamily="18" charset="0"/>
              </a:rPr>
              <a:t>D</a:t>
            </a:r>
            <a:r>
              <a:rPr lang="en-US" sz="1400" i="1">
                <a:solidFill>
                  <a:schemeClr val="accent4">
                    <a:lumMod val="50000"/>
                  </a:schemeClr>
                </a:solidFill>
                <a:latin typeface="Book Antiqua" panose="02040602050305030304" pitchFamily="18" charset="0"/>
              </a:rPr>
              <a:t>etermination, </a:t>
            </a:r>
            <a:r>
              <a:rPr lang="en-US" sz="1400" b="1" i="1">
                <a:solidFill>
                  <a:schemeClr val="accent4">
                    <a:lumMod val="50000"/>
                  </a:schemeClr>
                </a:solidFill>
                <a:latin typeface="Book Antiqua" panose="02040602050305030304" pitchFamily="18" charset="0"/>
              </a:rPr>
              <a:t>D</a:t>
            </a:r>
            <a:r>
              <a:rPr lang="en-US" sz="1400" i="1">
                <a:solidFill>
                  <a:schemeClr val="accent4">
                    <a:lumMod val="50000"/>
                  </a:schemeClr>
                </a:solidFill>
                <a:latin typeface="Book Antiqua" panose="02040602050305030304" pitchFamily="18" charset="0"/>
              </a:rPr>
              <a:t>evelopment</a:t>
            </a:r>
          </a:p>
        </p:txBody>
      </p:sp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E0228E3F-D587-4E68-A905-659D0F9B24F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728" y="1147270"/>
            <a:ext cx="1274793" cy="13637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03E7E8-D500-4C28-BB1A-ECDFA29E9D31}"/>
              </a:ext>
            </a:extLst>
          </p:cNvPr>
          <p:cNvSpPr txBox="1"/>
          <p:nvPr/>
        </p:nvSpPr>
        <p:spPr>
          <a:xfrm>
            <a:off x="8478078" y="2490281"/>
            <a:ext cx="32500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>
                <a:solidFill>
                  <a:schemeClr val="accent4">
                    <a:lumMod val="50000"/>
                  </a:schemeClr>
                </a:solidFill>
                <a:latin typeface="Book Antiqua" panose="02040602050305030304" pitchFamily="18" charset="0"/>
              </a:rPr>
              <a:t>Timings: </a:t>
            </a:r>
            <a:r>
              <a:rPr lang="en-US" sz="1600" b="1">
                <a:solidFill>
                  <a:schemeClr val="accent4">
                    <a:lumMod val="50000"/>
                  </a:schemeClr>
                </a:solidFill>
                <a:latin typeface="Book Antiqua" panose="02040602050305030304" pitchFamily="18" charset="0"/>
              </a:rPr>
              <a:t>10 AM – 10:45 AM IST</a:t>
            </a:r>
          </a:p>
          <a:p>
            <a:pPr algn="ctr"/>
            <a:r>
              <a:rPr lang="en-US" sz="1600">
                <a:solidFill>
                  <a:schemeClr val="accent4">
                    <a:lumMod val="50000"/>
                  </a:schemeClr>
                </a:solidFill>
                <a:latin typeface="Book Antiqua" panose="02040602050305030304" pitchFamily="18" charset="0"/>
              </a:rPr>
              <a:t>Date: </a:t>
            </a:r>
            <a:r>
              <a:rPr lang="en-US" sz="1600" b="1">
                <a:solidFill>
                  <a:schemeClr val="accent4">
                    <a:lumMod val="50000"/>
                  </a:schemeClr>
                </a:solidFill>
                <a:latin typeface="Book Antiqua" panose="02040602050305030304" pitchFamily="18" charset="0"/>
              </a:rPr>
              <a:t>30-May-2021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BAE844-FBFC-4FF1-9963-E16576786A74}"/>
              </a:ext>
            </a:extLst>
          </p:cNvPr>
          <p:cNvSpPr txBox="1"/>
          <p:nvPr/>
        </p:nvSpPr>
        <p:spPr>
          <a:xfrm>
            <a:off x="3120681" y="3429000"/>
            <a:ext cx="626185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1" u="sng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Agenda:</a:t>
            </a:r>
          </a:p>
          <a:p>
            <a:pPr algn="ctr"/>
            <a:endParaRPr lang="en-US" sz="2400" b="1" i="1" u="sng">
              <a:solidFill>
                <a:schemeClr val="accent5">
                  <a:lumMod val="50000"/>
                </a:schemeClr>
              </a:solidFill>
              <a:latin typeface="Book Antiqua" panose="02040602050305030304" pitchFamily="18" charset="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Starting Prayer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Welcome Address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Guidelines for Online Classes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Ending Prayer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8B029E-A508-46D0-B50B-5DA8091A84B2}"/>
              </a:ext>
            </a:extLst>
          </p:cNvPr>
          <p:cNvSpPr txBox="1"/>
          <p:nvPr/>
        </p:nvSpPr>
        <p:spPr>
          <a:xfrm>
            <a:off x="1818655" y="5525536"/>
            <a:ext cx="87267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>
                <a:solidFill>
                  <a:srgbClr val="584300"/>
                </a:solidFill>
                <a:latin typeface="Book Antiqua" panose="02040602050305030304" pitchFamily="18" charset="0"/>
              </a:rPr>
              <a:t>ZOOM Join link: </a:t>
            </a:r>
            <a:r>
              <a:rPr lang="en-US" sz="1200">
                <a:solidFill>
                  <a:srgbClr val="584300"/>
                </a:solidFill>
                <a:latin typeface="Book Antiqua" panose="0204060205030503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https://us02web.zoom.us/j/4490291210?pwd=UHM0eFQ3b1ZuMENmcEZtMEMwZmNFdz09</a:t>
            </a:r>
            <a:endParaRPr lang="en-US" sz="1200">
              <a:solidFill>
                <a:srgbClr val="584300"/>
              </a:solidFill>
              <a:latin typeface="Book Antiqua" panose="02040602050305030304" pitchFamily="18" charset="0"/>
            </a:endParaRPr>
          </a:p>
          <a:p>
            <a:pPr algn="ctr"/>
            <a:r>
              <a:rPr lang="en-US" sz="1600">
                <a:solidFill>
                  <a:srgbClr val="584300"/>
                </a:solidFill>
                <a:latin typeface="Book Antiqua" panose="02040602050305030304" pitchFamily="18" charset="0"/>
              </a:rPr>
              <a:t>ZOOM APP:</a:t>
            </a:r>
            <a:r>
              <a:rPr lang="en-US" sz="1200">
                <a:solidFill>
                  <a:srgbClr val="584300"/>
                </a:solidFill>
                <a:latin typeface="Book Antiqua" panose="02040602050305030304" pitchFamily="18" charset="0"/>
              </a:rPr>
              <a:t>   Meeting ID: </a:t>
            </a:r>
            <a:r>
              <a:rPr lang="en-US" sz="1200" b="1" u="sng">
                <a:solidFill>
                  <a:srgbClr val="584300"/>
                </a:solidFill>
                <a:latin typeface="Book Antiqua" panose="02040602050305030304" pitchFamily="18" charset="0"/>
              </a:rPr>
              <a:t>449 029 1210 </a:t>
            </a:r>
            <a:r>
              <a:rPr lang="en-US" sz="1200" b="1">
                <a:solidFill>
                  <a:srgbClr val="584300"/>
                </a:solidFill>
                <a:latin typeface="Book Antiqua" panose="02040602050305030304" pitchFamily="18" charset="0"/>
              </a:rPr>
              <a:t> </a:t>
            </a:r>
            <a:r>
              <a:rPr lang="en-US" sz="1200">
                <a:solidFill>
                  <a:srgbClr val="584300"/>
                </a:solidFill>
                <a:latin typeface="Book Antiqua" panose="02040602050305030304" pitchFamily="18" charset="0"/>
              </a:rPr>
              <a:t>Passcode: </a:t>
            </a:r>
            <a:r>
              <a:rPr lang="en-US" sz="1200" b="1" u="sng">
                <a:solidFill>
                  <a:srgbClr val="584300"/>
                </a:solidFill>
                <a:latin typeface="Book Antiqua" panose="02040602050305030304" pitchFamily="18" charset="0"/>
              </a:rPr>
              <a:t>visvas</a:t>
            </a:r>
            <a:endParaRPr lang="en-US" sz="1600" b="1" u="sng">
              <a:solidFill>
                <a:srgbClr val="58430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890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243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Aharoni</vt:lpstr>
      <vt:lpstr>Arial</vt:lpstr>
      <vt:lpstr>Arial Black</vt:lpstr>
      <vt:lpstr>Book Antiqua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Udhay Kumar</dc:creator>
  <cp:lastModifiedBy>Udhay Kumar</cp:lastModifiedBy>
  <cp:revision>65</cp:revision>
  <dcterms:created xsi:type="dcterms:W3CDTF">2021-05-15T15:06:14Z</dcterms:created>
  <dcterms:modified xsi:type="dcterms:W3CDTF">2021-08-01T10:32:10Z</dcterms:modified>
</cp:coreProperties>
</file>