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an Gupta" initials="YG" lastIdx="5" clrIdx="0">
    <p:extLst>
      <p:ext uri="{19B8F6BF-5375-455C-9EA6-DF929625EA0E}">
        <p15:presenceInfo xmlns:p15="http://schemas.microsoft.com/office/powerpoint/2012/main" userId="e376025933d8a7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5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 smtClean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87" y="3866771"/>
            <a:ext cx="284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first step, the lead screws of Middle and Back-wheel assemblies will be actuated and the chassis will be lifted up to 45cm above the ground. Then the bot will move forward until the front wheels rest above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stair.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57990" y="1249556"/>
            <a:ext cx="3213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second step, the Middle Wheels will be pulled back up and the bot will move forward to rest on the stair on front and middle wheels.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1453" y="4057553"/>
            <a:ext cx="268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last step, the back wheels will be pulled up and the bot will have climbed up the stair.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7" y="2989926"/>
            <a:ext cx="2989609" cy="3506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53" y="1249556"/>
            <a:ext cx="2680958" cy="2807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" y="1249556"/>
            <a:ext cx="262384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11463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396</TotalTime>
  <Words>96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Demi</vt:lpstr>
      <vt:lpstr>IITR_PPT_Template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Yawan Gupta</cp:lastModifiedBy>
  <cp:revision>79</cp:revision>
  <dcterms:created xsi:type="dcterms:W3CDTF">2015-07-18T13:17:54Z</dcterms:created>
  <dcterms:modified xsi:type="dcterms:W3CDTF">2019-11-08T13:32:16Z</dcterms:modified>
  <cp:version>v1</cp:version>
</cp:coreProperties>
</file>