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7"/>
  </p:notesMasterIdLst>
  <p:sldIdLst>
    <p:sldId id="262" r:id="rId2"/>
    <p:sldId id="269" r:id="rId3"/>
    <p:sldId id="268" r:id="rId4"/>
    <p:sldId id="270" r:id="rId5"/>
    <p:sldId id="266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-132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8DC72-0701-4922-B9D1-CBFB540736DA}" type="datetimeFigureOut">
              <a:rPr lang="en-IN" smtClean="0"/>
              <a:t>24-04-2016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33DB3-0243-45D5-87FD-27D2F51D2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6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52529" cy="736270"/>
          </a:xfrm>
          <a:prstGeom prst="rect">
            <a:avLst/>
          </a:prstGeom>
          <a:gradFill>
            <a:gsLst>
              <a:gs pos="1000">
                <a:srgbClr val="166018"/>
              </a:gs>
              <a:gs pos="52000">
                <a:srgbClr val="00B0F0"/>
              </a:gs>
              <a:gs pos="100000">
                <a:schemeClr val="tx2">
                  <a:lumMod val="75000"/>
                </a:schemeClr>
              </a:gs>
              <a:gs pos="100000">
                <a:srgbClr val="4D080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Franklin Gothic Demi" pitchFamily="34" charset="0"/>
              </a:rPr>
              <a:t>INDIAN INSTITUTE OF TECHNOLOGY ROORKEE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895" y="-1281"/>
            <a:ext cx="755828" cy="73210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6150"/>
            <a:ext cx="9133727" cy="185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81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80653" y="1173984"/>
            <a:ext cx="8768137" cy="522327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65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654" y="1132413"/>
            <a:ext cx="4288604" cy="480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654" y="1613043"/>
            <a:ext cx="4288604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25166"/>
            <a:ext cx="4242121" cy="4878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13043"/>
            <a:ext cx="4242121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89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75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363913" y="2971801"/>
            <a:ext cx="2452687" cy="711200"/>
          </a:xfrm>
        </p:spPr>
        <p:txBody>
          <a:bodyPr anchor="t"/>
          <a:lstStyle>
            <a:lvl1pPr algn="ctr">
              <a:defRPr sz="3600" b="1" cap="none"/>
            </a:lvl1pPr>
          </a:lstStyle>
          <a:p>
            <a:r>
              <a:rPr lang="en-US" dirty="0" smtClean="0"/>
              <a:t>Thanks…</a:t>
            </a:r>
            <a:endParaRPr lang="en-IN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595524" y="3619535"/>
            <a:ext cx="2009553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0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247F8E96-40AA-459E-91AA-55A5F97CAA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24-Apr-16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D4CB9294-F9FF-4346-BE48-1C04129C722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6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1" r:id="rId3"/>
    <p:sldLayoutId id="2147483703" r:id="rId4"/>
    <p:sldLayoutId id="2147483708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1069520" y="1111751"/>
            <a:ext cx="7247166" cy="499336"/>
          </a:xfrm>
        </p:spPr>
        <p:txBody>
          <a:bodyPr/>
          <a:lstStyle>
            <a:lvl1pPr algn="ctr">
              <a:defRPr sz="2800" b="1"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4294967295"/>
          </p:nvPr>
        </p:nvSpPr>
        <p:spPr>
          <a:xfrm>
            <a:off x="1069520" y="3224241"/>
            <a:ext cx="7247166" cy="423370"/>
          </a:xfrm>
        </p:spPr>
        <p:txBody>
          <a:bodyPr anchor="b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 smtClean="0"/>
          </a:p>
        </p:txBody>
      </p:sp>
      <p:sp>
        <p:nvSpPr>
          <p:cNvPr id="14" name="Text Placeholder 2"/>
          <p:cNvSpPr>
            <a:spLocks noGrp="1"/>
          </p:cNvSpPr>
          <p:nvPr>
            <p:ph type="body" idx="4294967295"/>
          </p:nvPr>
        </p:nvSpPr>
        <p:spPr>
          <a:xfrm>
            <a:off x="1069520" y="3647611"/>
            <a:ext cx="7247166" cy="423370"/>
          </a:xfrm>
        </p:spPr>
        <p:txBody>
          <a:bodyPr anchor="b"/>
          <a:lstStyle>
            <a:lvl1pPr marL="0" indent="0" algn="ctr">
              <a:buNone/>
              <a:defRPr sz="18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 smtClean="0"/>
          </a:p>
        </p:txBody>
      </p:sp>
      <p:sp>
        <p:nvSpPr>
          <p:cNvPr id="15" name="Text Placeholder 2"/>
          <p:cNvSpPr>
            <a:spLocks noGrp="1"/>
          </p:cNvSpPr>
          <p:nvPr>
            <p:ph type="body" idx="4294967295"/>
          </p:nvPr>
        </p:nvSpPr>
        <p:spPr>
          <a:xfrm>
            <a:off x="1069520" y="1611087"/>
            <a:ext cx="7247166" cy="423370"/>
          </a:xfrm>
        </p:spPr>
        <p:txBody>
          <a:bodyPr anchor="b"/>
          <a:lstStyle>
            <a:lvl1pPr marL="0" indent="0" algn="ctr">
              <a:buNone/>
              <a:defRPr sz="2000" b="1" i="1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6772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0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936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77639"/>
      </p:ext>
    </p:extLst>
  </p:cSld>
  <p:clrMapOvr>
    <a:masterClrMapping/>
  </p:clrMapOvr>
</p:sld>
</file>

<file path=ppt/theme/theme1.xml><?xml version="1.0" encoding="utf-8"?>
<a:theme xmlns:a="http://schemas.openxmlformats.org/drawingml/2006/main" name="IITR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ITR_template_sudiproy.pptx" id="{E7BE3218-A97E-4E6F-BE9F-92D6192B2CD5}" vid="{3EDE8FBA-E8F1-4B0B-AEA8-7DC234A91A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IITR_template_sudiproy</Template>
  <TotalTime>111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IITR_PPT_Template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Dr. Sudip Roy</Manager>
  <Company>IIT Roorkee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IITR PPT Template</dc:subject>
  <dc:creator>Dr. Sudip Roy</dc:creator>
  <cp:lastModifiedBy>user</cp:lastModifiedBy>
  <cp:revision>59</cp:revision>
  <dcterms:created xsi:type="dcterms:W3CDTF">2015-07-18T13:17:54Z</dcterms:created>
  <dcterms:modified xsi:type="dcterms:W3CDTF">2016-04-24T07:53:06Z</dcterms:modified>
  <cp:version>v1</cp:version>
</cp:coreProperties>
</file>