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5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7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47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3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8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7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9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9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8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AD5E8-37E5-47C4-9906-99802B468C6B}" type="datetimeFigureOut">
              <a:rPr lang="en-IN" smtClean="0"/>
              <a:t>05-11-2019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B0A07-297D-47C0-B75E-540FAACDB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5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720137" y="2987900"/>
            <a:ext cx="1497874" cy="107986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 Area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4254331" y="2600367"/>
            <a:ext cx="2647406" cy="18549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Traversing:</a:t>
            </a:r>
          </a:p>
          <a:p>
            <a:pPr algn="ctr"/>
            <a:r>
              <a:rPr lang="en-US" dirty="0" smtClean="0"/>
              <a:t>Going and coming back to red zone while taking all data.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6" idx="3"/>
            <a:endCxn id="21" idx="1"/>
          </p:cNvCxnSpPr>
          <p:nvPr/>
        </p:nvCxnSpPr>
        <p:spPr>
          <a:xfrm flipV="1">
            <a:off x="3218011" y="3527830"/>
            <a:ext cx="103632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846618" y="2943295"/>
            <a:ext cx="182098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 by 90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degrees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anticlockwise.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21" idx="3"/>
            <a:endCxn id="36" idx="1"/>
          </p:cNvCxnSpPr>
          <p:nvPr/>
        </p:nvCxnSpPr>
        <p:spPr>
          <a:xfrm>
            <a:off x="6901737" y="3527830"/>
            <a:ext cx="944881" cy="1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3"/>
          </p:cNvCxnSpPr>
          <p:nvPr/>
        </p:nvCxnSpPr>
        <p:spPr>
          <a:xfrm flipV="1">
            <a:off x="9667602" y="3543459"/>
            <a:ext cx="12582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925879" y="3527828"/>
            <a:ext cx="0" cy="39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0276114" y="3914007"/>
            <a:ext cx="1245326" cy="1126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r>
              <a:rPr lang="en-US" dirty="0" smtClean="0"/>
              <a:t>Down to Yellow zone.</a:t>
            </a:r>
            <a:endParaRPr lang="en-IN" dirty="0"/>
          </a:p>
        </p:txBody>
      </p:sp>
      <p:cxnSp>
        <p:nvCxnSpPr>
          <p:cNvPr id="53" name="Straight Connector 52"/>
          <p:cNvCxnSpPr>
            <a:stCxn id="50" idx="2"/>
          </p:cNvCxnSpPr>
          <p:nvPr/>
        </p:nvCxnSpPr>
        <p:spPr>
          <a:xfrm>
            <a:off x="10898777" y="5040891"/>
            <a:ext cx="27102" cy="75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10456954" y="5783352"/>
            <a:ext cx="457203" cy="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7314024" y="5191001"/>
            <a:ext cx="190826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 by 90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degrees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anticlockwise.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4" name="Straight Arrow Connector 73"/>
          <p:cNvCxnSpPr>
            <a:stCxn id="71" idx="1"/>
            <a:endCxn id="71" idx="1"/>
          </p:cNvCxnSpPr>
          <p:nvPr/>
        </p:nvCxnSpPr>
        <p:spPr>
          <a:xfrm>
            <a:off x="7314024" y="579116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4254331" y="4855889"/>
            <a:ext cx="2647406" cy="18549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Traversing:</a:t>
            </a:r>
          </a:p>
          <a:p>
            <a:pPr algn="ctr"/>
            <a:r>
              <a:rPr lang="en-US" smtClean="0"/>
              <a:t>Going and coming back to yellow zone while taking all data.</a:t>
            </a:r>
            <a:endParaRPr lang="en-IN" dirty="0"/>
          </a:p>
        </p:txBody>
      </p:sp>
      <p:cxnSp>
        <p:nvCxnSpPr>
          <p:cNvPr id="124" name="Straight Arrow Connector 123"/>
          <p:cNvCxnSpPr>
            <a:stCxn id="81" idx="1"/>
          </p:cNvCxnSpPr>
          <p:nvPr/>
        </p:nvCxnSpPr>
        <p:spPr>
          <a:xfrm flipH="1">
            <a:off x="3218011" y="5783352"/>
            <a:ext cx="103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1397027" y="5191001"/>
            <a:ext cx="182098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 by 90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degrees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clockwise.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V="1">
            <a:off x="699113" y="3265714"/>
            <a:ext cx="0" cy="72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27" idx="1"/>
          </p:cNvCxnSpPr>
          <p:nvPr/>
        </p:nvCxnSpPr>
        <p:spPr>
          <a:xfrm flipH="1" flipV="1">
            <a:off x="699113" y="5791165"/>
            <a:ext cx="6979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V="1">
            <a:off x="699113" y="5040890"/>
            <a:ext cx="0" cy="75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4254331" y="329214"/>
            <a:ext cx="2647406" cy="18549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Traversing:</a:t>
            </a:r>
          </a:p>
          <a:p>
            <a:pPr algn="ctr"/>
            <a:r>
              <a:rPr lang="en-US" dirty="0" smtClean="0"/>
              <a:t>Going and coming back to red zone while taking all data.</a:t>
            </a:r>
            <a:endParaRPr lang="en-IN" dirty="0"/>
          </a:p>
        </p:txBody>
      </p:sp>
      <p:sp>
        <p:nvSpPr>
          <p:cNvPr id="142" name="Rounded Rectangle 141"/>
          <p:cNvSpPr/>
          <p:nvPr/>
        </p:nvSpPr>
        <p:spPr>
          <a:xfrm>
            <a:off x="7856388" y="650472"/>
            <a:ext cx="182098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 by 90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degrees anticlockwise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Rounded Rectangle 142"/>
          <p:cNvSpPr/>
          <p:nvPr/>
        </p:nvSpPr>
        <p:spPr>
          <a:xfrm>
            <a:off x="1944439" y="651812"/>
            <a:ext cx="1820984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 by 90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degrees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clockwise.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3" name="Straight Arrow Connector 152"/>
          <p:cNvCxnSpPr>
            <a:endCxn id="143" idx="1"/>
          </p:cNvCxnSpPr>
          <p:nvPr/>
        </p:nvCxnSpPr>
        <p:spPr>
          <a:xfrm flipV="1">
            <a:off x="1605504" y="1251977"/>
            <a:ext cx="338935" cy="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43" idx="0"/>
          </p:cNvCxnSpPr>
          <p:nvPr/>
        </p:nvCxnSpPr>
        <p:spPr>
          <a:xfrm flipV="1">
            <a:off x="723006" y="1272307"/>
            <a:ext cx="0" cy="866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3736171" y="1272307"/>
            <a:ext cx="518160" cy="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40" idx="3"/>
            <a:endCxn id="142" idx="1"/>
          </p:cNvCxnSpPr>
          <p:nvPr/>
        </p:nvCxnSpPr>
        <p:spPr>
          <a:xfrm flipV="1">
            <a:off x="6901737" y="1250637"/>
            <a:ext cx="954651" cy="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42" idx="3"/>
          </p:cNvCxnSpPr>
          <p:nvPr/>
        </p:nvCxnSpPr>
        <p:spPr>
          <a:xfrm flipV="1">
            <a:off x="9677372" y="1250636"/>
            <a:ext cx="124850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10914155" y="1272307"/>
            <a:ext cx="0" cy="16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2469074" y="2274277"/>
            <a:ext cx="7987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endCxn id="6" idx="0"/>
          </p:cNvCxnSpPr>
          <p:nvPr/>
        </p:nvCxnSpPr>
        <p:spPr>
          <a:xfrm>
            <a:off x="2469074" y="2274277"/>
            <a:ext cx="0" cy="71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0276114" y="1451327"/>
            <a:ext cx="1245326" cy="1126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r>
              <a:rPr lang="en-US" dirty="0" smtClean="0"/>
              <a:t>Down to Red zone.</a:t>
            </a:r>
            <a:endParaRPr lang="en-IN" dirty="0"/>
          </a:p>
        </p:txBody>
      </p:sp>
      <p:sp>
        <p:nvSpPr>
          <p:cNvPr id="43" name="Rounded Rectangle 42"/>
          <p:cNvSpPr/>
          <p:nvPr/>
        </p:nvSpPr>
        <p:spPr>
          <a:xfrm>
            <a:off x="100343" y="2138829"/>
            <a:ext cx="1245326" cy="1126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r>
              <a:rPr lang="en-US" dirty="0" smtClean="0"/>
              <a:t>Up</a:t>
            </a:r>
            <a:r>
              <a:rPr lang="en-US" dirty="0" smtClean="0"/>
              <a:t> to yellow zone.</a:t>
            </a:r>
            <a:endParaRPr lang="en-IN" dirty="0"/>
          </a:p>
        </p:txBody>
      </p:sp>
      <p:sp>
        <p:nvSpPr>
          <p:cNvPr id="45" name="Rounded Rectangle 44"/>
          <p:cNvSpPr/>
          <p:nvPr/>
        </p:nvSpPr>
        <p:spPr>
          <a:xfrm>
            <a:off x="104891" y="3927313"/>
            <a:ext cx="1245326" cy="1126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</a:t>
            </a:r>
            <a:r>
              <a:rPr lang="en-US" dirty="0" smtClean="0"/>
              <a:t>Up</a:t>
            </a:r>
            <a:r>
              <a:rPr lang="en-US" dirty="0" smtClean="0"/>
              <a:t> to Red zone.</a:t>
            </a:r>
            <a:endParaRPr lang="en-IN" dirty="0"/>
          </a:p>
        </p:txBody>
      </p:sp>
      <p:sp>
        <p:nvSpPr>
          <p:cNvPr id="31" name="Rounded Rectangle 30"/>
          <p:cNvSpPr/>
          <p:nvPr/>
        </p:nvSpPr>
        <p:spPr>
          <a:xfrm>
            <a:off x="9581957" y="5183187"/>
            <a:ext cx="892041" cy="1200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Yellow Zone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71" idx="1"/>
          </p:cNvCxnSpPr>
          <p:nvPr/>
        </p:nvCxnSpPr>
        <p:spPr>
          <a:xfrm flipH="1" flipV="1">
            <a:off x="6948701" y="5791165"/>
            <a:ext cx="365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1" idx="1"/>
            <a:endCxn id="71" idx="3"/>
          </p:cNvCxnSpPr>
          <p:nvPr/>
        </p:nvCxnSpPr>
        <p:spPr>
          <a:xfrm flipH="1">
            <a:off x="9222288" y="5783352"/>
            <a:ext cx="359669" cy="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23006" y="1278767"/>
            <a:ext cx="95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770652" y="650471"/>
            <a:ext cx="892041" cy="12003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Yellow Zone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4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Goyal</dc:creator>
  <cp:lastModifiedBy>Shubham Goyal</cp:lastModifiedBy>
  <cp:revision>11</cp:revision>
  <dcterms:created xsi:type="dcterms:W3CDTF">2019-11-04T10:47:03Z</dcterms:created>
  <dcterms:modified xsi:type="dcterms:W3CDTF">2019-11-04T19:36:54Z</dcterms:modified>
</cp:coreProperties>
</file>