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7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20137" y="2987900"/>
            <a:ext cx="1497874" cy="10798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Area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4254331" y="2600367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Traversing:</a:t>
            </a:r>
          </a:p>
          <a:p>
            <a:pPr algn="ctr"/>
            <a:r>
              <a:rPr lang="en-US" dirty="0" smtClean="0"/>
              <a:t>Going and coming back to red zone while taking all data.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6" idx="3"/>
            <a:endCxn id="21" idx="1"/>
          </p:cNvCxnSpPr>
          <p:nvPr/>
        </p:nvCxnSpPr>
        <p:spPr>
          <a:xfrm flipV="1">
            <a:off x="3218011" y="3527830"/>
            <a:ext cx="10363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846618" y="2943295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21" idx="3"/>
            <a:endCxn id="36" idx="1"/>
          </p:cNvCxnSpPr>
          <p:nvPr/>
        </p:nvCxnSpPr>
        <p:spPr>
          <a:xfrm>
            <a:off x="6901737" y="3527830"/>
            <a:ext cx="944881" cy="1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3"/>
          </p:cNvCxnSpPr>
          <p:nvPr/>
        </p:nvCxnSpPr>
        <p:spPr>
          <a:xfrm flipV="1">
            <a:off x="9667602" y="3543459"/>
            <a:ext cx="12582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925879" y="3527828"/>
            <a:ext cx="0" cy="39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276114" y="3914007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Down to Yellow zone.</a:t>
            </a:r>
            <a:endParaRPr lang="en-IN" dirty="0"/>
          </a:p>
        </p:txBody>
      </p:sp>
      <p:cxnSp>
        <p:nvCxnSpPr>
          <p:cNvPr id="53" name="Straight Connector 52"/>
          <p:cNvCxnSpPr>
            <a:stCxn id="50" idx="2"/>
          </p:cNvCxnSpPr>
          <p:nvPr/>
        </p:nvCxnSpPr>
        <p:spPr>
          <a:xfrm>
            <a:off x="10898777" y="5040891"/>
            <a:ext cx="27102" cy="7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456954" y="5783352"/>
            <a:ext cx="457203" cy="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314024" y="5191001"/>
            <a:ext cx="190826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/>
          <p:cNvCxnSpPr>
            <a:stCxn id="71" idx="1"/>
            <a:endCxn id="71" idx="1"/>
          </p:cNvCxnSpPr>
          <p:nvPr/>
        </p:nvCxnSpPr>
        <p:spPr>
          <a:xfrm>
            <a:off x="7314024" y="57911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254331" y="4855889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Traversing:</a:t>
            </a:r>
          </a:p>
          <a:p>
            <a:pPr algn="ctr"/>
            <a:r>
              <a:rPr lang="en-US" smtClean="0"/>
              <a:t>Going and coming back to yellow zone while taking all data.</a:t>
            </a:r>
            <a:endParaRPr lang="en-IN" dirty="0"/>
          </a:p>
        </p:txBody>
      </p:sp>
      <p:cxnSp>
        <p:nvCxnSpPr>
          <p:cNvPr id="124" name="Straight Arrow Connector 123"/>
          <p:cNvCxnSpPr>
            <a:stCxn id="81" idx="1"/>
          </p:cNvCxnSpPr>
          <p:nvPr/>
        </p:nvCxnSpPr>
        <p:spPr>
          <a:xfrm flipH="1">
            <a:off x="3218011" y="5783352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1397027" y="5191001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99113" y="3265714"/>
            <a:ext cx="0" cy="7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7" idx="1"/>
          </p:cNvCxnSpPr>
          <p:nvPr/>
        </p:nvCxnSpPr>
        <p:spPr>
          <a:xfrm flipH="1" flipV="1">
            <a:off x="699113" y="5791165"/>
            <a:ext cx="697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699113" y="5040890"/>
            <a:ext cx="0" cy="75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254331" y="329214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Traversing:</a:t>
            </a:r>
          </a:p>
          <a:p>
            <a:pPr algn="ctr"/>
            <a:r>
              <a:rPr lang="en-US" dirty="0" smtClean="0"/>
              <a:t>Going and coming back to red zone while taking all data.</a:t>
            </a:r>
            <a:endParaRPr lang="en-IN" dirty="0"/>
          </a:p>
        </p:txBody>
      </p:sp>
      <p:sp>
        <p:nvSpPr>
          <p:cNvPr id="142" name="Rounded Rectangle 141"/>
          <p:cNvSpPr/>
          <p:nvPr/>
        </p:nvSpPr>
        <p:spPr>
          <a:xfrm>
            <a:off x="7856388" y="650472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anticlockwise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944439" y="651812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3" name="Straight Arrow Connector 152"/>
          <p:cNvCxnSpPr>
            <a:endCxn id="143" idx="1"/>
          </p:cNvCxnSpPr>
          <p:nvPr/>
        </p:nvCxnSpPr>
        <p:spPr>
          <a:xfrm flipV="1">
            <a:off x="1605504" y="1251977"/>
            <a:ext cx="338935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3" idx="0"/>
          </p:cNvCxnSpPr>
          <p:nvPr/>
        </p:nvCxnSpPr>
        <p:spPr>
          <a:xfrm flipV="1">
            <a:off x="723006" y="1272307"/>
            <a:ext cx="0" cy="86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3736171" y="1272307"/>
            <a:ext cx="518160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0" idx="3"/>
            <a:endCxn id="142" idx="1"/>
          </p:cNvCxnSpPr>
          <p:nvPr/>
        </p:nvCxnSpPr>
        <p:spPr>
          <a:xfrm flipV="1">
            <a:off x="6901737" y="1250637"/>
            <a:ext cx="954651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2" idx="3"/>
          </p:cNvCxnSpPr>
          <p:nvPr/>
        </p:nvCxnSpPr>
        <p:spPr>
          <a:xfrm flipV="1">
            <a:off x="9677372" y="1250636"/>
            <a:ext cx="12485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0914155" y="1272307"/>
            <a:ext cx="0" cy="1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469074" y="2274277"/>
            <a:ext cx="7987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6" idx="0"/>
          </p:cNvCxnSpPr>
          <p:nvPr/>
        </p:nvCxnSpPr>
        <p:spPr>
          <a:xfrm>
            <a:off x="2469074" y="2274277"/>
            <a:ext cx="0" cy="71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276114" y="1451327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Down to Red zone.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100343" y="2138829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Up</a:t>
            </a:r>
            <a:r>
              <a:rPr lang="en-US" dirty="0" smtClean="0"/>
              <a:t> to yellow zone.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104891" y="3927313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Up</a:t>
            </a:r>
            <a:r>
              <a:rPr lang="en-US" dirty="0" smtClean="0"/>
              <a:t> to Red zone.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9581957" y="5183187"/>
            <a:ext cx="892041" cy="120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Yellow Zone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71" idx="1"/>
          </p:cNvCxnSpPr>
          <p:nvPr/>
        </p:nvCxnSpPr>
        <p:spPr>
          <a:xfrm flipH="1" flipV="1">
            <a:off x="6948701" y="5791165"/>
            <a:ext cx="365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1"/>
            <a:endCxn id="71" idx="3"/>
          </p:cNvCxnSpPr>
          <p:nvPr/>
        </p:nvCxnSpPr>
        <p:spPr>
          <a:xfrm flipH="1">
            <a:off x="9222288" y="5783352"/>
            <a:ext cx="359669" cy="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23006" y="1278767"/>
            <a:ext cx="95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770652" y="650471"/>
            <a:ext cx="892041" cy="120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Yellow Zone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4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Goyal</dc:creator>
  <cp:lastModifiedBy>Shubham Goyal</cp:lastModifiedBy>
  <cp:revision>10</cp:revision>
  <dcterms:created xsi:type="dcterms:W3CDTF">2019-11-04T10:47:03Z</dcterms:created>
  <dcterms:modified xsi:type="dcterms:W3CDTF">2019-11-04T19:34:51Z</dcterms:modified>
</cp:coreProperties>
</file>