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9" d="100"/>
          <a:sy n="49" d="100"/>
        </p:scale>
        <p:origin x="77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09AF-32CB-44FD-AA50-7B4435A2D44D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301-9682-40AE-8D04-87DA11FDE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4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09AF-32CB-44FD-AA50-7B4435A2D44D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301-9682-40AE-8D04-87DA11FDE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3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09AF-32CB-44FD-AA50-7B4435A2D44D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301-9682-40AE-8D04-87DA11FDE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1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09AF-32CB-44FD-AA50-7B4435A2D44D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301-9682-40AE-8D04-87DA11FDE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2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09AF-32CB-44FD-AA50-7B4435A2D44D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301-9682-40AE-8D04-87DA11FDE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6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09AF-32CB-44FD-AA50-7B4435A2D44D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301-9682-40AE-8D04-87DA11FDE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8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09AF-32CB-44FD-AA50-7B4435A2D44D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301-9682-40AE-8D04-87DA11FDE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76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09AF-32CB-44FD-AA50-7B4435A2D44D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301-9682-40AE-8D04-87DA11FDE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1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09AF-32CB-44FD-AA50-7B4435A2D44D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301-9682-40AE-8D04-87DA11FDE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0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09AF-32CB-44FD-AA50-7B4435A2D44D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301-9682-40AE-8D04-87DA11FDE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1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09AF-32CB-44FD-AA50-7B4435A2D44D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301-9682-40AE-8D04-87DA11FDE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75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409AF-32CB-44FD-AA50-7B4435A2D44D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45301-9682-40AE-8D04-87DA11FDE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7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28206" y="1663335"/>
            <a:ext cx="7027817" cy="2397035"/>
            <a:chOff x="1428206" y="2281646"/>
            <a:chExt cx="8334095" cy="2963092"/>
          </a:xfrm>
        </p:grpSpPr>
        <p:sp>
          <p:nvSpPr>
            <p:cNvPr id="8" name="Rectangle 7"/>
            <p:cNvSpPr/>
            <p:nvPr/>
          </p:nvSpPr>
          <p:spPr>
            <a:xfrm>
              <a:off x="4193171" y="3842658"/>
              <a:ext cx="1532708" cy="1402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2n-1</a:t>
              </a: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74960" y="3842658"/>
              <a:ext cx="1532708" cy="1402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2n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3171" y="2281646"/>
              <a:ext cx="1532708" cy="1402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74960" y="2281646"/>
              <a:ext cx="1532708" cy="1402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29593" y="2281646"/>
              <a:ext cx="1532708" cy="1402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n-1</a:t>
              </a:r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29593" y="3842658"/>
              <a:ext cx="1532708" cy="14020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n+2</a:t>
              </a:r>
              <a:endParaRPr lang="en-IN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28206" y="3021874"/>
              <a:ext cx="45719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8865428" y="1663335"/>
            <a:ext cx="1292473" cy="1134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8865428" y="2926138"/>
            <a:ext cx="1292473" cy="1134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n+1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26423" y="1663335"/>
            <a:ext cx="1422085" cy="23970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Starting Point.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0567306" y="1663411"/>
            <a:ext cx="1460863" cy="2397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 the end, it will rotate by 180 degree with the help of gyro sensor.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82595" y="2151236"/>
            <a:ext cx="157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...........</a:t>
            </a:r>
            <a:endParaRPr lang="en-IN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5319782" y="3414039"/>
            <a:ext cx="157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...........</a:t>
            </a:r>
            <a:endParaRPr lang="en-IN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2057914" y="4580709"/>
            <a:ext cx="828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After starting it will stop at different nodes and </a:t>
            </a:r>
            <a:r>
              <a:rPr lang="en-US" smtClean="0"/>
              <a:t>take data of </a:t>
            </a:r>
            <a:r>
              <a:rPr lang="en-US" dirty="0" smtClean="0"/>
              <a:t>moisture in soil and do irrigation.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Traversing is done with the help of ultrasonic sensors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Data taken will be send to web server.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899954" y="322217"/>
            <a:ext cx="638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TRAVERSING</a:t>
            </a:r>
            <a:endParaRPr lang="en-IN" sz="3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648508" y="2262228"/>
            <a:ext cx="409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50387" y="2264507"/>
            <a:ext cx="409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456023" y="2228450"/>
            <a:ext cx="409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2"/>
            <a:endCxn id="20" idx="0"/>
          </p:cNvCxnSpPr>
          <p:nvPr/>
        </p:nvCxnSpPr>
        <p:spPr>
          <a:xfrm>
            <a:off x="9511665" y="2797567"/>
            <a:ext cx="0" cy="12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1"/>
            <a:endCxn id="16" idx="3"/>
          </p:cNvCxnSpPr>
          <p:nvPr/>
        </p:nvCxnSpPr>
        <p:spPr>
          <a:xfrm flipH="1">
            <a:off x="8456023" y="3493254"/>
            <a:ext cx="4094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48508" y="3517259"/>
            <a:ext cx="4094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350388" y="3503079"/>
            <a:ext cx="4094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0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Goyal</dc:creator>
  <cp:lastModifiedBy>Shubham Goyal</cp:lastModifiedBy>
  <cp:revision>5</cp:revision>
  <dcterms:created xsi:type="dcterms:W3CDTF">2019-11-04T12:16:18Z</dcterms:created>
  <dcterms:modified xsi:type="dcterms:W3CDTF">2019-11-04T14:10:35Z</dcterms:modified>
</cp:coreProperties>
</file>