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FB9C1F-F68C-4FFE-A964-87A149289F4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vas Prabhakar" userId="226990f50cc4d5b9" providerId="LiveId" clId="{E7729D65-1D27-4F13-94CC-B4D752DFEF02}"/>
    <pc:docChg chg="undo custSel addSld modSld sldOrd modSection">
      <pc:chgData name="Visvas Prabhakar" userId="226990f50cc4d5b9" providerId="LiveId" clId="{E7729D65-1D27-4F13-94CC-B4D752DFEF02}" dt="2024-08-01T04:47:32.487" v="2207" actId="20577"/>
      <pc:docMkLst>
        <pc:docMk/>
      </pc:docMkLst>
      <pc:sldChg chg="addSp delSp modSp mod">
        <pc:chgData name="Visvas Prabhakar" userId="226990f50cc4d5b9" providerId="LiveId" clId="{E7729D65-1D27-4F13-94CC-B4D752DFEF02}" dt="2024-08-01T04:42:49.090" v="2166" actId="20577"/>
        <pc:sldMkLst>
          <pc:docMk/>
          <pc:sldMk cId="3030754870" sldId="256"/>
        </pc:sldMkLst>
        <pc:spChg chg="mod">
          <ac:chgData name="Visvas Prabhakar" userId="226990f50cc4d5b9" providerId="LiveId" clId="{E7729D65-1D27-4F13-94CC-B4D752DFEF02}" dt="2024-08-01T04:38:21.672" v="2042" actId="14100"/>
          <ac:spMkLst>
            <pc:docMk/>
            <pc:sldMk cId="3030754870" sldId="256"/>
            <ac:spMk id="2" creationId="{E5BFF9FA-E860-772B-D21E-F07E9E14C8F6}"/>
          </ac:spMkLst>
        </pc:spChg>
        <pc:spChg chg="del mod">
          <ac:chgData name="Visvas Prabhakar" userId="226990f50cc4d5b9" providerId="LiveId" clId="{E7729D65-1D27-4F13-94CC-B4D752DFEF02}" dt="2024-08-01T04:38:46.518" v="2045" actId="478"/>
          <ac:spMkLst>
            <pc:docMk/>
            <pc:sldMk cId="3030754870" sldId="256"/>
            <ac:spMk id="3" creationId="{A8DCF6CC-AC49-2D61-BE55-24727367D992}"/>
          </ac:spMkLst>
        </pc:spChg>
        <pc:spChg chg="add mod">
          <ac:chgData name="Visvas Prabhakar" userId="226990f50cc4d5b9" providerId="LiveId" clId="{E7729D65-1D27-4F13-94CC-B4D752DFEF02}" dt="2024-08-01T04:40:32.719" v="2090" actId="1076"/>
          <ac:spMkLst>
            <pc:docMk/>
            <pc:sldMk cId="3030754870" sldId="256"/>
            <ac:spMk id="4" creationId="{FB624704-3A3E-D827-076A-D7E89D143853}"/>
          </ac:spMkLst>
        </pc:spChg>
        <pc:spChg chg="add mod">
          <ac:chgData name="Visvas Prabhakar" userId="226990f50cc4d5b9" providerId="LiveId" clId="{E7729D65-1D27-4F13-94CC-B4D752DFEF02}" dt="2024-08-01T04:42:49.090" v="2166" actId="20577"/>
          <ac:spMkLst>
            <pc:docMk/>
            <pc:sldMk cId="3030754870" sldId="256"/>
            <ac:spMk id="5" creationId="{B0584D90-0384-A303-09C3-B55F97A09BC2}"/>
          </ac:spMkLst>
        </pc:spChg>
      </pc:sldChg>
      <pc:sldChg chg="modSp mod">
        <pc:chgData name="Visvas Prabhakar" userId="226990f50cc4d5b9" providerId="LiveId" clId="{E7729D65-1D27-4F13-94CC-B4D752DFEF02}" dt="2024-08-01T04:46:16.164" v="2201" actId="20577"/>
        <pc:sldMkLst>
          <pc:docMk/>
          <pc:sldMk cId="1628927304" sldId="257"/>
        </pc:sldMkLst>
        <pc:spChg chg="mod">
          <ac:chgData name="Visvas Prabhakar" userId="226990f50cc4d5b9" providerId="LiveId" clId="{E7729D65-1D27-4F13-94CC-B4D752DFEF02}" dt="2024-08-01T04:46:16.164" v="2201" actId="20577"/>
          <ac:spMkLst>
            <pc:docMk/>
            <pc:sldMk cId="1628927304" sldId="257"/>
            <ac:spMk id="2" creationId="{C588CC05-5CF4-AF9C-F7FE-92BE3F849F22}"/>
          </ac:spMkLst>
        </pc:spChg>
      </pc:sldChg>
      <pc:sldChg chg="modSp mod">
        <pc:chgData name="Visvas Prabhakar" userId="226990f50cc4d5b9" providerId="LiveId" clId="{E7729D65-1D27-4F13-94CC-B4D752DFEF02}" dt="2024-08-01T04:46:28.306" v="2202" actId="20577"/>
        <pc:sldMkLst>
          <pc:docMk/>
          <pc:sldMk cId="1928774787" sldId="258"/>
        </pc:sldMkLst>
        <pc:spChg chg="mod">
          <ac:chgData name="Visvas Prabhakar" userId="226990f50cc4d5b9" providerId="LiveId" clId="{E7729D65-1D27-4F13-94CC-B4D752DFEF02}" dt="2024-08-01T04:46:28.306" v="2202" actId="20577"/>
          <ac:spMkLst>
            <pc:docMk/>
            <pc:sldMk cId="1928774787" sldId="258"/>
            <ac:spMk id="2" creationId="{245F8DDD-3C1A-AE80-7068-56835F86F0E8}"/>
          </ac:spMkLst>
        </pc:spChg>
      </pc:sldChg>
      <pc:sldChg chg="modSp mod">
        <pc:chgData name="Visvas Prabhakar" userId="226990f50cc4d5b9" providerId="LiveId" clId="{E7729D65-1D27-4F13-94CC-B4D752DFEF02}" dt="2024-08-01T04:46:46.568" v="2204" actId="113"/>
        <pc:sldMkLst>
          <pc:docMk/>
          <pc:sldMk cId="1258005419" sldId="259"/>
        </pc:sldMkLst>
        <pc:spChg chg="mod">
          <ac:chgData name="Visvas Prabhakar" userId="226990f50cc4d5b9" providerId="LiveId" clId="{E7729D65-1D27-4F13-94CC-B4D752DFEF02}" dt="2024-08-01T04:46:46.568" v="2204" actId="113"/>
          <ac:spMkLst>
            <pc:docMk/>
            <pc:sldMk cId="1258005419" sldId="259"/>
            <ac:spMk id="2" creationId="{4AA94460-6B11-C09C-E543-249FB1E3AF7C}"/>
          </ac:spMkLst>
        </pc:spChg>
      </pc:sldChg>
      <pc:sldChg chg="modSp mod">
        <pc:chgData name="Visvas Prabhakar" userId="226990f50cc4d5b9" providerId="LiveId" clId="{E7729D65-1D27-4F13-94CC-B4D752DFEF02}" dt="2024-07-31T14:01:28.530" v="1406" actId="2710"/>
        <pc:sldMkLst>
          <pc:docMk/>
          <pc:sldMk cId="2223537296" sldId="260"/>
        </pc:sldMkLst>
        <pc:spChg chg="mod">
          <ac:chgData name="Visvas Prabhakar" userId="226990f50cc4d5b9" providerId="LiveId" clId="{E7729D65-1D27-4F13-94CC-B4D752DFEF02}" dt="2024-07-31T14:01:28.530" v="1406" actId="2710"/>
          <ac:spMkLst>
            <pc:docMk/>
            <pc:sldMk cId="2223537296" sldId="260"/>
            <ac:spMk id="7" creationId="{F46DE487-A314-51FC-4FAD-8F3D6C534D7E}"/>
          </ac:spMkLst>
        </pc:spChg>
      </pc:sldChg>
      <pc:sldChg chg="modSp mod">
        <pc:chgData name="Visvas Prabhakar" userId="226990f50cc4d5b9" providerId="LiveId" clId="{E7729D65-1D27-4F13-94CC-B4D752DFEF02}" dt="2024-08-01T04:47:32.487" v="2207" actId="20577"/>
        <pc:sldMkLst>
          <pc:docMk/>
          <pc:sldMk cId="3887530783" sldId="261"/>
        </pc:sldMkLst>
        <pc:spChg chg="mod">
          <ac:chgData name="Visvas Prabhakar" userId="226990f50cc4d5b9" providerId="LiveId" clId="{E7729D65-1D27-4F13-94CC-B4D752DFEF02}" dt="2024-08-01T04:47:32.487" v="2207" actId="20577"/>
          <ac:spMkLst>
            <pc:docMk/>
            <pc:sldMk cId="3887530783" sldId="261"/>
            <ac:spMk id="12" creationId="{02952C18-7AA2-C110-4BDF-9F42A0BA4531}"/>
          </ac:spMkLst>
        </pc:spChg>
        <pc:spChg chg="mod">
          <ac:chgData name="Visvas Prabhakar" userId="226990f50cc4d5b9" providerId="LiveId" clId="{E7729D65-1D27-4F13-94CC-B4D752DFEF02}" dt="2024-07-31T15:28:46.073" v="1601" actId="1076"/>
          <ac:spMkLst>
            <pc:docMk/>
            <pc:sldMk cId="3887530783" sldId="261"/>
            <ac:spMk id="23" creationId="{350C01D6-FF6B-A868-D5DD-10EFD006405B}"/>
          </ac:spMkLst>
        </pc:spChg>
      </pc:sldChg>
      <pc:sldChg chg="modSp mod">
        <pc:chgData name="Visvas Prabhakar" userId="226990f50cc4d5b9" providerId="LiveId" clId="{E7729D65-1D27-4F13-94CC-B4D752DFEF02}" dt="2024-07-31T13:59:54.604" v="1392" actId="115"/>
        <pc:sldMkLst>
          <pc:docMk/>
          <pc:sldMk cId="2956435663" sldId="262"/>
        </pc:sldMkLst>
        <pc:spChg chg="mod">
          <ac:chgData name="Visvas Prabhakar" userId="226990f50cc4d5b9" providerId="LiveId" clId="{E7729D65-1D27-4F13-94CC-B4D752DFEF02}" dt="2024-07-31T13:59:54.604" v="1392" actId="115"/>
          <ac:spMkLst>
            <pc:docMk/>
            <pc:sldMk cId="2956435663" sldId="262"/>
            <ac:spMk id="7" creationId="{F7673237-AFAD-3468-1AE7-978E84E932F5}"/>
          </ac:spMkLst>
        </pc:spChg>
      </pc:sldChg>
      <pc:sldChg chg="modSp mod">
        <pc:chgData name="Visvas Prabhakar" userId="226990f50cc4d5b9" providerId="LiveId" clId="{E7729D65-1D27-4F13-94CC-B4D752DFEF02}" dt="2024-07-31T13:59:29.145" v="1387" actId="1076"/>
        <pc:sldMkLst>
          <pc:docMk/>
          <pc:sldMk cId="2940668205" sldId="263"/>
        </pc:sldMkLst>
        <pc:spChg chg="mod">
          <ac:chgData name="Visvas Prabhakar" userId="226990f50cc4d5b9" providerId="LiveId" clId="{E7729D65-1D27-4F13-94CC-B4D752DFEF02}" dt="2024-07-31T13:59:29.145" v="1387" actId="1076"/>
          <ac:spMkLst>
            <pc:docMk/>
            <pc:sldMk cId="2940668205" sldId="263"/>
            <ac:spMk id="4" creationId="{4B0625F1-235E-3541-3B9D-55B8A9F9660B}"/>
          </ac:spMkLst>
        </pc:spChg>
      </pc:sldChg>
      <pc:sldChg chg="modSp mod">
        <pc:chgData name="Visvas Prabhakar" userId="226990f50cc4d5b9" providerId="LiveId" clId="{E7729D65-1D27-4F13-94CC-B4D752DFEF02}" dt="2024-07-31T13:57:47.101" v="1372" actId="15"/>
        <pc:sldMkLst>
          <pc:docMk/>
          <pc:sldMk cId="1189343524" sldId="264"/>
        </pc:sldMkLst>
        <pc:spChg chg="mod">
          <ac:chgData name="Visvas Prabhakar" userId="226990f50cc4d5b9" providerId="LiveId" clId="{E7729D65-1D27-4F13-94CC-B4D752DFEF02}" dt="2024-07-31T13:57:47.101" v="1372" actId="15"/>
          <ac:spMkLst>
            <pc:docMk/>
            <pc:sldMk cId="1189343524" sldId="264"/>
            <ac:spMk id="4" creationId="{0B2B6F65-0CA8-7C2D-B06C-345EBECB0900}"/>
          </ac:spMkLst>
        </pc:spChg>
      </pc:sldChg>
      <pc:sldChg chg="modSp mod">
        <pc:chgData name="Visvas Prabhakar" userId="226990f50cc4d5b9" providerId="LiveId" clId="{E7729D65-1D27-4F13-94CC-B4D752DFEF02}" dt="2024-07-31T13:58:29.221" v="1378" actId="20577"/>
        <pc:sldMkLst>
          <pc:docMk/>
          <pc:sldMk cId="2943553671" sldId="265"/>
        </pc:sldMkLst>
        <pc:spChg chg="mod">
          <ac:chgData name="Visvas Prabhakar" userId="226990f50cc4d5b9" providerId="LiveId" clId="{E7729D65-1D27-4F13-94CC-B4D752DFEF02}" dt="2024-07-31T05:28:26.929" v="102" actId="1076"/>
          <ac:spMkLst>
            <pc:docMk/>
            <pc:sldMk cId="2943553671" sldId="265"/>
            <ac:spMk id="2" creationId="{57D868E6-3D65-B4EF-A300-E90695925222}"/>
          </ac:spMkLst>
        </pc:spChg>
        <pc:spChg chg="mod">
          <ac:chgData name="Visvas Prabhakar" userId="226990f50cc4d5b9" providerId="LiveId" clId="{E7729D65-1D27-4F13-94CC-B4D752DFEF02}" dt="2024-07-31T13:58:29.221" v="1378" actId="20577"/>
          <ac:spMkLst>
            <pc:docMk/>
            <pc:sldMk cId="2943553671" sldId="265"/>
            <ac:spMk id="4" creationId="{AB0A7FE8-7A8C-074E-725F-62A28ABE2BE1}"/>
          </ac:spMkLst>
        </pc:spChg>
      </pc:sldChg>
      <pc:sldChg chg="addSp delSp modSp new mod">
        <pc:chgData name="Visvas Prabhakar" userId="226990f50cc4d5b9" providerId="LiveId" clId="{E7729D65-1D27-4F13-94CC-B4D752DFEF02}" dt="2024-07-31T13:56:59.977" v="1363" actId="20577"/>
        <pc:sldMkLst>
          <pc:docMk/>
          <pc:sldMk cId="2969530905" sldId="266"/>
        </pc:sldMkLst>
        <pc:spChg chg="mod">
          <ac:chgData name="Visvas Prabhakar" userId="226990f50cc4d5b9" providerId="LiveId" clId="{E7729D65-1D27-4F13-94CC-B4D752DFEF02}" dt="2024-07-31T07:57:40.144" v="723" actId="20577"/>
          <ac:spMkLst>
            <pc:docMk/>
            <pc:sldMk cId="2969530905" sldId="266"/>
            <ac:spMk id="2" creationId="{935EF2E1-B840-DCEF-BDAC-1B8FAF03E667}"/>
          </ac:spMkLst>
        </pc:spChg>
        <pc:spChg chg="del">
          <ac:chgData name="Visvas Prabhakar" userId="226990f50cc4d5b9" providerId="LiveId" clId="{E7729D65-1D27-4F13-94CC-B4D752DFEF02}" dt="2024-07-31T05:39:18.636" v="105"/>
          <ac:spMkLst>
            <pc:docMk/>
            <pc:sldMk cId="2969530905" sldId="266"/>
            <ac:spMk id="3" creationId="{41B0D5DB-2FEB-6140-7D9E-DD1C7808F59B}"/>
          </ac:spMkLst>
        </pc:spChg>
        <pc:spChg chg="add mod">
          <ac:chgData name="Visvas Prabhakar" userId="226990f50cc4d5b9" providerId="LiveId" clId="{E7729D65-1D27-4F13-94CC-B4D752DFEF02}" dt="2024-07-31T13:56:59.977" v="1363" actId="20577"/>
          <ac:spMkLst>
            <pc:docMk/>
            <pc:sldMk cId="2969530905" sldId="266"/>
            <ac:spMk id="4" creationId="{294E4CDA-8547-A4EF-CF4C-2926131575AE}"/>
          </ac:spMkLst>
        </pc:spChg>
      </pc:sldChg>
      <pc:sldChg chg="addSp delSp modSp new mod">
        <pc:chgData name="Visvas Prabhakar" userId="226990f50cc4d5b9" providerId="LiveId" clId="{E7729D65-1D27-4F13-94CC-B4D752DFEF02}" dt="2024-07-31T13:56:36.913" v="1356" actId="20577"/>
        <pc:sldMkLst>
          <pc:docMk/>
          <pc:sldMk cId="3314616991" sldId="267"/>
        </pc:sldMkLst>
        <pc:spChg chg="mod">
          <ac:chgData name="Visvas Prabhakar" userId="226990f50cc4d5b9" providerId="LiveId" clId="{E7729D65-1D27-4F13-94CC-B4D752DFEF02}" dt="2024-07-31T07:57:29.973" v="721" actId="20577"/>
          <ac:spMkLst>
            <pc:docMk/>
            <pc:sldMk cId="3314616991" sldId="267"/>
            <ac:spMk id="2" creationId="{DBF851C2-AF7A-5621-498E-B9257176BEC8}"/>
          </ac:spMkLst>
        </pc:spChg>
        <pc:spChg chg="del mod">
          <ac:chgData name="Visvas Prabhakar" userId="226990f50cc4d5b9" providerId="LiveId" clId="{E7729D65-1D27-4F13-94CC-B4D752DFEF02}" dt="2024-07-31T06:12:04.254" v="237"/>
          <ac:spMkLst>
            <pc:docMk/>
            <pc:sldMk cId="3314616991" sldId="267"/>
            <ac:spMk id="3" creationId="{B38CC2E7-457A-B3ED-822C-FD80518C01C6}"/>
          </ac:spMkLst>
        </pc:spChg>
        <pc:spChg chg="add mod">
          <ac:chgData name="Visvas Prabhakar" userId="226990f50cc4d5b9" providerId="LiveId" clId="{E7729D65-1D27-4F13-94CC-B4D752DFEF02}" dt="2024-07-31T13:56:36.913" v="1356" actId="20577"/>
          <ac:spMkLst>
            <pc:docMk/>
            <pc:sldMk cId="3314616991" sldId="267"/>
            <ac:spMk id="6" creationId="{93539C96-A79B-72BE-87E4-D68F6C36014C}"/>
          </ac:spMkLst>
        </pc:spChg>
      </pc:sldChg>
      <pc:sldChg chg="addSp delSp modSp new mod ord">
        <pc:chgData name="Visvas Prabhakar" userId="226990f50cc4d5b9" providerId="LiveId" clId="{E7729D65-1D27-4F13-94CC-B4D752DFEF02}" dt="2024-07-31T13:56:05.354" v="1348" actId="20577"/>
        <pc:sldMkLst>
          <pc:docMk/>
          <pc:sldMk cId="887949775" sldId="268"/>
        </pc:sldMkLst>
        <pc:spChg chg="mod">
          <ac:chgData name="Visvas Prabhakar" userId="226990f50cc4d5b9" providerId="LiveId" clId="{E7729D65-1D27-4F13-94CC-B4D752DFEF02}" dt="2024-07-31T07:57:17.698" v="719" actId="20577"/>
          <ac:spMkLst>
            <pc:docMk/>
            <pc:sldMk cId="887949775" sldId="268"/>
            <ac:spMk id="2" creationId="{4E39D446-A5C3-B8D9-CD7B-154DFD97CA9E}"/>
          </ac:spMkLst>
        </pc:spChg>
        <pc:spChg chg="del mod">
          <ac:chgData name="Visvas Prabhakar" userId="226990f50cc4d5b9" providerId="LiveId" clId="{E7729D65-1D27-4F13-94CC-B4D752DFEF02}" dt="2024-07-31T06:27:33.503" v="304"/>
          <ac:spMkLst>
            <pc:docMk/>
            <pc:sldMk cId="887949775" sldId="268"/>
            <ac:spMk id="3" creationId="{60FAE87B-802D-BDAC-3511-34F69DE36201}"/>
          </ac:spMkLst>
        </pc:spChg>
        <pc:spChg chg="add mod">
          <ac:chgData name="Visvas Prabhakar" userId="226990f50cc4d5b9" providerId="LiveId" clId="{E7729D65-1D27-4F13-94CC-B4D752DFEF02}" dt="2024-07-31T13:56:05.354" v="1348" actId="20577"/>
          <ac:spMkLst>
            <pc:docMk/>
            <pc:sldMk cId="887949775" sldId="268"/>
            <ac:spMk id="4" creationId="{F8623EA1-684D-376A-CE73-2E075B19FB7A}"/>
          </ac:spMkLst>
        </pc:spChg>
      </pc:sldChg>
      <pc:sldChg chg="addSp delSp modSp new mod">
        <pc:chgData name="Visvas Prabhakar" userId="226990f50cc4d5b9" providerId="LiveId" clId="{E7729D65-1D27-4F13-94CC-B4D752DFEF02}" dt="2024-07-31T13:55:08.148" v="1339" actId="20577"/>
        <pc:sldMkLst>
          <pc:docMk/>
          <pc:sldMk cId="3545051825" sldId="269"/>
        </pc:sldMkLst>
        <pc:spChg chg="mod">
          <ac:chgData name="Visvas Prabhakar" userId="226990f50cc4d5b9" providerId="LiveId" clId="{E7729D65-1D27-4F13-94CC-B4D752DFEF02}" dt="2024-07-31T06:39:18.868" v="389" actId="20577"/>
          <ac:spMkLst>
            <pc:docMk/>
            <pc:sldMk cId="3545051825" sldId="269"/>
            <ac:spMk id="2" creationId="{8E7AD1DE-AEC4-D996-D52E-CF2060F8903F}"/>
          </ac:spMkLst>
        </pc:spChg>
        <pc:spChg chg="del">
          <ac:chgData name="Visvas Prabhakar" userId="226990f50cc4d5b9" providerId="LiveId" clId="{E7729D65-1D27-4F13-94CC-B4D752DFEF02}" dt="2024-07-31T06:51:11.644" v="390"/>
          <ac:spMkLst>
            <pc:docMk/>
            <pc:sldMk cId="3545051825" sldId="269"/>
            <ac:spMk id="3" creationId="{C6BF16FE-4C2F-F8F8-EBC1-E661CE45EBF4}"/>
          </ac:spMkLst>
        </pc:spChg>
        <pc:spChg chg="add mod">
          <ac:chgData name="Visvas Prabhakar" userId="226990f50cc4d5b9" providerId="LiveId" clId="{E7729D65-1D27-4F13-94CC-B4D752DFEF02}" dt="2024-07-31T13:55:08.148" v="1339" actId="20577"/>
          <ac:spMkLst>
            <pc:docMk/>
            <pc:sldMk cId="3545051825" sldId="269"/>
            <ac:spMk id="4" creationId="{CE55E01A-48D3-B86A-CD94-E5A966ADDFBB}"/>
          </ac:spMkLst>
        </pc:spChg>
        <pc:spChg chg="add del mod">
          <ac:chgData name="Visvas Prabhakar" userId="226990f50cc4d5b9" providerId="LiveId" clId="{E7729D65-1D27-4F13-94CC-B4D752DFEF02}" dt="2024-07-31T06:54:05.652" v="430"/>
          <ac:spMkLst>
            <pc:docMk/>
            <pc:sldMk cId="3545051825" sldId="269"/>
            <ac:spMk id="5" creationId="{99AE4BAF-124A-CB83-B466-7EF13A8A55C7}"/>
          </ac:spMkLst>
        </pc:spChg>
        <pc:spChg chg="add del mod">
          <ac:chgData name="Visvas Prabhakar" userId="226990f50cc4d5b9" providerId="LiveId" clId="{E7729D65-1D27-4F13-94CC-B4D752DFEF02}" dt="2024-07-31T06:55:32.663" v="446" actId="47"/>
          <ac:spMkLst>
            <pc:docMk/>
            <pc:sldMk cId="3545051825" sldId="269"/>
            <ac:spMk id="6" creationId="{26A52095-37ED-A00D-A973-AFC29625BDBF}"/>
          </ac:spMkLst>
        </pc:spChg>
        <pc:spChg chg="add del">
          <ac:chgData name="Visvas Prabhakar" userId="226990f50cc4d5b9" providerId="LiveId" clId="{E7729D65-1D27-4F13-94CC-B4D752DFEF02}" dt="2024-07-31T06:55:31.955" v="445" actId="22"/>
          <ac:spMkLst>
            <pc:docMk/>
            <pc:sldMk cId="3545051825" sldId="269"/>
            <ac:spMk id="8" creationId="{A2D7CAEA-9A4E-01F8-9596-FF49E8ECBBB2}"/>
          </ac:spMkLst>
        </pc:spChg>
        <pc:spChg chg="add del mod">
          <ac:chgData name="Visvas Prabhakar" userId="226990f50cc4d5b9" providerId="LiveId" clId="{E7729D65-1D27-4F13-94CC-B4D752DFEF02}" dt="2024-07-31T06:55:55.642" v="452" actId="21"/>
          <ac:spMkLst>
            <pc:docMk/>
            <pc:sldMk cId="3545051825" sldId="269"/>
            <ac:spMk id="9" creationId="{A2D7CAEA-9A4E-01F8-9596-FF49E8ECBBB2}"/>
          </ac:spMkLst>
        </pc:spChg>
        <pc:spChg chg="add del mod">
          <ac:chgData name="Visvas Prabhakar" userId="226990f50cc4d5b9" providerId="LiveId" clId="{E7729D65-1D27-4F13-94CC-B4D752DFEF02}" dt="2024-07-31T06:56:05.599" v="455" actId="21"/>
          <ac:spMkLst>
            <pc:docMk/>
            <pc:sldMk cId="3545051825" sldId="269"/>
            <ac:spMk id="10" creationId="{A2D7CAEA-9A4E-01F8-9596-FF49E8ECBBB2}"/>
          </ac:spMkLst>
        </pc:spChg>
        <pc:spChg chg="add del mod">
          <ac:chgData name="Visvas Prabhakar" userId="226990f50cc4d5b9" providerId="LiveId" clId="{E7729D65-1D27-4F13-94CC-B4D752DFEF02}" dt="2024-07-31T06:56:39.118" v="460" actId="478"/>
          <ac:spMkLst>
            <pc:docMk/>
            <pc:sldMk cId="3545051825" sldId="269"/>
            <ac:spMk id="11" creationId="{D4597827-7B37-3C6B-48EB-3F1A668B7E16}"/>
          </ac:spMkLst>
        </pc:spChg>
      </pc:sldChg>
      <pc:sldChg chg="addSp delSp modSp new mod">
        <pc:chgData name="Visvas Prabhakar" userId="226990f50cc4d5b9" providerId="LiveId" clId="{E7729D65-1D27-4F13-94CC-B4D752DFEF02}" dt="2024-07-31T13:54:31.713" v="1333" actId="20577"/>
        <pc:sldMkLst>
          <pc:docMk/>
          <pc:sldMk cId="4211939715" sldId="270"/>
        </pc:sldMkLst>
        <pc:spChg chg="mod">
          <ac:chgData name="Visvas Prabhakar" userId="226990f50cc4d5b9" providerId="LiveId" clId="{E7729D65-1D27-4F13-94CC-B4D752DFEF02}" dt="2024-07-31T07:50:39.558" v="576" actId="20577"/>
          <ac:spMkLst>
            <pc:docMk/>
            <pc:sldMk cId="4211939715" sldId="270"/>
            <ac:spMk id="2" creationId="{58D5E670-A456-89CF-65E2-545ADBF86D92}"/>
          </ac:spMkLst>
        </pc:spChg>
        <pc:spChg chg="del">
          <ac:chgData name="Visvas Prabhakar" userId="226990f50cc4d5b9" providerId="LiveId" clId="{E7729D65-1D27-4F13-94CC-B4D752DFEF02}" dt="2024-07-31T07:49:29.662" v="513"/>
          <ac:spMkLst>
            <pc:docMk/>
            <pc:sldMk cId="4211939715" sldId="270"/>
            <ac:spMk id="3" creationId="{240D2B68-799E-7400-A5D7-8DB3AD6F8491}"/>
          </ac:spMkLst>
        </pc:spChg>
        <pc:spChg chg="add mod">
          <ac:chgData name="Visvas Prabhakar" userId="226990f50cc4d5b9" providerId="LiveId" clId="{E7729D65-1D27-4F13-94CC-B4D752DFEF02}" dt="2024-07-31T13:54:31.713" v="1333" actId="20577"/>
          <ac:spMkLst>
            <pc:docMk/>
            <pc:sldMk cId="4211939715" sldId="270"/>
            <ac:spMk id="4" creationId="{95C6A362-BC59-BAE3-4F88-F84502BFA21C}"/>
          </ac:spMkLst>
        </pc:spChg>
        <pc:spChg chg="add del mod">
          <ac:chgData name="Visvas Prabhakar" userId="226990f50cc4d5b9" providerId="LiveId" clId="{E7729D65-1D27-4F13-94CC-B4D752DFEF02}" dt="2024-07-31T07:52:50.036" v="593" actId="21"/>
          <ac:spMkLst>
            <pc:docMk/>
            <pc:sldMk cId="4211939715" sldId="270"/>
            <ac:spMk id="5" creationId="{E7C712AB-3941-B445-F680-12364234B1BD}"/>
          </ac:spMkLst>
        </pc:spChg>
        <pc:spChg chg="add del mod">
          <ac:chgData name="Visvas Prabhakar" userId="226990f50cc4d5b9" providerId="LiveId" clId="{E7729D65-1D27-4F13-94CC-B4D752DFEF02}" dt="2024-07-31T07:53:13.732" v="598" actId="478"/>
          <ac:spMkLst>
            <pc:docMk/>
            <pc:sldMk cId="4211939715" sldId="270"/>
            <ac:spMk id="6" creationId="{F76FB0C3-9150-20E8-3E61-485BF95742A8}"/>
          </ac:spMkLst>
        </pc:spChg>
      </pc:sldChg>
      <pc:sldChg chg="addSp delSp modSp new mod">
        <pc:chgData name="Visvas Prabhakar" userId="226990f50cc4d5b9" providerId="LiveId" clId="{E7729D65-1D27-4F13-94CC-B4D752DFEF02}" dt="2024-07-31T13:53:56.463" v="1325" actId="20577"/>
        <pc:sldMkLst>
          <pc:docMk/>
          <pc:sldMk cId="3851632807" sldId="271"/>
        </pc:sldMkLst>
        <pc:spChg chg="mod">
          <ac:chgData name="Visvas Prabhakar" userId="226990f50cc4d5b9" providerId="LiveId" clId="{E7729D65-1D27-4F13-94CC-B4D752DFEF02}" dt="2024-07-31T08:12:43.430" v="785" actId="14100"/>
          <ac:spMkLst>
            <pc:docMk/>
            <pc:sldMk cId="3851632807" sldId="271"/>
            <ac:spMk id="2" creationId="{D8428352-05C7-E808-CB76-ED7937BB1076}"/>
          </ac:spMkLst>
        </pc:spChg>
        <pc:spChg chg="del mod">
          <ac:chgData name="Visvas Prabhakar" userId="226990f50cc4d5b9" providerId="LiveId" clId="{E7729D65-1D27-4F13-94CC-B4D752DFEF02}" dt="2024-07-31T08:12:04.280" v="769"/>
          <ac:spMkLst>
            <pc:docMk/>
            <pc:sldMk cId="3851632807" sldId="271"/>
            <ac:spMk id="3" creationId="{68E0BF67-260D-2351-C5D6-F22CFB35872F}"/>
          </ac:spMkLst>
        </pc:spChg>
        <pc:spChg chg="add mod">
          <ac:chgData name="Visvas Prabhakar" userId="226990f50cc4d5b9" providerId="LiveId" clId="{E7729D65-1D27-4F13-94CC-B4D752DFEF02}" dt="2024-07-31T13:53:56.463" v="1325" actId="20577"/>
          <ac:spMkLst>
            <pc:docMk/>
            <pc:sldMk cId="3851632807" sldId="271"/>
            <ac:spMk id="4" creationId="{96C5379B-D55A-6697-B9D2-2314C9E31381}"/>
          </ac:spMkLst>
        </pc:spChg>
      </pc:sldChg>
      <pc:sldChg chg="addSp delSp modSp new mod modClrScheme chgLayout">
        <pc:chgData name="Visvas Prabhakar" userId="226990f50cc4d5b9" providerId="LiveId" clId="{E7729D65-1D27-4F13-94CC-B4D752DFEF02}" dt="2024-07-31T13:52:40.932" v="1318" actId="20577"/>
        <pc:sldMkLst>
          <pc:docMk/>
          <pc:sldMk cId="3042062596" sldId="272"/>
        </pc:sldMkLst>
        <pc:spChg chg="del">
          <ac:chgData name="Visvas Prabhakar" userId="226990f50cc4d5b9" providerId="LiveId" clId="{E7729D65-1D27-4F13-94CC-B4D752DFEF02}" dt="2024-07-31T08:16:14.331" v="810" actId="700"/>
          <ac:spMkLst>
            <pc:docMk/>
            <pc:sldMk cId="3042062596" sldId="272"/>
            <ac:spMk id="2" creationId="{0BBF8ED9-1199-49B5-C999-73E5BB1F58BC}"/>
          </ac:spMkLst>
        </pc:spChg>
        <pc:spChg chg="del">
          <ac:chgData name="Visvas Prabhakar" userId="226990f50cc4d5b9" providerId="LiveId" clId="{E7729D65-1D27-4F13-94CC-B4D752DFEF02}" dt="2024-07-31T08:16:14.331" v="810" actId="700"/>
          <ac:spMkLst>
            <pc:docMk/>
            <pc:sldMk cId="3042062596" sldId="272"/>
            <ac:spMk id="3" creationId="{4745CD12-6083-5701-67C9-E9A047B3BF18}"/>
          </ac:spMkLst>
        </pc:spChg>
        <pc:spChg chg="add mod">
          <ac:chgData name="Visvas Prabhakar" userId="226990f50cc4d5b9" providerId="LiveId" clId="{E7729D65-1D27-4F13-94CC-B4D752DFEF02}" dt="2024-07-31T13:52:40.932" v="1318" actId="20577"/>
          <ac:spMkLst>
            <pc:docMk/>
            <pc:sldMk cId="3042062596" sldId="272"/>
            <ac:spMk id="5" creationId="{FEAA9D13-EF6C-3290-29C1-0A771A197F81}"/>
          </ac:spMkLst>
        </pc:spChg>
      </pc:sldChg>
      <pc:sldChg chg="addSp delSp modSp new mod modClrScheme chgLayout">
        <pc:chgData name="Visvas Prabhakar" userId="226990f50cc4d5b9" providerId="LiveId" clId="{E7729D65-1D27-4F13-94CC-B4D752DFEF02}" dt="2024-07-31T13:49:33.167" v="1258" actId="20577"/>
        <pc:sldMkLst>
          <pc:docMk/>
          <pc:sldMk cId="3012304842" sldId="273"/>
        </pc:sldMkLst>
        <pc:spChg chg="add mod">
          <ac:chgData name="Visvas Prabhakar" userId="226990f50cc4d5b9" providerId="LiveId" clId="{E7729D65-1D27-4F13-94CC-B4D752DFEF02}" dt="2024-07-31T12:58:37.484" v="941" actId="20577"/>
          <ac:spMkLst>
            <pc:docMk/>
            <pc:sldMk cId="3012304842" sldId="273"/>
            <ac:spMk id="2" creationId="{99B43907-BCB8-3519-CEBD-4318537DA4C7}"/>
          </ac:spMkLst>
        </pc:spChg>
        <pc:spChg chg="add del mod">
          <ac:chgData name="Visvas Prabhakar" userId="226990f50cc4d5b9" providerId="LiveId" clId="{E7729D65-1D27-4F13-94CC-B4D752DFEF02}" dt="2024-07-31T12:57:35.498" v="892"/>
          <ac:spMkLst>
            <pc:docMk/>
            <pc:sldMk cId="3012304842" sldId="273"/>
            <ac:spMk id="3" creationId="{03F28A21-C220-E752-B863-8F7C33BAD632}"/>
          </ac:spMkLst>
        </pc:spChg>
        <pc:spChg chg="add mod">
          <ac:chgData name="Visvas Prabhakar" userId="226990f50cc4d5b9" providerId="LiveId" clId="{E7729D65-1D27-4F13-94CC-B4D752DFEF02}" dt="2024-07-31T13:49:33.167" v="1258" actId="20577"/>
          <ac:spMkLst>
            <pc:docMk/>
            <pc:sldMk cId="3012304842" sldId="273"/>
            <ac:spMk id="4" creationId="{CA4E5330-DE12-2B1D-77C1-0C18F35800B1}"/>
          </ac:spMkLst>
        </pc:spChg>
      </pc:sldChg>
      <pc:sldChg chg="addSp delSp modSp new mod">
        <pc:chgData name="Visvas Prabhakar" userId="226990f50cc4d5b9" providerId="LiveId" clId="{E7729D65-1D27-4F13-94CC-B4D752DFEF02}" dt="2024-07-31T13:23:14.016" v="1157" actId="115"/>
        <pc:sldMkLst>
          <pc:docMk/>
          <pc:sldMk cId="3905744689" sldId="274"/>
        </pc:sldMkLst>
        <pc:spChg chg="del">
          <ac:chgData name="Visvas Prabhakar" userId="226990f50cc4d5b9" providerId="LiveId" clId="{E7729D65-1D27-4F13-94CC-B4D752DFEF02}" dt="2024-07-31T13:04:17.710" v="988" actId="478"/>
          <ac:spMkLst>
            <pc:docMk/>
            <pc:sldMk cId="3905744689" sldId="274"/>
            <ac:spMk id="2" creationId="{1CB8E640-49B9-EC03-0595-93C46014C090}"/>
          </ac:spMkLst>
        </pc:spChg>
        <pc:spChg chg="mod">
          <ac:chgData name="Visvas Prabhakar" userId="226990f50cc4d5b9" providerId="LiveId" clId="{E7729D65-1D27-4F13-94CC-B4D752DFEF02}" dt="2024-07-31T13:23:14.016" v="1157" actId="115"/>
          <ac:spMkLst>
            <pc:docMk/>
            <pc:sldMk cId="3905744689" sldId="274"/>
            <ac:spMk id="3" creationId="{C6AF83C0-C3C7-5AF2-80D0-9F2A8C9EBDF3}"/>
          </ac:spMkLst>
        </pc:spChg>
        <pc:spChg chg="add del mod">
          <ac:chgData name="Visvas Prabhakar" userId="226990f50cc4d5b9" providerId="LiveId" clId="{E7729D65-1D27-4F13-94CC-B4D752DFEF02}" dt="2024-07-31T13:13:03.557" v="1040" actId="478"/>
          <ac:spMkLst>
            <pc:docMk/>
            <pc:sldMk cId="3905744689" sldId="274"/>
            <ac:spMk id="4" creationId="{0808585E-A44F-A656-455A-9FF3268F70BF}"/>
          </ac:spMkLst>
        </pc:spChg>
        <pc:spChg chg="add del mod">
          <ac:chgData name="Visvas Prabhakar" userId="226990f50cc4d5b9" providerId="LiveId" clId="{E7729D65-1D27-4F13-94CC-B4D752DFEF02}" dt="2024-07-31T13:15:23.893" v="1058" actId="478"/>
          <ac:spMkLst>
            <pc:docMk/>
            <pc:sldMk cId="3905744689" sldId="274"/>
            <ac:spMk id="5" creationId="{451FECB8-7316-10B2-13A8-2A1BF6D08710}"/>
          </ac:spMkLst>
        </pc:spChg>
      </pc:sldChg>
      <pc:sldChg chg="addSp delSp modSp new mod">
        <pc:chgData name="Visvas Prabhakar" userId="226990f50cc4d5b9" providerId="LiveId" clId="{E7729D65-1D27-4F13-94CC-B4D752DFEF02}" dt="2024-07-31T13:49:04.294" v="1254" actId="115"/>
        <pc:sldMkLst>
          <pc:docMk/>
          <pc:sldMk cId="2605287171" sldId="275"/>
        </pc:sldMkLst>
        <pc:spChg chg="mod">
          <ac:chgData name="Visvas Prabhakar" userId="226990f50cc4d5b9" providerId="LiveId" clId="{E7729D65-1D27-4F13-94CC-B4D752DFEF02}" dt="2024-07-31T13:33:52.656" v="1228" actId="1076"/>
          <ac:spMkLst>
            <pc:docMk/>
            <pc:sldMk cId="2605287171" sldId="275"/>
            <ac:spMk id="2" creationId="{E433D3A6-CDA5-2895-CF7E-5166E25DF2E2}"/>
          </ac:spMkLst>
        </pc:spChg>
        <pc:spChg chg="del mod">
          <ac:chgData name="Visvas Prabhakar" userId="226990f50cc4d5b9" providerId="LiveId" clId="{E7729D65-1D27-4F13-94CC-B4D752DFEF02}" dt="2024-07-31T13:40:48.219" v="1231"/>
          <ac:spMkLst>
            <pc:docMk/>
            <pc:sldMk cId="2605287171" sldId="275"/>
            <ac:spMk id="3" creationId="{5AF8C4FC-073F-C58A-65BA-BA208529A67A}"/>
          </ac:spMkLst>
        </pc:spChg>
        <pc:spChg chg="add mod">
          <ac:chgData name="Visvas Prabhakar" userId="226990f50cc4d5b9" providerId="LiveId" clId="{E7729D65-1D27-4F13-94CC-B4D752DFEF02}" dt="2024-07-31T13:49:04.294" v="1254" actId="115"/>
          <ac:spMkLst>
            <pc:docMk/>
            <pc:sldMk cId="2605287171" sldId="275"/>
            <ac:spMk id="4" creationId="{5A2A913B-39AB-6BEB-2E46-6C4A215244CA}"/>
          </ac:spMkLst>
        </pc:spChg>
      </pc:sldChg>
      <pc:sldChg chg="addSp delSp modSp new mod">
        <pc:chgData name="Visvas Prabhakar" userId="226990f50cc4d5b9" providerId="LiveId" clId="{E7729D65-1D27-4F13-94CC-B4D752DFEF02}" dt="2024-07-31T14:59:44.926" v="1474" actId="12"/>
        <pc:sldMkLst>
          <pc:docMk/>
          <pc:sldMk cId="148823214" sldId="276"/>
        </pc:sldMkLst>
        <pc:spChg chg="mod">
          <ac:chgData name="Visvas Prabhakar" userId="226990f50cc4d5b9" providerId="LiveId" clId="{E7729D65-1D27-4F13-94CC-B4D752DFEF02}" dt="2024-07-31T14:03:40.298" v="1431" actId="1076"/>
          <ac:spMkLst>
            <pc:docMk/>
            <pc:sldMk cId="148823214" sldId="276"/>
            <ac:spMk id="2" creationId="{77F9FED7-0CB7-66EF-888F-E590DE61021E}"/>
          </ac:spMkLst>
        </pc:spChg>
        <pc:spChg chg="del">
          <ac:chgData name="Visvas Prabhakar" userId="226990f50cc4d5b9" providerId="LiveId" clId="{E7729D65-1D27-4F13-94CC-B4D752DFEF02}" dt="2024-07-31T14:54:37.594" v="1432"/>
          <ac:spMkLst>
            <pc:docMk/>
            <pc:sldMk cId="148823214" sldId="276"/>
            <ac:spMk id="3" creationId="{D9E1485C-8BD1-BFEB-E961-30F0B05EF475}"/>
          </ac:spMkLst>
        </pc:spChg>
        <pc:spChg chg="add mod">
          <ac:chgData name="Visvas Prabhakar" userId="226990f50cc4d5b9" providerId="LiveId" clId="{E7729D65-1D27-4F13-94CC-B4D752DFEF02}" dt="2024-07-31T14:59:44.926" v="1474" actId="12"/>
          <ac:spMkLst>
            <pc:docMk/>
            <pc:sldMk cId="148823214" sldId="276"/>
            <ac:spMk id="4" creationId="{2194052F-5749-D867-4D2E-E63838877CB7}"/>
          </ac:spMkLst>
        </pc:spChg>
      </pc:sldChg>
      <pc:sldChg chg="delSp modSp new mod">
        <pc:chgData name="Visvas Prabhakar" userId="226990f50cc4d5b9" providerId="LiveId" clId="{E7729D65-1D27-4F13-94CC-B4D752DFEF02}" dt="2024-07-31T15:23:57.631" v="1549" actId="123"/>
        <pc:sldMkLst>
          <pc:docMk/>
          <pc:sldMk cId="3755308009" sldId="277"/>
        </pc:sldMkLst>
        <pc:spChg chg="del">
          <ac:chgData name="Visvas Prabhakar" userId="226990f50cc4d5b9" providerId="LiveId" clId="{E7729D65-1D27-4F13-94CC-B4D752DFEF02}" dt="2024-07-31T15:00:31.431" v="1476" actId="478"/>
          <ac:spMkLst>
            <pc:docMk/>
            <pc:sldMk cId="3755308009" sldId="277"/>
            <ac:spMk id="2" creationId="{2D2BE42A-F5CE-CA54-EEEC-8541AC550100}"/>
          </ac:spMkLst>
        </pc:spChg>
        <pc:spChg chg="mod">
          <ac:chgData name="Visvas Prabhakar" userId="226990f50cc4d5b9" providerId="LiveId" clId="{E7729D65-1D27-4F13-94CC-B4D752DFEF02}" dt="2024-07-31T15:23:57.631" v="1549" actId="123"/>
          <ac:spMkLst>
            <pc:docMk/>
            <pc:sldMk cId="3755308009" sldId="277"/>
            <ac:spMk id="3" creationId="{453FF734-B1F8-02C9-AA01-59171390309A}"/>
          </ac:spMkLst>
        </pc:spChg>
      </pc:sldChg>
      <pc:sldChg chg="delSp modSp new mod">
        <pc:chgData name="Visvas Prabhakar" userId="226990f50cc4d5b9" providerId="LiveId" clId="{E7729D65-1D27-4F13-94CC-B4D752DFEF02}" dt="2024-07-31T15:23:47.917" v="1548" actId="123"/>
        <pc:sldMkLst>
          <pc:docMk/>
          <pc:sldMk cId="3930135482" sldId="278"/>
        </pc:sldMkLst>
        <pc:spChg chg="del">
          <ac:chgData name="Visvas Prabhakar" userId="226990f50cc4d5b9" providerId="LiveId" clId="{E7729D65-1D27-4F13-94CC-B4D752DFEF02}" dt="2024-07-31T15:20:29.867" v="1522" actId="478"/>
          <ac:spMkLst>
            <pc:docMk/>
            <pc:sldMk cId="3930135482" sldId="278"/>
            <ac:spMk id="2" creationId="{3F874E4F-13A7-6F8B-A5D0-B4D1C52C9853}"/>
          </ac:spMkLst>
        </pc:spChg>
        <pc:spChg chg="mod">
          <ac:chgData name="Visvas Prabhakar" userId="226990f50cc4d5b9" providerId="LiveId" clId="{E7729D65-1D27-4F13-94CC-B4D752DFEF02}" dt="2024-07-31T15:23:47.917" v="1548" actId="123"/>
          <ac:spMkLst>
            <pc:docMk/>
            <pc:sldMk cId="3930135482" sldId="278"/>
            <ac:spMk id="3" creationId="{C1F940DF-7A49-AFA7-CC6D-FBB05B9366B0}"/>
          </ac:spMkLst>
        </pc:spChg>
      </pc:sldChg>
      <pc:sldChg chg="addSp delSp modSp new mod chgLayout">
        <pc:chgData name="Visvas Prabhakar" userId="226990f50cc4d5b9" providerId="LiveId" clId="{E7729D65-1D27-4F13-94CC-B4D752DFEF02}" dt="2024-07-31T15:56:55.203" v="1702" actId="20577"/>
        <pc:sldMkLst>
          <pc:docMk/>
          <pc:sldMk cId="1515454379" sldId="279"/>
        </pc:sldMkLst>
        <pc:spChg chg="del mod">
          <ac:chgData name="Visvas Prabhakar" userId="226990f50cc4d5b9" providerId="LiveId" clId="{E7729D65-1D27-4F13-94CC-B4D752DFEF02}" dt="2024-07-31T15:25:23.369" v="1574" actId="478"/>
          <ac:spMkLst>
            <pc:docMk/>
            <pc:sldMk cId="1515454379" sldId="279"/>
            <ac:spMk id="2" creationId="{0A027150-3BF4-3B0E-8224-26DAB77BA369}"/>
          </ac:spMkLst>
        </pc:spChg>
        <pc:spChg chg="del mod">
          <ac:chgData name="Visvas Prabhakar" userId="226990f50cc4d5b9" providerId="LiveId" clId="{E7729D65-1D27-4F13-94CC-B4D752DFEF02}" dt="2024-07-31T15:26:16.232" v="1578" actId="931"/>
          <ac:spMkLst>
            <pc:docMk/>
            <pc:sldMk cId="1515454379" sldId="279"/>
            <ac:spMk id="3" creationId="{B2BE920E-3629-69BF-6CA1-A1D3B2431C61}"/>
          </ac:spMkLst>
        </pc:spChg>
        <pc:spChg chg="add del mod">
          <ac:chgData name="Visvas Prabhakar" userId="226990f50cc4d5b9" providerId="LiveId" clId="{E7729D65-1D27-4F13-94CC-B4D752DFEF02}" dt="2024-07-31T15:25:25.783" v="1575" actId="478"/>
          <ac:spMkLst>
            <pc:docMk/>
            <pc:sldMk cId="1515454379" sldId="279"/>
            <ac:spMk id="5" creationId="{1991E5FB-65DC-873E-64A6-0D361188ECD2}"/>
          </ac:spMkLst>
        </pc:spChg>
        <pc:spChg chg="add mod ord">
          <ac:chgData name="Visvas Prabhakar" userId="226990f50cc4d5b9" providerId="LiveId" clId="{E7729D65-1D27-4F13-94CC-B4D752DFEF02}" dt="2024-07-31T15:56:55.203" v="1702" actId="20577"/>
          <ac:spMkLst>
            <pc:docMk/>
            <pc:sldMk cId="1515454379" sldId="279"/>
            <ac:spMk id="8" creationId="{10E6F62E-407A-A3E6-F829-9D825AD3A45B}"/>
          </ac:spMkLst>
        </pc:spChg>
        <pc:picChg chg="add mod ord">
          <ac:chgData name="Visvas Prabhakar" userId="226990f50cc4d5b9" providerId="LiveId" clId="{E7729D65-1D27-4F13-94CC-B4D752DFEF02}" dt="2024-07-31T15:28:22.522" v="1599" actId="1076"/>
          <ac:picMkLst>
            <pc:docMk/>
            <pc:sldMk cId="1515454379" sldId="279"/>
            <ac:picMk id="7" creationId="{A130197C-E537-68E2-2C2E-FBF8EC681426}"/>
          </ac:picMkLst>
        </pc:picChg>
      </pc:sldChg>
      <pc:sldChg chg="addSp delSp modSp new mod">
        <pc:chgData name="Visvas Prabhakar" userId="226990f50cc4d5b9" providerId="LiveId" clId="{E7729D65-1D27-4F13-94CC-B4D752DFEF02}" dt="2024-07-31T15:56:49.643" v="1701" actId="20577"/>
        <pc:sldMkLst>
          <pc:docMk/>
          <pc:sldMk cId="3568866197" sldId="280"/>
        </pc:sldMkLst>
        <pc:spChg chg="mod">
          <ac:chgData name="Visvas Prabhakar" userId="226990f50cc4d5b9" providerId="LiveId" clId="{E7729D65-1D27-4F13-94CC-B4D752DFEF02}" dt="2024-07-31T15:56:49.643" v="1701" actId="20577"/>
          <ac:spMkLst>
            <pc:docMk/>
            <pc:sldMk cId="3568866197" sldId="280"/>
            <ac:spMk id="2" creationId="{1F09BF13-D770-4A9D-B0FC-88C4697F4E82}"/>
          </ac:spMkLst>
        </pc:spChg>
        <pc:spChg chg="del">
          <ac:chgData name="Visvas Prabhakar" userId="226990f50cc4d5b9" providerId="LiveId" clId="{E7729D65-1D27-4F13-94CC-B4D752DFEF02}" dt="2024-07-31T15:30:43.850" v="1611" actId="931"/>
          <ac:spMkLst>
            <pc:docMk/>
            <pc:sldMk cId="3568866197" sldId="280"/>
            <ac:spMk id="3" creationId="{1A951C13-A7EB-AE75-4B0D-196948B98BCF}"/>
          </ac:spMkLst>
        </pc:spChg>
        <pc:spChg chg="add del mod">
          <ac:chgData name="Visvas Prabhakar" userId="226990f50cc4d5b9" providerId="LiveId" clId="{E7729D65-1D27-4F13-94CC-B4D752DFEF02}" dt="2024-07-31T15:51:55.059" v="1664" actId="931"/>
          <ac:spMkLst>
            <pc:docMk/>
            <pc:sldMk cId="3568866197" sldId="280"/>
            <ac:spMk id="7" creationId="{A6AAA8D9-7B76-67B6-D014-79C00FF68F01}"/>
          </ac:spMkLst>
        </pc:spChg>
        <pc:picChg chg="add del mod">
          <ac:chgData name="Visvas Prabhakar" userId="226990f50cc4d5b9" providerId="LiveId" clId="{E7729D65-1D27-4F13-94CC-B4D752DFEF02}" dt="2024-07-31T15:51:50.176" v="1663" actId="21"/>
          <ac:picMkLst>
            <pc:docMk/>
            <pc:sldMk cId="3568866197" sldId="280"/>
            <ac:picMk id="5" creationId="{F2FE6068-6D5A-AE31-64C0-8ACEC50BD258}"/>
          </ac:picMkLst>
        </pc:picChg>
        <pc:picChg chg="add mod">
          <ac:chgData name="Visvas Prabhakar" userId="226990f50cc4d5b9" providerId="LiveId" clId="{E7729D65-1D27-4F13-94CC-B4D752DFEF02}" dt="2024-07-31T15:52:08.686" v="1668" actId="1076"/>
          <ac:picMkLst>
            <pc:docMk/>
            <pc:sldMk cId="3568866197" sldId="280"/>
            <ac:picMk id="9" creationId="{B330AF28-B093-0107-E599-CBBEC92E0909}"/>
          </ac:picMkLst>
        </pc:picChg>
      </pc:sldChg>
      <pc:sldChg chg="addSp delSp modSp new mod">
        <pc:chgData name="Visvas Prabhakar" userId="226990f50cc4d5b9" providerId="LiveId" clId="{E7729D65-1D27-4F13-94CC-B4D752DFEF02}" dt="2024-07-31T15:53:40.358" v="1679" actId="14100"/>
        <pc:sldMkLst>
          <pc:docMk/>
          <pc:sldMk cId="1177639127" sldId="281"/>
        </pc:sldMkLst>
        <pc:spChg chg="mod">
          <ac:chgData name="Visvas Prabhakar" userId="226990f50cc4d5b9" providerId="LiveId" clId="{E7729D65-1D27-4F13-94CC-B4D752DFEF02}" dt="2024-07-31T15:53:30.774" v="1677" actId="1076"/>
          <ac:spMkLst>
            <pc:docMk/>
            <pc:sldMk cId="1177639127" sldId="281"/>
            <ac:spMk id="2" creationId="{D2D530D8-8263-B942-AD26-1FCFB7162DDC}"/>
          </ac:spMkLst>
        </pc:spChg>
        <pc:spChg chg="del">
          <ac:chgData name="Visvas Prabhakar" userId="226990f50cc4d5b9" providerId="LiveId" clId="{E7729D65-1D27-4F13-94CC-B4D752DFEF02}" dt="2024-07-31T15:44:28.969" v="1631" actId="931"/>
          <ac:spMkLst>
            <pc:docMk/>
            <pc:sldMk cId="1177639127" sldId="281"/>
            <ac:spMk id="3" creationId="{CACDC5AD-5F44-9AD2-034F-21DC85370D8F}"/>
          </ac:spMkLst>
        </pc:spChg>
        <pc:spChg chg="add del mod">
          <ac:chgData name="Visvas Prabhakar" userId="226990f50cc4d5b9" providerId="LiveId" clId="{E7729D65-1D27-4F13-94CC-B4D752DFEF02}" dt="2024-07-31T15:52:58.226" v="1670" actId="931"/>
          <ac:spMkLst>
            <pc:docMk/>
            <pc:sldMk cId="1177639127" sldId="281"/>
            <ac:spMk id="7" creationId="{3AD4E352-1DA1-C3F0-9494-957178F4E2BC}"/>
          </ac:spMkLst>
        </pc:spChg>
        <pc:picChg chg="add del mod">
          <ac:chgData name="Visvas Prabhakar" userId="226990f50cc4d5b9" providerId="LiveId" clId="{E7729D65-1D27-4F13-94CC-B4D752DFEF02}" dt="2024-07-31T15:52:18.137" v="1669" actId="478"/>
          <ac:picMkLst>
            <pc:docMk/>
            <pc:sldMk cId="1177639127" sldId="281"/>
            <ac:picMk id="5" creationId="{C8FADF97-081E-1A36-7F3F-E51DBFC5DB65}"/>
          </ac:picMkLst>
        </pc:picChg>
        <pc:picChg chg="add mod">
          <ac:chgData name="Visvas Prabhakar" userId="226990f50cc4d5b9" providerId="LiveId" clId="{E7729D65-1D27-4F13-94CC-B4D752DFEF02}" dt="2024-07-31T15:53:40.358" v="1679" actId="14100"/>
          <ac:picMkLst>
            <pc:docMk/>
            <pc:sldMk cId="1177639127" sldId="281"/>
            <ac:picMk id="9" creationId="{EF0D77AA-4AA2-5FCC-8860-A7E3216EE9C5}"/>
          </ac:picMkLst>
        </pc:picChg>
      </pc:sldChg>
      <pc:sldChg chg="addSp delSp modSp new mod">
        <pc:chgData name="Visvas Prabhakar" userId="226990f50cc4d5b9" providerId="LiveId" clId="{E7729D65-1D27-4F13-94CC-B4D752DFEF02}" dt="2024-07-31T15:55:10.647" v="1689" actId="1076"/>
        <pc:sldMkLst>
          <pc:docMk/>
          <pc:sldMk cId="1608111269" sldId="282"/>
        </pc:sldMkLst>
        <pc:spChg chg="mod">
          <ac:chgData name="Visvas Prabhakar" userId="226990f50cc4d5b9" providerId="LiveId" clId="{E7729D65-1D27-4F13-94CC-B4D752DFEF02}" dt="2024-07-31T15:55:06.871" v="1688" actId="1076"/>
          <ac:spMkLst>
            <pc:docMk/>
            <pc:sldMk cId="1608111269" sldId="282"/>
            <ac:spMk id="2" creationId="{5113038D-EA25-EF66-64B5-EDC95BDEADD2}"/>
          </ac:spMkLst>
        </pc:spChg>
        <pc:spChg chg="del">
          <ac:chgData name="Visvas Prabhakar" userId="226990f50cc4d5b9" providerId="LiveId" clId="{E7729D65-1D27-4F13-94CC-B4D752DFEF02}" dt="2024-07-31T15:49:05.489" v="1658" actId="931"/>
          <ac:spMkLst>
            <pc:docMk/>
            <pc:sldMk cId="1608111269" sldId="282"/>
            <ac:spMk id="3" creationId="{3880A2F8-240A-13BF-4BFA-A9FFD4E32340}"/>
          </ac:spMkLst>
        </pc:spChg>
        <pc:spChg chg="add del mod">
          <ac:chgData name="Visvas Prabhakar" userId="226990f50cc4d5b9" providerId="LiveId" clId="{E7729D65-1D27-4F13-94CC-B4D752DFEF02}" dt="2024-07-31T15:54:34.748" v="1681" actId="931"/>
          <ac:spMkLst>
            <pc:docMk/>
            <pc:sldMk cId="1608111269" sldId="282"/>
            <ac:spMk id="7" creationId="{F1CEB958-DF97-DE69-C933-27BBE5059BAC}"/>
          </ac:spMkLst>
        </pc:spChg>
        <pc:picChg chg="add del mod">
          <ac:chgData name="Visvas Prabhakar" userId="226990f50cc4d5b9" providerId="LiveId" clId="{E7729D65-1D27-4F13-94CC-B4D752DFEF02}" dt="2024-07-31T15:53:50.994" v="1680" actId="478"/>
          <ac:picMkLst>
            <pc:docMk/>
            <pc:sldMk cId="1608111269" sldId="282"/>
            <ac:picMk id="5" creationId="{F2BE9C16-FF5B-5DE0-9682-BCEA13879BFD}"/>
          </ac:picMkLst>
        </pc:picChg>
        <pc:picChg chg="add mod">
          <ac:chgData name="Visvas Prabhakar" userId="226990f50cc4d5b9" providerId="LiveId" clId="{E7729D65-1D27-4F13-94CC-B4D752DFEF02}" dt="2024-07-31T15:55:10.647" v="1689" actId="1076"/>
          <ac:picMkLst>
            <pc:docMk/>
            <pc:sldMk cId="1608111269" sldId="282"/>
            <ac:picMk id="9" creationId="{2F1851D5-09F9-4FD0-7C37-0FED94D77E69}"/>
          </ac:picMkLst>
        </pc:picChg>
      </pc:sldChg>
      <pc:sldChg chg="addSp delSp modSp new mod">
        <pc:chgData name="Visvas Prabhakar" userId="226990f50cc4d5b9" providerId="LiveId" clId="{E7729D65-1D27-4F13-94CC-B4D752DFEF02}" dt="2024-07-31T15:57:34.494" v="1708" actId="14100"/>
        <pc:sldMkLst>
          <pc:docMk/>
          <pc:sldMk cId="754650395" sldId="283"/>
        </pc:sldMkLst>
        <pc:spChg chg="mod">
          <ac:chgData name="Visvas Prabhakar" userId="226990f50cc4d5b9" providerId="LiveId" clId="{E7729D65-1D27-4F13-94CC-B4D752DFEF02}" dt="2024-07-31T15:57:22.757" v="1705" actId="1076"/>
          <ac:spMkLst>
            <pc:docMk/>
            <pc:sldMk cId="754650395" sldId="283"/>
            <ac:spMk id="2" creationId="{791F3177-B58C-D2E7-8572-F3608C928A71}"/>
          </ac:spMkLst>
        </pc:spChg>
        <pc:spChg chg="del">
          <ac:chgData name="Visvas Prabhakar" userId="226990f50cc4d5b9" providerId="LiveId" clId="{E7729D65-1D27-4F13-94CC-B4D752DFEF02}" dt="2024-07-31T15:57:04.378" v="1703" actId="931"/>
          <ac:spMkLst>
            <pc:docMk/>
            <pc:sldMk cId="754650395" sldId="283"/>
            <ac:spMk id="3" creationId="{EC83F5D2-5D52-D19A-B83D-493FBCCDC83D}"/>
          </ac:spMkLst>
        </pc:spChg>
        <pc:picChg chg="add mod">
          <ac:chgData name="Visvas Prabhakar" userId="226990f50cc4d5b9" providerId="LiveId" clId="{E7729D65-1D27-4F13-94CC-B4D752DFEF02}" dt="2024-07-31T15:57:34.494" v="1708" actId="14100"/>
          <ac:picMkLst>
            <pc:docMk/>
            <pc:sldMk cId="754650395" sldId="283"/>
            <ac:picMk id="5" creationId="{99EEDA24-E276-290B-7110-BE87DA083691}"/>
          </ac:picMkLst>
        </pc:picChg>
      </pc:sldChg>
      <pc:sldChg chg="addSp delSp modSp new mod">
        <pc:chgData name="Visvas Prabhakar" userId="226990f50cc4d5b9" providerId="LiveId" clId="{E7729D65-1D27-4F13-94CC-B4D752DFEF02}" dt="2024-07-31T16:00:07.254" v="1721" actId="1076"/>
        <pc:sldMkLst>
          <pc:docMk/>
          <pc:sldMk cId="3077941473" sldId="284"/>
        </pc:sldMkLst>
        <pc:spChg chg="mod">
          <ac:chgData name="Visvas Prabhakar" userId="226990f50cc4d5b9" providerId="LiveId" clId="{E7729D65-1D27-4F13-94CC-B4D752DFEF02}" dt="2024-07-31T16:00:07.254" v="1721" actId="1076"/>
          <ac:spMkLst>
            <pc:docMk/>
            <pc:sldMk cId="3077941473" sldId="284"/>
            <ac:spMk id="2" creationId="{0B8082C8-BCB3-EDBB-C1E7-D95AF85EEEE8}"/>
          </ac:spMkLst>
        </pc:spChg>
        <pc:spChg chg="del">
          <ac:chgData name="Visvas Prabhakar" userId="226990f50cc4d5b9" providerId="LiveId" clId="{E7729D65-1D27-4F13-94CC-B4D752DFEF02}" dt="2024-07-31T15:59:34.517" v="1714" actId="931"/>
          <ac:spMkLst>
            <pc:docMk/>
            <pc:sldMk cId="3077941473" sldId="284"/>
            <ac:spMk id="3" creationId="{C6444868-51DE-5102-F0D4-EC4D66A14393}"/>
          </ac:spMkLst>
        </pc:spChg>
        <pc:picChg chg="add mod">
          <ac:chgData name="Visvas Prabhakar" userId="226990f50cc4d5b9" providerId="LiveId" clId="{E7729D65-1D27-4F13-94CC-B4D752DFEF02}" dt="2024-07-31T15:59:56.422" v="1720" actId="1076"/>
          <ac:picMkLst>
            <pc:docMk/>
            <pc:sldMk cId="3077941473" sldId="284"/>
            <ac:picMk id="5" creationId="{8883B563-F32F-5A01-552D-02E3ED6FC6BF}"/>
          </ac:picMkLst>
        </pc:picChg>
      </pc:sldChg>
      <pc:sldChg chg="addSp delSp modSp new mod">
        <pc:chgData name="Visvas Prabhakar" userId="226990f50cc4d5b9" providerId="LiveId" clId="{E7729D65-1D27-4F13-94CC-B4D752DFEF02}" dt="2024-07-31T16:06:42.741" v="1737" actId="1076"/>
        <pc:sldMkLst>
          <pc:docMk/>
          <pc:sldMk cId="3655702309" sldId="285"/>
        </pc:sldMkLst>
        <pc:spChg chg="mod">
          <ac:chgData name="Visvas Prabhakar" userId="226990f50cc4d5b9" providerId="LiveId" clId="{E7729D65-1D27-4F13-94CC-B4D752DFEF02}" dt="2024-07-31T16:00:54.094" v="1726" actId="1076"/>
          <ac:spMkLst>
            <pc:docMk/>
            <pc:sldMk cId="3655702309" sldId="285"/>
            <ac:spMk id="2" creationId="{3B802EA0-106B-5083-2EE1-78D2112A4FF2}"/>
          </ac:spMkLst>
        </pc:spChg>
        <pc:spChg chg="del">
          <ac:chgData name="Visvas Prabhakar" userId="226990f50cc4d5b9" providerId="LiveId" clId="{E7729D65-1D27-4F13-94CC-B4D752DFEF02}" dt="2024-07-31T16:02:13.173" v="1727" actId="931"/>
          <ac:spMkLst>
            <pc:docMk/>
            <pc:sldMk cId="3655702309" sldId="285"/>
            <ac:spMk id="3" creationId="{2531FA27-AAB4-51C0-984A-E12EE38FC4E5}"/>
          </ac:spMkLst>
        </pc:spChg>
        <pc:spChg chg="add del mod">
          <ac:chgData name="Visvas Prabhakar" userId="226990f50cc4d5b9" providerId="LiveId" clId="{E7729D65-1D27-4F13-94CC-B4D752DFEF02}" dt="2024-07-31T16:06:28.452" v="1732" actId="931"/>
          <ac:spMkLst>
            <pc:docMk/>
            <pc:sldMk cId="3655702309" sldId="285"/>
            <ac:spMk id="7" creationId="{DB95F812-3179-84B3-56A9-9D378AC319B3}"/>
          </ac:spMkLst>
        </pc:spChg>
        <pc:picChg chg="add del mod">
          <ac:chgData name="Visvas Prabhakar" userId="226990f50cc4d5b9" providerId="LiveId" clId="{E7729D65-1D27-4F13-94CC-B4D752DFEF02}" dt="2024-07-31T16:06:23.481" v="1731" actId="478"/>
          <ac:picMkLst>
            <pc:docMk/>
            <pc:sldMk cId="3655702309" sldId="285"/>
            <ac:picMk id="5" creationId="{200736EB-DE92-CC35-C5E9-DF2A000689B1}"/>
          </ac:picMkLst>
        </pc:picChg>
        <pc:picChg chg="add mod">
          <ac:chgData name="Visvas Prabhakar" userId="226990f50cc4d5b9" providerId="LiveId" clId="{E7729D65-1D27-4F13-94CC-B4D752DFEF02}" dt="2024-07-31T16:06:42.741" v="1737" actId="1076"/>
          <ac:picMkLst>
            <pc:docMk/>
            <pc:sldMk cId="3655702309" sldId="285"/>
            <ac:picMk id="9" creationId="{13263AC3-CC80-6B2D-9FF4-4F1162CAD3F0}"/>
          </ac:picMkLst>
        </pc:picChg>
      </pc:sldChg>
      <pc:sldChg chg="addSp delSp modSp new mod">
        <pc:chgData name="Visvas Prabhakar" userId="226990f50cc4d5b9" providerId="LiveId" clId="{E7729D65-1D27-4F13-94CC-B4D752DFEF02}" dt="2024-07-31T16:09:39.246" v="1754" actId="1076"/>
        <pc:sldMkLst>
          <pc:docMk/>
          <pc:sldMk cId="1617464901" sldId="286"/>
        </pc:sldMkLst>
        <pc:spChg chg="mod">
          <ac:chgData name="Visvas Prabhakar" userId="226990f50cc4d5b9" providerId="LiveId" clId="{E7729D65-1D27-4F13-94CC-B4D752DFEF02}" dt="2024-07-31T16:09:39.246" v="1754" actId="1076"/>
          <ac:spMkLst>
            <pc:docMk/>
            <pc:sldMk cId="1617464901" sldId="286"/>
            <ac:spMk id="2" creationId="{9D05AB9B-7F5F-8D8A-5B70-813C60A20867}"/>
          </ac:spMkLst>
        </pc:spChg>
        <pc:spChg chg="del">
          <ac:chgData name="Visvas Prabhakar" userId="226990f50cc4d5b9" providerId="LiveId" clId="{E7729D65-1D27-4F13-94CC-B4D752DFEF02}" dt="2024-07-31T16:08:48.124" v="1743" actId="931"/>
          <ac:spMkLst>
            <pc:docMk/>
            <pc:sldMk cId="1617464901" sldId="286"/>
            <ac:spMk id="3" creationId="{A93EC9D3-F38D-61BC-B74E-6F61E4D8542D}"/>
          </ac:spMkLst>
        </pc:spChg>
        <pc:picChg chg="add mod">
          <ac:chgData name="Visvas Prabhakar" userId="226990f50cc4d5b9" providerId="LiveId" clId="{E7729D65-1D27-4F13-94CC-B4D752DFEF02}" dt="2024-07-31T16:09:35.125" v="1753" actId="1076"/>
          <ac:picMkLst>
            <pc:docMk/>
            <pc:sldMk cId="1617464901" sldId="286"/>
            <ac:picMk id="5" creationId="{19295408-6B3D-6B40-2171-54DF438348C8}"/>
          </ac:picMkLst>
        </pc:picChg>
      </pc:sldChg>
      <pc:sldChg chg="addSp delSp modSp new mod">
        <pc:chgData name="Visvas Prabhakar" userId="226990f50cc4d5b9" providerId="LiveId" clId="{E7729D65-1D27-4F13-94CC-B4D752DFEF02}" dt="2024-07-31T16:11:29.941" v="1765" actId="14100"/>
        <pc:sldMkLst>
          <pc:docMk/>
          <pc:sldMk cId="1147897518" sldId="287"/>
        </pc:sldMkLst>
        <pc:spChg chg="mod">
          <ac:chgData name="Visvas Prabhakar" userId="226990f50cc4d5b9" providerId="LiveId" clId="{E7729D65-1D27-4F13-94CC-B4D752DFEF02}" dt="2024-07-31T16:10:14.334" v="1759" actId="1076"/>
          <ac:spMkLst>
            <pc:docMk/>
            <pc:sldMk cId="1147897518" sldId="287"/>
            <ac:spMk id="2" creationId="{6D96AB7E-4161-A763-6182-8BC96E3F6787}"/>
          </ac:spMkLst>
        </pc:spChg>
        <pc:spChg chg="del">
          <ac:chgData name="Visvas Prabhakar" userId="226990f50cc4d5b9" providerId="LiveId" clId="{E7729D65-1D27-4F13-94CC-B4D752DFEF02}" dt="2024-07-31T16:11:01.465" v="1760" actId="931"/>
          <ac:spMkLst>
            <pc:docMk/>
            <pc:sldMk cId="1147897518" sldId="287"/>
            <ac:spMk id="3" creationId="{11DA3B6B-CAAB-230E-04C4-C82D48FA5FBD}"/>
          </ac:spMkLst>
        </pc:spChg>
        <pc:picChg chg="add mod">
          <ac:chgData name="Visvas Prabhakar" userId="226990f50cc4d5b9" providerId="LiveId" clId="{E7729D65-1D27-4F13-94CC-B4D752DFEF02}" dt="2024-07-31T16:11:29.941" v="1765" actId="14100"/>
          <ac:picMkLst>
            <pc:docMk/>
            <pc:sldMk cId="1147897518" sldId="287"/>
            <ac:picMk id="5" creationId="{99C4FBA6-C5FB-36FB-0550-94013B6BD8FE}"/>
          </ac:picMkLst>
        </pc:picChg>
      </pc:sldChg>
      <pc:sldChg chg="addSp delSp modSp new mod">
        <pc:chgData name="Visvas Prabhakar" userId="226990f50cc4d5b9" providerId="LiveId" clId="{E7729D65-1D27-4F13-94CC-B4D752DFEF02}" dt="2024-07-31T16:13:10.573" v="1776" actId="1076"/>
        <pc:sldMkLst>
          <pc:docMk/>
          <pc:sldMk cId="4277203098" sldId="288"/>
        </pc:sldMkLst>
        <pc:spChg chg="mod">
          <ac:chgData name="Visvas Prabhakar" userId="226990f50cc4d5b9" providerId="LiveId" clId="{E7729D65-1D27-4F13-94CC-B4D752DFEF02}" dt="2024-07-31T16:12:03.309" v="1771" actId="1076"/>
          <ac:spMkLst>
            <pc:docMk/>
            <pc:sldMk cId="4277203098" sldId="288"/>
            <ac:spMk id="2" creationId="{1C89565C-7CCF-6B3A-6F44-52762120EDCF}"/>
          </ac:spMkLst>
        </pc:spChg>
        <pc:spChg chg="del">
          <ac:chgData name="Visvas Prabhakar" userId="226990f50cc4d5b9" providerId="LiveId" clId="{E7729D65-1D27-4F13-94CC-B4D752DFEF02}" dt="2024-07-31T16:12:48.353" v="1772" actId="931"/>
          <ac:spMkLst>
            <pc:docMk/>
            <pc:sldMk cId="4277203098" sldId="288"/>
            <ac:spMk id="3" creationId="{262ADF4A-341E-D541-BEFA-10D72281FAFF}"/>
          </ac:spMkLst>
        </pc:spChg>
        <pc:picChg chg="add mod">
          <ac:chgData name="Visvas Prabhakar" userId="226990f50cc4d5b9" providerId="LiveId" clId="{E7729D65-1D27-4F13-94CC-B4D752DFEF02}" dt="2024-07-31T16:13:10.573" v="1776" actId="1076"/>
          <ac:picMkLst>
            <pc:docMk/>
            <pc:sldMk cId="4277203098" sldId="288"/>
            <ac:picMk id="5" creationId="{F8E0AD32-9096-3C7B-6116-4E35A3C35ED3}"/>
          </ac:picMkLst>
        </pc:picChg>
      </pc:sldChg>
      <pc:sldChg chg="addSp delSp modSp new mod">
        <pc:chgData name="Visvas Prabhakar" userId="226990f50cc4d5b9" providerId="LiveId" clId="{E7729D65-1D27-4F13-94CC-B4D752DFEF02}" dt="2024-07-31T16:15:08.813" v="1790" actId="14100"/>
        <pc:sldMkLst>
          <pc:docMk/>
          <pc:sldMk cId="732678452" sldId="289"/>
        </pc:sldMkLst>
        <pc:spChg chg="mod">
          <ac:chgData name="Visvas Prabhakar" userId="226990f50cc4d5b9" providerId="LiveId" clId="{E7729D65-1D27-4F13-94CC-B4D752DFEF02}" dt="2024-07-31T16:14:34.701" v="1784" actId="1076"/>
          <ac:spMkLst>
            <pc:docMk/>
            <pc:sldMk cId="732678452" sldId="289"/>
            <ac:spMk id="2" creationId="{1F36F061-6150-11A3-0D01-15AED6DD522C}"/>
          </ac:spMkLst>
        </pc:spChg>
        <pc:spChg chg="del">
          <ac:chgData name="Visvas Prabhakar" userId="226990f50cc4d5b9" providerId="LiveId" clId="{E7729D65-1D27-4F13-94CC-B4D752DFEF02}" dt="2024-07-31T16:14:39.751" v="1785" actId="931"/>
          <ac:spMkLst>
            <pc:docMk/>
            <pc:sldMk cId="732678452" sldId="289"/>
            <ac:spMk id="3" creationId="{2A72B4AD-19BE-401F-2BB7-75C68AE28C4D}"/>
          </ac:spMkLst>
        </pc:spChg>
        <pc:picChg chg="add mod">
          <ac:chgData name="Visvas Prabhakar" userId="226990f50cc4d5b9" providerId="LiveId" clId="{E7729D65-1D27-4F13-94CC-B4D752DFEF02}" dt="2024-07-31T16:15:08.813" v="1790" actId="14100"/>
          <ac:picMkLst>
            <pc:docMk/>
            <pc:sldMk cId="732678452" sldId="289"/>
            <ac:picMk id="5" creationId="{B3A19F42-68AD-1BD0-F9C5-29CE68EDCA52}"/>
          </ac:picMkLst>
        </pc:picChg>
      </pc:sldChg>
      <pc:sldChg chg="addSp delSp modSp new mod">
        <pc:chgData name="Visvas Prabhakar" userId="226990f50cc4d5b9" providerId="LiveId" clId="{E7729D65-1D27-4F13-94CC-B4D752DFEF02}" dt="2024-07-31T16:17:11.197" v="1803" actId="1076"/>
        <pc:sldMkLst>
          <pc:docMk/>
          <pc:sldMk cId="2496557392" sldId="290"/>
        </pc:sldMkLst>
        <pc:spChg chg="mod">
          <ac:chgData name="Visvas Prabhakar" userId="226990f50cc4d5b9" providerId="LiveId" clId="{E7729D65-1D27-4F13-94CC-B4D752DFEF02}" dt="2024-07-31T16:17:11.197" v="1803" actId="1076"/>
          <ac:spMkLst>
            <pc:docMk/>
            <pc:sldMk cId="2496557392" sldId="290"/>
            <ac:spMk id="2" creationId="{6C3FDA58-AC5F-619F-0569-471ECCC2B179}"/>
          </ac:spMkLst>
        </pc:spChg>
        <pc:spChg chg="del">
          <ac:chgData name="Visvas Prabhakar" userId="226990f50cc4d5b9" providerId="LiveId" clId="{E7729D65-1D27-4F13-94CC-B4D752DFEF02}" dt="2024-07-31T16:16:38.900" v="1798" actId="931"/>
          <ac:spMkLst>
            <pc:docMk/>
            <pc:sldMk cId="2496557392" sldId="290"/>
            <ac:spMk id="3" creationId="{4DFB9E7B-5A04-A0CE-E077-04656745F48F}"/>
          </ac:spMkLst>
        </pc:spChg>
        <pc:picChg chg="add mod">
          <ac:chgData name="Visvas Prabhakar" userId="226990f50cc4d5b9" providerId="LiveId" clId="{E7729D65-1D27-4F13-94CC-B4D752DFEF02}" dt="2024-07-31T16:16:59.853" v="1802" actId="1076"/>
          <ac:picMkLst>
            <pc:docMk/>
            <pc:sldMk cId="2496557392" sldId="290"/>
            <ac:picMk id="5" creationId="{E0C872FC-B399-569B-27E2-62FC83FAEA2E}"/>
          </ac:picMkLst>
        </pc:picChg>
      </pc:sldChg>
      <pc:sldChg chg="addSp delSp modSp new mod">
        <pc:chgData name="Visvas Prabhakar" userId="226990f50cc4d5b9" providerId="LiveId" clId="{E7729D65-1D27-4F13-94CC-B4D752DFEF02}" dt="2024-07-31T16:19:45.133" v="1818" actId="14100"/>
        <pc:sldMkLst>
          <pc:docMk/>
          <pc:sldMk cId="3333825703" sldId="291"/>
        </pc:sldMkLst>
        <pc:spChg chg="mod">
          <ac:chgData name="Visvas Prabhakar" userId="226990f50cc4d5b9" providerId="LiveId" clId="{E7729D65-1D27-4F13-94CC-B4D752DFEF02}" dt="2024-07-31T16:18:02.589" v="1811" actId="1076"/>
          <ac:spMkLst>
            <pc:docMk/>
            <pc:sldMk cId="3333825703" sldId="291"/>
            <ac:spMk id="2" creationId="{AEB57E27-BA4B-FD14-E56A-D0A816CAF560}"/>
          </ac:spMkLst>
        </pc:spChg>
        <pc:spChg chg="del">
          <ac:chgData name="Visvas Prabhakar" userId="226990f50cc4d5b9" providerId="LiveId" clId="{E7729D65-1D27-4F13-94CC-B4D752DFEF02}" dt="2024-07-31T16:19:21.602" v="1812" actId="931"/>
          <ac:spMkLst>
            <pc:docMk/>
            <pc:sldMk cId="3333825703" sldId="291"/>
            <ac:spMk id="3" creationId="{BE800656-882C-B739-2D8A-34DC0331434B}"/>
          </ac:spMkLst>
        </pc:spChg>
        <pc:picChg chg="add mod">
          <ac:chgData name="Visvas Prabhakar" userId="226990f50cc4d5b9" providerId="LiveId" clId="{E7729D65-1D27-4F13-94CC-B4D752DFEF02}" dt="2024-07-31T16:19:45.133" v="1818" actId="14100"/>
          <ac:picMkLst>
            <pc:docMk/>
            <pc:sldMk cId="3333825703" sldId="291"/>
            <ac:picMk id="5" creationId="{AC4541F1-7C2A-771E-02EC-F5151A354BC0}"/>
          </ac:picMkLst>
        </pc:picChg>
      </pc:sldChg>
      <pc:sldChg chg="addSp delSp modSp new mod">
        <pc:chgData name="Visvas Prabhakar" userId="226990f50cc4d5b9" providerId="LiveId" clId="{E7729D65-1D27-4F13-94CC-B4D752DFEF02}" dt="2024-07-31T16:24:05.076" v="1877" actId="1076"/>
        <pc:sldMkLst>
          <pc:docMk/>
          <pc:sldMk cId="2000234012" sldId="292"/>
        </pc:sldMkLst>
        <pc:spChg chg="mod">
          <ac:chgData name="Visvas Prabhakar" userId="226990f50cc4d5b9" providerId="LiveId" clId="{E7729D65-1D27-4F13-94CC-B4D752DFEF02}" dt="2024-07-31T16:24:05.076" v="1877" actId="1076"/>
          <ac:spMkLst>
            <pc:docMk/>
            <pc:sldMk cId="2000234012" sldId="292"/>
            <ac:spMk id="2" creationId="{BA166FEA-ADA7-042A-F2FB-135D65B14881}"/>
          </ac:spMkLst>
        </pc:spChg>
        <pc:spChg chg="del">
          <ac:chgData name="Visvas Prabhakar" userId="226990f50cc4d5b9" providerId="LiveId" clId="{E7729D65-1D27-4F13-94CC-B4D752DFEF02}" dt="2024-07-31T16:23:02.260" v="1848" actId="931"/>
          <ac:spMkLst>
            <pc:docMk/>
            <pc:sldMk cId="2000234012" sldId="292"/>
            <ac:spMk id="3" creationId="{4533EFC0-18FA-DC3B-0A8C-F814763FBC34}"/>
          </ac:spMkLst>
        </pc:spChg>
        <pc:picChg chg="add mod">
          <ac:chgData name="Visvas Prabhakar" userId="226990f50cc4d5b9" providerId="LiveId" clId="{E7729D65-1D27-4F13-94CC-B4D752DFEF02}" dt="2024-07-31T16:23:13.653" v="1851" actId="14100"/>
          <ac:picMkLst>
            <pc:docMk/>
            <pc:sldMk cId="2000234012" sldId="292"/>
            <ac:picMk id="5" creationId="{09E45081-A4C4-CA4B-2FD1-3E4ACA2F0532}"/>
          </ac:picMkLst>
        </pc:picChg>
      </pc:sldChg>
      <pc:sldChg chg="addSp delSp modSp new mod">
        <pc:chgData name="Visvas Prabhakar" userId="226990f50cc4d5b9" providerId="LiveId" clId="{E7729D65-1D27-4F13-94CC-B4D752DFEF02}" dt="2024-07-31T16:26:11.869" v="1886" actId="1076"/>
        <pc:sldMkLst>
          <pc:docMk/>
          <pc:sldMk cId="2089279320" sldId="293"/>
        </pc:sldMkLst>
        <pc:spChg chg="mod">
          <ac:chgData name="Visvas Prabhakar" userId="226990f50cc4d5b9" providerId="LiveId" clId="{E7729D65-1D27-4F13-94CC-B4D752DFEF02}" dt="2024-07-31T16:26:07.644" v="1885" actId="1076"/>
          <ac:spMkLst>
            <pc:docMk/>
            <pc:sldMk cId="2089279320" sldId="293"/>
            <ac:spMk id="2" creationId="{AAB6724D-77F8-DF6F-8057-002646554F3C}"/>
          </ac:spMkLst>
        </pc:spChg>
        <pc:spChg chg="del">
          <ac:chgData name="Visvas Prabhakar" userId="226990f50cc4d5b9" providerId="LiveId" clId="{E7729D65-1D27-4F13-94CC-B4D752DFEF02}" dt="2024-07-31T16:25:43.105" v="1878" actId="931"/>
          <ac:spMkLst>
            <pc:docMk/>
            <pc:sldMk cId="2089279320" sldId="293"/>
            <ac:spMk id="3" creationId="{586161CB-402B-9E3E-B970-9FE2BCA1D138}"/>
          </ac:spMkLst>
        </pc:spChg>
        <pc:picChg chg="add mod">
          <ac:chgData name="Visvas Prabhakar" userId="226990f50cc4d5b9" providerId="LiveId" clId="{E7729D65-1D27-4F13-94CC-B4D752DFEF02}" dt="2024-07-31T16:26:11.869" v="1886" actId="1076"/>
          <ac:picMkLst>
            <pc:docMk/>
            <pc:sldMk cId="2089279320" sldId="293"/>
            <ac:picMk id="5" creationId="{217EB20A-D4BD-0381-726B-94A62983156B}"/>
          </ac:picMkLst>
        </pc:picChg>
      </pc:sldChg>
      <pc:sldChg chg="delSp modSp new mod">
        <pc:chgData name="Visvas Prabhakar" userId="226990f50cc4d5b9" providerId="LiveId" clId="{E7729D65-1D27-4F13-94CC-B4D752DFEF02}" dt="2024-08-01T04:45:50.441" v="2200" actId="1076"/>
        <pc:sldMkLst>
          <pc:docMk/>
          <pc:sldMk cId="734098596" sldId="294"/>
        </pc:sldMkLst>
        <pc:spChg chg="mod">
          <ac:chgData name="Visvas Prabhakar" userId="226990f50cc4d5b9" providerId="LiveId" clId="{E7729D65-1D27-4F13-94CC-B4D752DFEF02}" dt="2024-08-01T04:45:50.441" v="2200" actId="1076"/>
          <ac:spMkLst>
            <pc:docMk/>
            <pc:sldMk cId="734098596" sldId="294"/>
            <ac:spMk id="2" creationId="{44A7022C-B966-BE57-93A0-AEF8EC93735D}"/>
          </ac:spMkLst>
        </pc:spChg>
        <pc:spChg chg="del">
          <ac:chgData name="Visvas Prabhakar" userId="226990f50cc4d5b9" providerId="LiveId" clId="{E7729D65-1D27-4F13-94CC-B4D752DFEF02}" dt="2024-08-01T04:44:25.775" v="2167" actId="478"/>
          <ac:spMkLst>
            <pc:docMk/>
            <pc:sldMk cId="734098596" sldId="294"/>
            <ac:spMk id="3" creationId="{2DC6A783-3F32-770A-9D6A-02471EBE22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B6C4-92A5-403B-A1C1-FDD996FAFEB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50ED5EC-A819-4621-A585-4562F62DC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34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B6C4-92A5-403B-A1C1-FDD996FAFEB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0ED5EC-A819-4621-A585-4562F62DC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21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B6C4-92A5-403B-A1C1-FDD996FAFEB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0ED5EC-A819-4621-A585-4562F62DC81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687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B6C4-92A5-403B-A1C1-FDD996FAFEB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0ED5EC-A819-4621-A585-4562F62DC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51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B6C4-92A5-403B-A1C1-FDD996FAFEB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0ED5EC-A819-4621-A585-4562F62DC81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5014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B6C4-92A5-403B-A1C1-FDD996FAFEB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0ED5EC-A819-4621-A585-4562F62DC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342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B6C4-92A5-403B-A1C1-FDD996FAFEB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D5EC-A819-4621-A585-4562F62DC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650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B6C4-92A5-403B-A1C1-FDD996FAFEB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D5EC-A819-4621-A585-4562F62DC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31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B6C4-92A5-403B-A1C1-FDD996FAFEB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D5EC-A819-4621-A585-4562F62DC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B6C4-92A5-403B-A1C1-FDD996FAFEB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0ED5EC-A819-4621-A585-4562F62DC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30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B6C4-92A5-403B-A1C1-FDD996FAFEB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0ED5EC-A819-4621-A585-4562F62DC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58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B6C4-92A5-403B-A1C1-FDD996FAFEB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0ED5EC-A819-4621-A585-4562F62DC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24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B6C4-92A5-403B-A1C1-FDD996FAFEB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D5EC-A819-4621-A585-4562F62DC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23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B6C4-92A5-403B-A1C1-FDD996FAFEB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D5EC-A819-4621-A585-4562F62DC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75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B6C4-92A5-403B-A1C1-FDD996FAFEB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D5EC-A819-4621-A585-4562F62DC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64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B6C4-92A5-403B-A1C1-FDD996FAFEB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0ED5EC-A819-4621-A585-4562F62DC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0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5B6C4-92A5-403B-A1C1-FDD996FAFEB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50ED5EC-A819-4621-A585-4562F62DC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60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90" r:id="rId2"/>
    <p:sldLayoutId id="2147484291" r:id="rId3"/>
    <p:sldLayoutId id="2147484292" r:id="rId4"/>
    <p:sldLayoutId id="2147484293" r:id="rId5"/>
    <p:sldLayoutId id="2147484294" r:id="rId6"/>
    <p:sldLayoutId id="2147484295" r:id="rId7"/>
    <p:sldLayoutId id="2147484296" r:id="rId8"/>
    <p:sldLayoutId id="2147484297" r:id="rId9"/>
    <p:sldLayoutId id="2147484298" r:id="rId10"/>
    <p:sldLayoutId id="2147484299" r:id="rId11"/>
    <p:sldLayoutId id="2147484300" r:id="rId12"/>
    <p:sldLayoutId id="2147484301" r:id="rId13"/>
    <p:sldLayoutId id="2147484302" r:id="rId14"/>
    <p:sldLayoutId id="2147484303" r:id="rId15"/>
    <p:sldLayoutId id="21474843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F9FA-E860-772B-D21E-F07E9E14C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12" y="298581"/>
            <a:ext cx="12005388" cy="1520888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Business Analytics And Digital </a:t>
            </a:r>
            <a:br>
              <a:rPr lang="en-US" sz="4400" dirty="0"/>
            </a:br>
            <a:r>
              <a:rPr lang="en-US" sz="4400" dirty="0"/>
              <a:t>Marketing (MBE9)</a:t>
            </a:r>
            <a:endParaRPr lang="en-IN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24704-3A3E-D827-076A-D7E89D143853}"/>
              </a:ext>
            </a:extLst>
          </p:cNvPr>
          <p:cNvSpPr txBox="1"/>
          <p:nvPr/>
        </p:nvSpPr>
        <p:spPr>
          <a:xfrm>
            <a:off x="3732245" y="1968759"/>
            <a:ext cx="5234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1: Swiggy Analysis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84D90-0384-A303-09C3-B55F97A09BC2}"/>
              </a:ext>
            </a:extLst>
          </p:cNvPr>
          <p:cNvSpPr txBox="1"/>
          <p:nvPr/>
        </p:nvSpPr>
        <p:spPr>
          <a:xfrm>
            <a:off x="5477070" y="4225576"/>
            <a:ext cx="7147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Name:</a:t>
            </a:r>
          </a:p>
          <a:p>
            <a:r>
              <a:rPr lang="en-US" sz="2800" dirty="0"/>
              <a:t>VisvasPrabhakar R</a:t>
            </a:r>
          </a:p>
          <a:p>
            <a:r>
              <a:rPr lang="en-US" sz="2800" dirty="0"/>
              <a:t>Email: visvasprabhakar170703@gmail.com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3075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8F9F-E0C4-3C02-008E-F971B5C15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469" y="1339458"/>
            <a:ext cx="10972196" cy="685286"/>
          </a:xfrm>
        </p:spPr>
        <p:txBody>
          <a:bodyPr>
            <a:noAutofit/>
          </a:bodyPr>
          <a:lstStyle/>
          <a:p>
            <a:r>
              <a:rPr lang="en-US" sz="2800" dirty="0"/>
              <a:t>Task 5: Correlation between restaurant price and avg rating</a:t>
            </a:r>
            <a:endParaRPr lang="en-IN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2B6F65-0CA8-7C2D-B06C-345EBECB09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28013" y="2017049"/>
            <a:ext cx="7978466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Objective:</a:t>
            </a:r>
            <a:endParaRPr lang="en-US" altLang="en-US" dirty="0">
              <a:solidFill>
                <a:schemeClr val="tx1"/>
              </a:solidFill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Analyze the correlation between average rating and price.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Visualization Tool: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Use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stacked bar chart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this correlation analysis.</a:t>
            </a:r>
          </a:p>
          <a:p>
            <a:pPr algn="just">
              <a:lnSpc>
                <a:spcPct val="150000"/>
              </a:lnSpc>
            </a:pPr>
            <a:r>
              <a:rPr lang="en-US" b="1" u="sng" dirty="0"/>
              <a:t>Insights from the Analysis:</a:t>
            </a:r>
          </a:p>
          <a:p>
            <a:pPr marL="0" indent="0" algn="just">
              <a:buNone/>
            </a:pPr>
            <a:r>
              <a:rPr lang="en-US" b="1" dirty="0"/>
              <a:t>      Average Rating and Price Correlation:</a:t>
            </a:r>
            <a:endParaRPr lang="en-US" dirty="0"/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b="1" dirty="0"/>
              <a:t>Average-Priced Foods</a:t>
            </a:r>
            <a:r>
              <a:rPr lang="en-US" dirty="0"/>
              <a:t>: Quality can lead to high ratings.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b="1" dirty="0"/>
              <a:t> Low-Priced Foods</a:t>
            </a:r>
            <a:r>
              <a:rPr lang="en-US" dirty="0"/>
              <a:t>: Generally receive lower ratings.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b="1" dirty="0"/>
              <a:t> High-Priced Foods</a:t>
            </a:r>
            <a:r>
              <a:rPr lang="en-US" dirty="0"/>
              <a:t>: Maintain high ratings, reflecting good quality.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b="1" dirty="0"/>
              <a:t> Conclusion</a:t>
            </a:r>
            <a:r>
              <a:rPr lang="en-US" dirty="0"/>
              <a:t>: Quality is a crucial factor alongside price in determining ratings.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34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F2E1-B840-DCEF-BDAC-1B8FAF03E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866" y="1202608"/>
            <a:ext cx="8399583" cy="654184"/>
          </a:xfrm>
        </p:spPr>
        <p:txBody>
          <a:bodyPr/>
          <a:lstStyle/>
          <a:p>
            <a:r>
              <a:rPr lang="en-US" dirty="0"/>
              <a:t>Task 6: City wise restaurant count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4E4CDA-8547-A4EF-CF4C-2926131575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51889" y="1950098"/>
            <a:ext cx="9501319" cy="449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Determine the number of restaurants in each city.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Tool: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clustered column chart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this analysis. 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u="sng" dirty="0"/>
              <a:t>Key Findings:</a:t>
            </a:r>
            <a:endParaRPr lang="en-US" u="sng" dirty="0"/>
          </a:p>
          <a:p>
            <a:pPr marL="742950" lvl="1" indent="-285750" algn="just">
              <a:buFont typeface="+mj-lt"/>
              <a:buAutoNum type="arabicPeriod"/>
            </a:pPr>
            <a:r>
              <a:rPr lang="en-US" b="1" dirty="0"/>
              <a:t>Restaurant Count Range:</a:t>
            </a:r>
            <a:endParaRPr lang="en-US" dirty="0"/>
          </a:p>
          <a:p>
            <a:pPr marL="1143000" lvl="2" indent="-228600" algn="just">
              <a:buFont typeface="+mj-lt"/>
              <a:buAutoNum type="arabicPeriod"/>
            </a:pPr>
            <a:r>
              <a:rPr lang="en-US" dirty="0"/>
              <a:t>The count ranges from 221 to 87 restaurants.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dirty="0"/>
              <a:t>Cities with Above Average Restaurant Count:</a:t>
            </a:r>
            <a:endParaRPr lang="en-US" dirty="0"/>
          </a:p>
          <a:p>
            <a:pPr marL="1143000" lvl="2" indent="-228600" algn="just">
              <a:buFont typeface="+mj-lt"/>
              <a:buAutoNum type="arabicPeriod"/>
            </a:pPr>
            <a:r>
              <a:rPr lang="en-US" dirty="0"/>
              <a:t>Only five out of nine cities have more than the average count of restaurants.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dirty="0"/>
              <a:t>Cities Needing Focus:</a:t>
            </a:r>
            <a:endParaRPr lang="en-US" dirty="0"/>
          </a:p>
          <a:p>
            <a:pPr marL="1143000" lvl="2" indent="-228600" algn="just">
              <a:buFont typeface="+mj-lt"/>
              <a:buAutoNum type="arabicPeriod"/>
            </a:pPr>
            <a:r>
              <a:rPr lang="en-US" dirty="0"/>
              <a:t>Hyderabad, Delhi, Ahmedabad, and Surat need to focus on increasing their restaurant count.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530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51C2-AF7A-5621-498E-B9257176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890" y="1287624"/>
            <a:ext cx="10310326" cy="718458"/>
          </a:xfrm>
        </p:spPr>
        <p:txBody>
          <a:bodyPr>
            <a:normAutofit fontScale="90000"/>
          </a:bodyPr>
          <a:lstStyle/>
          <a:p>
            <a:r>
              <a:rPr lang="en-US" dirty="0"/>
              <a:t>Task 7:Price Distribution Analysis among restaurants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3539C96-A79B-72BE-87E4-D68F6C3601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67784" y="1940768"/>
            <a:ext cx="9186150" cy="429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distribution of restaurant prices.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Tool: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pie chart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this analysis.</a:t>
            </a:r>
          </a:p>
          <a:p>
            <a:pPr algn="just"/>
            <a:r>
              <a:rPr lang="en-US" b="1" u="sng" dirty="0"/>
              <a:t>Key Findings:</a:t>
            </a:r>
            <a:endParaRPr lang="en-US" u="sng" dirty="0"/>
          </a:p>
          <a:p>
            <a:pPr marL="0" indent="0" algn="just">
              <a:buNone/>
            </a:pPr>
            <a:r>
              <a:rPr lang="en-US" b="1" dirty="0"/>
              <a:t>Average Price Foods: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These occupy the maximum number of restaurants.</a:t>
            </a:r>
          </a:p>
          <a:p>
            <a:pPr marL="0" indent="0" algn="just">
              <a:buNone/>
            </a:pPr>
            <a:r>
              <a:rPr lang="en-US" b="1" dirty="0"/>
              <a:t>High Price Foods: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As the price increases, the count of restaurants decreases.</a:t>
            </a:r>
          </a:p>
          <a:p>
            <a:pPr marL="0" indent="0" algn="just">
              <a:buNone/>
            </a:pPr>
            <a:r>
              <a:rPr lang="en-US" b="1" dirty="0"/>
              <a:t>Low Price Foods: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Foods with minimum prices are also distributed in low ranges.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16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D446-A5C3-B8D9-CD7B-154DFD97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566" y="1376780"/>
            <a:ext cx="8915400" cy="591980"/>
          </a:xfrm>
        </p:spPr>
        <p:txBody>
          <a:bodyPr>
            <a:normAutofit fontScale="90000"/>
          </a:bodyPr>
          <a:lstStyle/>
          <a:p>
            <a:r>
              <a:rPr lang="en-US" dirty="0"/>
              <a:t>Task 8: Delivery time Analysis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623EA1-684D-376A-CE73-2E075B19FB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22231" y="2157185"/>
            <a:ext cx="10493974" cy="4673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delivery times for restaurants.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Tool: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clustered column chart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this analysis.</a:t>
            </a:r>
          </a:p>
          <a:p>
            <a:pPr algn="just"/>
            <a:r>
              <a:rPr lang="en-US" b="1" u="sng" dirty="0"/>
              <a:t>Key Findings:</a:t>
            </a:r>
            <a:endParaRPr lang="en-US" u="sng" dirty="0"/>
          </a:p>
          <a:p>
            <a:pPr marL="0" indent="0" algn="just">
              <a:buNone/>
            </a:pPr>
            <a:r>
              <a:rPr lang="en-US" b="1" dirty="0"/>
              <a:t>Delivery Time Range: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Delivery times range from 35 minutes to 95 minutes.</a:t>
            </a:r>
          </a:p>
          <a:p>
            <a:pPr marL="0" indent="0" algn="just">
              <a:buNone/>
            </a:pPr>
            <a:r>
              <a:rPr lang="en-US" b="1" dirty="0"/>
              <a:t>Average Delivery Time: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The average delivery time maintained by Swiggy is 53 minutes.</a:t>
            </a:r>
          </a:p>
          <a:p>
            <a:pPr marL="0" indent="0" algn="just">
              <a:buNone/>
            </a:pPr>
            <a:r>
              <a:rPr lang="en-US" b="1" dirty="0"/>
              <a:t>Analysis with Average Line: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Restaurants with delivery times close to the average.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Restaurants with maximum and minimum delivery times.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49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D1DE-AEC4-D996-D52E-CF2060F8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237" y="1249261"/>
            <a:ext cx="9247620" cy="644853"/>
          </a:xfrm>
        </p:spPr>
        <p:txBody>
          <a:bodyPr/>
          <a:lstStyle/>
          <a:p>
            <a:r>
              <a:rPr lang="en-US" dirty="0"/>
              <a:t>Task 9: Cuisine Analysis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55E01A-48D3-B86A-CD94-E5A966ADDF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59223" y="2126359"/>
            <a:ext cx="8929397" cy="497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count of different cuisines among food items.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Tool: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clustered column chart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this analysis.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Findings:</a:t>
            </a: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Cuisine Popularity</a:t>
            </a:r>
          </a:p>
          <a:p>
            <a:pPr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cuisines that are most frequently ordered.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contains a total of 3,794 cuisine entries.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 cuisines that are ordered more frequently than the average count.</a:t>
            </a:r>
          </a:p>
          <a:p>
            <a:pPr marL="4572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IN" u="sng" dirty="0"/>
              <a:t>Insights from the Analysis:</a:t>
            </a: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cuisines are ordered significantly more often than others.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Cuisines with above-average order counts stand out in the dataset. 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N" dirty="0"/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N" dirty="0"/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N" dirty="0"/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6A52095-37ED-A00D-A973-AFC29625B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051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E670-A456-89CF-65E2-545ADBF8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897" y="1333237"/>
            <a:ext cx="8781091" cy="700837"/>
          </a:xfrm>
        </p:spPr>
        <p:txBody>
          <a:bodyPr/>
          <a:lstStyle/>
          <a:p>
            <a:r>
              <a:rPr lang="en-US" dirty="0"/>
              <a:t>Task 10 : Area wise restaurant analysis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C6A362-BC59-BAE3-4F88-F84502BFA2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55485" y="2038549"/>
            <a:ext cx="8553432" cy="55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Determine the number of restaurants in each area.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Tool: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stacked column chart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this analysis.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Findings:</a:t>
            </a: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Restaurant Count Range: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count of restaurants in each area ranges from 1 to 39.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Busiest Location: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area with the highest number of restaurants is the busiest location, leading to a</a:t>
            </a: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number of restaurants.</a:t>
            </a:r>
          </a:p>
          <a:p>
            <a:pPr mar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Below Average Areas: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areas have a below-average count of restaurants.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Count: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average count of restaurants per area is 3.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11939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8352-05C7-E808-CB76-ED7937BB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268" y="1314576"/>
            <a:ext cx="10236667" cy="598200"/>
          </a:xfrm>
        </p:spPr>
        <p:txBody>
          <a:bodyPr>
            <a:normAutofit/>
          </a:bodyPr>
          <a:lstStyle/>
          <a:p>
            <a:r>
              <a:rPr lang="en-US" sz="2800" dirty="0"/>
              <a:t>Task 11:Correlation Analysis (Price, Avg rating, Total rating)</a:t>
            </a:r>
            <a:endParaRPr lang="en-IN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C5379B-D55A-6697-B9D2-2314C9E313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64194" y="1912776"/>
            <a:ext cx="8337539" cy="468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correlation between price, delivery time, and average rating.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Tools: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 and stacked column chart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this analysis.</a:t>
            </a:r>
          </a:p>
          <a:p>
            <a:pPr algn="just"/>
            <a:r>
              <a:rPr lang="en-US" b="1" u="sng" dirty="0"/>
              <a:t>Chart Configuration:</a:t>
            </a:r>
            <a:endParaRPr lang="en-US" u="sng" dirty="0"/>
          </a:p>
          <a:p>
            <a:pPr marL="0" indent="0" algn="just">
              <a:buNone/>
            </a:pPr>
            <a:r>
              <a:rPr lang="en-US" b="1" dirty="0"/>
              <a:t>Left Side: (Numerical Value)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Represents </a:t>
            </a:r>
            <a:r>
              <a:rPr lang="en-US" b="1" dirty="0"/>
              <a:t>Price</a:t>
            </a:r>
            <a:r>
              <a:rPr lang="en-US" dirty="0"/>
              <a:t> with a line chart.</a:t>
            </a:r>
          </a:p>
          <a:p>
            <a:pPr marL="0" indent="0" algn="just">
              <a:buNone/>
            </a:pPr>
            <a:r>
              <a:rPr lang="en-US" b="1" dirty="0"/>
              <a:t>Right Side: (Numerical Value)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Represents </a:t>
            </a:r>
            <a:r>
              <a:rPr lang="en-US" b="1" dirty="0"/>
              <a:t>Delivery Time</a:t>
            </a:r>
            <a:r>
              <a:rPr lang="en-US" dirty="0"/>
              <a:t> with a stacked column chart.</a:t>
            </a:r>
          </a:p>
          <a:p>
            <a:pPr marL="0" indent="0" algn="just">
              <a:buNone/>
            </a:pPr>
            <a:r>
              <a:rPr lang="en-US" b="1" dirty="0"/>
              <a:t>Bottom: (Downward Mapping)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Represents </a:t>
            </a:r>
            <a:r>
              <a:rPr lang="en-US" b="1" dirty="0"/>
              <a:t>Average Rating</a:t>
            </a:r>
            <a:r>
              <a:rPr lang="en-US" dirty="0"/>
              <a:t> mapped according to delivery time and price.</a:t>
            </a:r>
          </a:p>
          <a:p>
            <a:pPr marL="4572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632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AA9D13-EF6C-3290-29C1-0A771A197F81}"/>
              </a:ext>
            </a:extLst>
          </p:cNvPr>
          <p:cNvSpPr txBox="1"/>
          <p:nvPr/>
        </p:nvSpPr>
        <p:spPr>
          <a:xfrm>
            <a:off x="2162368" y="651626"/>
            <a:ext cx="912767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u="sng" dirty="0"/>
              <a:t>Key Findings:</a:t>
            </a:r>
            <a:endParaRPr lang="en-US" u="sng" dirty="0"/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Price and Delivery Time:</a:t>
            </a:r>
            <a:endParaRPr lang="en-US" dirty="0"/>
          </a:p>
          <a:p>
            <a:pPr lvl="2" algn="just"/>
            <a:r>
              <a:rPr lang="en-US" dirty="0"/>
              <a:t>As price increases, delivery time tends to increase.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Price and Rating:</a:t>
            </a:r>
            <a:endParaRPr lang="en-US" dirty="0"/>
          </a:p>
          <a:p>
            <a:pPr lvl="2" algn="just"/>
            <a:r>
              <a:rPr lang="en-US" dirty="0"/>
              <a:t>With increasing price, the average rating also tends to increase.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Price Decrease:</a:t>
            </a:r>
            <a:endParaRPr lang="en-US" dirty="0"/>
          </a:p>
          <a:p>
            <a:pPr lvl="2" algn="just"/>
            <a:r>
              <a:rPr lang="en-US" dirty="0"/>
              <a:t>When price slightly decreases, both delivery time and rating tend to decrease gradually.</a:t>
            </a:r>
          </a:p>
          <a:p>
            <a:pPr algn="just"/>
            <a:endParaRPr lang="en-US" b="1" dirty="0"/>
          </a:p>
          <a:p>
            <a:pPr algn="just"/>
            <a:r>
              <a:rPr lang="en-US" b="1" u="sng" dirty="0"/>
              <a:t>Insights from the Analysis :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            Price vs. Delivery Time:</a:t>
            </a:r>
            <a:endParaRPr lang="en-US" dirty="0"/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dirty="0"/>
              <a:t> Higher prices are associated with longer delivery times.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            Price vs. Rating:</a:t>
            </a:r>
            <a:endParaRPr lang="en-US" dirty="0"/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dirty="0"/>
              <a:t> Higher prices generally lead to higher average ratings.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             Price Decrease Effect:</a:t>
            </a:r>
            <a:endParaRPr lang="en-US" dirty="0"/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dirty="0"/>
              <a:t>  A decrease in price results in a gradual decrease in both delivery time  and rating.</a:t>
            </a:r>
          </a:p>
        </p:txBody>
      </p:sp>
    </p:spTree>
    <p:extLst>
      <p:ext uri="{BB962C8B-B14F-4D97-AF65-F5344CB8AC3E}">
        <p14:creationId xmlns:p14="http://schemas.microsoft.com/office/powerpoint/2010/main" val="3042062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3907-BCB8-3519-CEBD-4318537DA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865" y="1277254"/>
            <a:ext cx="8732902" cy="682176"/>
          </a:xfrm>
        </p:spPr>
        <p:txBody>
          <a:bodyPr/>
          <a:lstStyle/>
          <a:p>
            <a:r>
              <a:rPr lang="en-US" dirty="0"/>
              <a:t>Task 12: Customer feedback analysis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4E5330-DE12-2B1D-77C1-0C18F35800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4580" y="2061978"/>
            <a:ext cx="10674220" cy="4931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customer feedback based on average rating and total rating.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Metrics: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Ranges from 50 to more than 1000 ratings.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Indicates the quality of the restaurant as perceived by customers.</a:t>
            </a:r>
          </a:p>
          <a:p>
            <a:pPr marL="400050" indent="-400050" algn="just">
              <a:buFont typeface="+mj-lt"/>
              <a:buAutoNum type="romanLcPeriod"/>
            </a:pPr>
            <a:r>
              <a:rPr lang="en-US" sz="1600" b="1" u="sng" dirty="0"/>
              <a:t>Analysis Logic:</a:t>
            </a:r>
            <a:endParaRPr lang="en-US" sz="1600" u="sng" dirty="0"/>
          </a:p>
          <a:p>
            <a:pPr marL="457200" lvl="1" indent="0" algn="just">
              <a:buNone/>
            </a:pPr>
            <a:r>
              <a:rPr lang="en-US" sz="1400" b="1" dirty="0"/>
              <a:t>Example Comparison</a:t>
            </a:r>
            <a:r>
              <a:rPr lang="en-US" sz="1400" dirty="0"/>
              <a:t>:</a:t>
            </a:r>
            <a:endParaRPr lang="en-US" dirty="0"/>
          </a:p>
          <a:p>
            <a:pPr marL="1257300" lvl="2" indent="-342900" algn="just">
              <a:buFont typeface="+mj-lt"/>
              <a:buAutoNum type="arabicPeriod"/>
            </a:pPr>
            <a:r>
              <a:rPr lang="en-US" b="1" dirty="0"/>
              <a:t>Restaurant A</a:t>
            </a:r>
            <a:r>
              <a:rPr lang="en-US" dirty="0"/>
              <a:t>:</a:t>
            </a:r>
          </a:p>
          <a:p>
            <a:pPr lvl="3" algn="just">
              <a:buFont typeface="+mj-lt"/>
              <a:buAutoNum type="arabicPeriod"/>
            </a:pPr>
            <a:r>
              <a:rPr lang="en-US" dirty="0"/>
              <a:t>Total Rating: 200</a:t>
            </a:r>
          </a:p>
          <a:p>
            <a:pPr lvl="3" algn="just">
              <a:buFont typeface="+mj-lt"/>
              <a:buAutoNum type="arabicPeriod"/>
            </a:pPr>
            <a:r>
              <a:rPr lang="en-US" dirty="0"/>
              <a:t>Average Rating: 4.5</a:t>
            </a:r>
          </a:p>
          <a:p>
            <a:pPr marL="914400" lvl="2" indent="0" algn="just">
              <a:lnSpc>
                <a:spcPct val="110000"/>
              </a:lnSpc>
              <a:buNone/>
            </a:pPr>
            <a:r>
              <a:rPr lang="en-US" b="1" dirty="0"/>
              <a:t>2.    Restaurant B</a:t>
            </a:r>
            <a:r>
              <a:rPr lang="en-US" dirty="0"/>
              <a:t>:</a:t>
            </a:r>
          </a:p>
          <a:p>
            <a:pPr marL="1657350" lvl="3" indent="-285750" algn="just">
              <a:lnSpc>
                <a:spcPct val="110000"/>
              </a:lnSpc>
              <a:buFont typeface="+mj-lt"/>
              <a:buAutoNum type="romanUcPeriod"/>
            </a:pPr>
            <a:r>
              <a:rPr lang="en-US" dirty="0"/>
              <a:t>Total Rating: 5200+</a:t>
            </a:r>
          </a:p>
          <a:p>
            <a:pPr marL="1657350" lvl="3" indent="-285750" algn="just">
              <a:lnSpc>
                <a:spcPct val="110000"/>
              </a:lnSpc>
              <a:buFont typeface="+mj-lt"/>
              <a:buAutoNum type="romanUcPeriod"/>
            </a:pPr>
            <a:r>
              <a:rPr lang="en-US" dirty="0"/>
              <a:t>Average Rating: 3.9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304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F83C0-C3C7-5AF2-80D0-9F2A8C9EB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681" y="1209867"/>
            <a:ext cx="9587237" cy="5396206"/>
          </a:xfrm>
        </p:spPr>
        <p:txBody>
          <a:bodyPr>
            <a:normAutofit/>
          </a:bodyPr>
          <a:lstStyle/>
          <a:p>
            <a:pPr marL="914400" lvl="2" indent="0" algn="just">
              <a:lnSpc>
                <a:spcPct val="110000"/>
              </a:lnSpc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u="sng" dirty="0"/>
              <a:t>Conclusion</a:t>
            </a:r>
            <a:r>
              <a:rPr lang="en-US" u="sng" dirty="0"/>
              <a:t>:</a:t>
            </a:r>
          </a:p>
          <a:p>
            <a:pPr marL="0" indent="0" algn="just">
              <a:buNone/>
            </a:pPr>
            <a:r>
              <a:rPr lang="en-US" dirty="0"/>
              <a:t>            Even though Restaurant B has a lower average rating, the higher total   rating indicates a larger customer base and potentially more reliable feedback.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u="sng" dirty="0"/>
              <a:t>Key Metrics:</a:t>
            </a:r>
            <a:endParaRPr lang="en-US" u="sng" dirty="0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Rating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of total ratings is 2800.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Restaurants with more than 2800 total ratings get a minimal star.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Restaurants with more than 6000 total ratings get a maximum rating.</a:t>
            </a:r>
          </a:p>
          <a:p>
            <a:pPr algn="just"/>
            <a:r>
              <a:rPr lang="en-IN" b="1" u="sng" dirty="0"/>
              <a:t>Insights from Example</a:t>
            </a:r>
          </a:p>
          <a:p>
            <a:pPr marL="0" marR="0" lvl="0" indent="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Hyderabad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restaurants have very good positive feedback.</a:t>
            </a:r>
          </a:p>
          <a:p>
            <a:pPr marL="0" marR="0" lvl="0" indent="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Chennai and Delhi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has one restaurant with high positive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74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CC05-5CF4-AF9C-F7FE-92BE3F84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890218"/>
            <a:ext cx="8911687" cy="12808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Data Exploration Process: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C8083F-F811-0F57-2200-DEF6267844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79988" y="1756351"/>
            <a:ext cx="9227293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Loaded the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Imported the dataset for analysis.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Explored the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Conducted an initial examination to understand the dataset.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Dataset Characteristics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Recognized that the dataset belongs to a food ordering and delivery company.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Identified Data Attributes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Listed and reviewed the data types and column names.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Structure Analysis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Counted the number of rows and columns in the 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8927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D3A6-CDA5-2895-CF7E-5166E25DF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3" y="1231639"/>
            <a:ext cx="11038114" cy="785327"/>
          </a:xfrm>
        </p:spPr>
        <p:txBody>
          <a:bodyPr>
            <a:normAutofit fontScale="90000"/>
          </a:bodyPr>
          <a:lstStyle/>
          <a:p>
            <a:r>
              <a:rPr lang="en-US" dirty="0"/>
              <a:t>Task 13: Geographical Mapping of restaurant location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2A913B-39AB-6BEB-2E46-6C4A215244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39699" y="2109968"/>
            <a:ext cx="8957901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 the geographical locations of restaurants and their counts in different areas.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Tool: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geographical 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display restaurant locations.</a:t>
            </a:r>
          </a:p>
          <a:p>
            <a:r>
              <a:rPr lang="en-US" b="1" u="sng" dirty="0"/>
              <a:t>Insights from the Mapping:</a:t>
            </a:r>
          </a:p>
          <a:p>
            <a:pPr marL="0" indent="0">
              <a:buNone/>
            </a:pPr>
            <a:r>
              <a:rPr lang="en-US" b="1" dirty="0"/>
              <a:t>Restaurant Distribution: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Visual representation of restaurant density across different areas.</a:t>
            </a:r>
          </a:p>
          <a:p>
            <a:pPr marL="0" indent="0">
              <a:buNone/>
            </a:pPr>
            <a:r>
              <a:rPr lang="en-US" b="1" dirty="0"/>
              <a:t>Geographical Insights: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Identify areas with high concentrations of restaurants.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Spot regions with potential for new restaurant openings based on lower densities.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87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FED7-0CB7-66EF-888F-E590DE61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921" y="1258593"/>
            <a:ext cx="8911687" cy="626192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94052F-5749-D867-4D2E-E63838877C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90101" y="1981570"/>
            <a:ext cx="10146388" cy="420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00050" marR="0" lvl="0" indent="-4000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Restaurant Distribution: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geographical mapping revealed that certain areas, like Hyderabad, have a high concentration</a:t>
            </a:r>
          </a:p>
          <a:p>
            <a:pPr marL="4572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restaurants, while others like Surat need more restaurants to meet demand.</a:t>
            </a:r>
          </a:p>
          <a:p>
            <a:pPr marL="400050" marR="0" lvl="0" indent="-4000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Feedback Analysis: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and average ratings indicated that restaurants with higher total ratings, even with slightly </a:t>
            </a: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average ratings, generally have more reliable feedback.</a:t>
            </a: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Hyderabad stands out with a large number of highly rated restaurants, </a:t>
            </a: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 Chennai and Delhi each have one notable restaurant.</a:t>
            </a:r>
          </a:p>
          <a:p>
            <a:pPr marL="400050" marR="0" lvl="0" indent="-4000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Delivery Time Analysis: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correlation between delivery time, price, and average rating. Restaurants that </a:t>
            </a: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 to maintain an average delivery time of around 53 minutes generally receive better ratings.</a:t>
            </a: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 very short and very long delivery times can negatively impact ratings, with an optimal balance being key.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23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FF734-B1F8-02C9-AA01-591713903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0633" y="1116563"/>
            <a:ext cx="9158028" cy="4966996"/>
          </a:xfrm>
        </p:spPr>
        <p:txBody>
          <a:bodyPr>
            <a:normAutofit fontScale="92500" lnSpcReduction="20000"/>
          </a:bodyPr>
          <a:lstStyle/>
          <a:p>
            <a:pPr marL="400050" indent="-400050" algn="just">
              <a:buFont typeface="+mj-lt"/>
              <a:buAutoNum type="romanLcPeriod" startAt="4"/>
            </a:pPr>
            <a:r>
              <a:rPr lang="en-US" b="1" dirty="0"/>
              <a:t>Price Distribution Analysis: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/>
              <a:t>Average-priced foods are the most commonly offered, while both high and low-priced foods are less common. This indicates a sweet spot for pricing that balances cost with quality and delivery time.</a:t>
            </a:r>
          </a:p>
          <a:p>
            <a:pPr algn="just">
              <a:buFont typeface="+mj-lt"/>
              <a:buAutoNum type="romanLcPeriod" startAt="4"/>
            </a:pPr>
            <a:r>
              <a:rPr lang="en-US" b="1" dirty="0"/>
              <a:t>Cuisine Analysis: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/>
              <a:t>Certain cuisines are more popular and frequently ordered, suggesting a preference trend among customers.</a:t>
            </a:r>
          </a:p>
          <a:p>
            <a:pPr algn="just"/>
            <a:r>
              <a:rPr lang="en-US" b="1" u="sng" dirty="0"/>
              <a:t>Business Recommendations:</a:t>
            </a:r>
          </a:p>
          <a:p>
            <a:pPr marL="400050" indent="-400050" algn="just">
              <a:buFont typeface="+mj-lt"/>
              <a:buAutoNum type="romanLcPeriod"/>
            </a:pPr>
            <a:r>
              <a:rPr lang="en-US" b="1" dirty="0"/>
              <a:t>Expand in Underrepresented Areas: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/>
              <a:t>Focus on increasing the number of restaurants in cities like Surat, Ahmedabad, and Delhi to balance the restaurant distribution.</a:t>
            </a:r>
          </a:p>
          <a:p>
            <a:pPr marL="400050" indent="-400050" algn="just">
              <a:buFont typeface="+mj-lt"/>
              <a:buAutoNum type="romanLcPeriod"/>
            </a:pPr>
            <a:r>
              <a:rPr lang="en-US" b="1" dirty="0"/>
              <a:t>Optimize Delivery Times: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/>
              <a:t>Aim to maintain delivery times around the average of 53 minutes. Implement measures to ensure timely deliveries while maintaining food quality.</a:t>
            </a:r>
          </a:p>
          <a:p>
            <a:pPr marL="400050" indent="-400050" algn="just">
              <a:buFont typeface="+mj-lt"/>
              <a:buAutoNum type="romanLcPeriod"/>
            </a:pPr>
            <a:r>
              <a:rPr lang="en-US" b="1" dirty="0"/>
              <a:t>Enhance Quality for All Price Ranges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/>
              <a:t>Ensure that both high and low-priced foods maintain high quality to improve customer satisfaction and ratings.</a:t>
            </a:r>
          </a:p>
          <a:p>
            <a:pPr marL="1771650" lvl="4" indent="0" algn="just">
              <a:buNone/>
            </a:pPr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308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940DF-7A49-AFA7-CC6D-FBB05B936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4606" y="1433804"/>
            <a:ext cx="8803467" cy="4407160"/>
          </a:xfrm>
        </p:spPr>
        <p:txBody>
          <a:bodyPr/>
          <a:lstStyle/>
          <a:p>
            <a:pPr marL="400050" indent="-400050" algn="just">
              <a:buFont typeface="+mj-lt"/>
              <a:buAutoNum type="romanLcPeriod" startAt="4"/>
            </a:pPr>
            <a:r>
              <a:rPr lang="en-US" b="1" dirty="0"/>
              <a:t>Leverage Popular Cuisines: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/>
              <a:t>Promote and possibly expand the variety of the most frequently ordered cuisines to cater to customer preferences and increase order volumes.</a:t>
            </a:r>
          </a:p>
          <a:p>
            <a:pPr algn="just">
              <a:buFont typeface="+mj-lt"/>
              <a:buAutoNum type="romanLcPeriod" startAt="4"/>
            </a:pPr>
            <a:r>
              <a:rPr lang="en-US" b="1" dirty="0"/>
              <a:t>Monitor and Improve Customer Feedback: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/>
              <a:t>Pay attention to both total and average ratings to gauge restaurant performance. Encourage customers to leave feedback to gather more reliable data.</a:t>
            </a:r>
          </a:p>
          <a:p>
            <a:pPr algn="just">
              <a:buFont typeface="+mj-lt"/>
              <a:buAutoNum type="romanLcPeriod" startAt="4"/>
            </a:pPr>
            <a:r>
              <a:rPr lang="en-US" b="1" dirty="0"/>
              <a:t>Use Data-Driven Insights for Decision Making: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/>
              <a:t>Utilize insights from geographical mappings, customer feedback, and delivery time analysis to make informed decisions on restaurant placements, pricing strategies, and operational improvements.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135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E6F62E-407A-A3E6-F829-9D825AD3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987" y="866706"/>
            <a:ext cx="11263167" cy="579539"/>
          </a:xfrm>
        </p:spPr>
        <p:txBody>
          <a:bodyPr>
            <a:normAutofit/>
          </a:bodyPr>
          <a:lstStyle/>
          <a:p>
            <a:r>
              <a:rPr lang="en-US" sz="2800" dirty="0"/>
              <a:t>Task 1: Top 10 Area with highest number of restaurant</a:t>
            </a:r>
            <a:endParaRPr lang="en-IN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30197C-E537-68E2-2C2E-FBF8EC681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259" y="1518821"/>
            <a:ext cx="10096851" cy="5013649"/>
          </a:xfrm>
        </p:spPr>
      </p:pic>
    </p:spTree>
    <p:extLst>
      <p:ext uri="{BB962C8B-B14F-4D97-AF65-F5344CB8AC3E}">
        <p14:creationId xmlns:p14="http://schemas.microsoft.com/office/powerpoint/2010/main" val="1515454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BF13-D770-4A9D-B0FC-88C4697F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121" y="857375"/>
            <a:ext cx="10525916" cy="495563"/>
          </a:xfrm>
        </p:spPr>
        <p:txBody>
          <a:bodyPr>
            <a:noAutofit/>
          </a:bodyPr>
          <a:lstStyle/>
          <a:p>
            <a:r>
              <a:rPr lang="en-US" sz="2800" dirty="0"/>
              <a:t>Task 2: Most Popular Food served by Swiggy Each city</a:t>
            </a:r>
            <a:endParaRPr lang="en-IN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330AF28-B093-0107-E599-CBBEC92E0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58" y="1433804"/>
            <a:ext cx="9965855" cy="4823796"/>
          </a:xfrm>
        </p:spPr>
      </p:pic>
    </p:spTree>
    <p:extLst>
      <p:ext uri="{BB962C8B-B14F-4D97-AF65-F5344CB8AC3E}">
        <p14:creationId xmlns:p14="http://schemas.microsoft.com/office/powerpoint/2010/main" val="3568866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30D8-8263-B942-AD26-1FCFB7162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155" y="824851"/>
            <a:ext cx="9966080" cy="682175"/>
          </a:xfrm>
        </p:spPr>
        <p:txBody>
          <a:bodyPr>
            <a:noAutofit/>
          </a:bodyPr>
          <a:lstStyle/>
          <a:p>
            <a:r>
              <a:rPr lang="en-US" sz="2800" dirty="0"/>
              <a:t>Task 3: Top Rated Swiggy Restaurants (In Percentage)</a:t>
            </a:r>
            <a:endParaRPr lang="en-IN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0D77AA-4AA2-5FCC-8860-A7E3216EE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51" y="1423052"/>
            <a:ext cx="9641937" cy="5177410"/>
          </a:xfrm>
        </p:spPr>
      </p:pic>
    </p:spTree>
    <p:extLst>
      <p:ext uri="{BB962C8B-B14F-4D97-AF65-F5344CB8AC3E}">
        <p14:creationId xmlns:p14="http://schemas.microsoft.com/office/powerpoint/2010/main" val="1177639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038D-EA25-EF66-64B5-EDC95BDEA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468" y="960012"/>
            <a:ext cx="9256953" cy="598200"/>
          </a:xfrm>
        </p:spPr>
        <p:txBody>
          <a:bodyPr>
            <a:normAutofit/>
          </a:bodyPr>
          <a:lstStyle/>
          <a:p>
            <a:r>
              <a:rPr lang="en-US" sz="2800" dirty="0"/>
              <a:t>Task 4: Correlation affecting average rating </a:t>
            </a:r>
            <a:endParaRPr lang="en-IN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1851D5-09F9-4FD0-7C37-0FED94D77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500" y="1558212"/>
            <a:ext cx="9480887" cy="5028176"/>
          </a:xfrm>
        </p:spPr>
      </p:pic>
    </p:spTree>
    <p:extLst>
      <p:ext uri="{BB962C8B-B14F-4D97-AF65-F5344CB8AC3E}">
        <p14:creationId xmlns:p14="http://schemas.microsoft.com/office/powerpoint/2010/main" val="1608111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3177-B58C-D2E7-8572-F3608C92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542" y="867354"/>
            <a:ext cx="10896030" cy="551547"/>
          </a:xfrm>
        </p:spPr>
        <p:txBody>
          <a:bodyPr>
            <a:noAutofit/>
          </a:bodyPr>
          <a:lstStyle/>
          <a:p>
            <a:r>
              <a:rPr lang="en-US" sz="2800" dirty="0"/>
              <a:t>Task 5: Correlation between restaurant price and avg rating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EEDA24-E276-290B-7110-BE87DA083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96" y="1418900"/>
            <a:ext cx="9919425" cy="4836033"/>
          </a:xfrm>
        </p:spPr>
      </p:pic>
    </p:spTree>
    <p:extLst>
      <p:ext uri="{BB962C8B-B14F-4D97-AF65-F5344CB8AC3E}">
        <p14:creationId xmlns:p14="http://schemas.microsoft.com/office/powerpoint/2010/main" val="754650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82C8-BCB3-EDBB-C1E7-D95AF85E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075" y="788158"/>
            <a:ext cx="8333222" cy="560878"/>
          </a:xfrm>
        </p:spPr>
        <p:txBody>
          <a:bodyPr>
            <a:normAutofit/>
          </a:bodyPr>
          <a:lstStyle/>
          <a:p>
            <a:r>
              <a:rPr lang="en-US" sz="2800" dirty="0"/>
              <a:t>Task 6: City wise restaurant count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83B563-F32F-5A01-552D-02E3ED6FC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701" y="1442341"/>
            <a:ext cx="9877943" cy="4752598"/>
          </a:xfrm>
        </p:spPr>
      </p:pic>
    </p:spTree>
    <p:extLst>
      <p:ext uri="{BB962C8B-B14F-4D97-AF65-F5344CB8AC3E}">
        <p14:creationId xmlns:p14="http://schemas.microsoft.com/office/powerpoint/2010/main" val="307794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8DDD-3C1A-AE80-7068-56835F86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98" y="868576"/>
            <a:ext cx="8911687" cy="12808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Data Cleaning Process: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30D921-BFB3-F399-50E4-B6C747451B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51872" y="1393430"/>
            <a:ext cx="6565744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Check Data Types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Verify the data types of each column.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Correct any incorrect data types.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Handle Missing Data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Identify and remove any empty rows.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String Alignment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functions like PROPER and TRIM to standardize text data.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Convert Data to Table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Select the entire dataset and convert it into a table format.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Promote Headers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Set the first row as the header of the table.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74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02EA0-106B-5083-2EE1-78D2112A4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815" y="820052"/>
            <a:ext cx="9061010" cy="626192"/>
          </a:xfrm>
        </p:spPr>
        <p:txBody>
          <a:bodyPr>
            <a:normAutofit/>
          </a:bodyPr>
          <a:lstStyle/>
          <a:p>
            <a:r>
              <a:rPr lang="en-US" sz="2800" dirty="0"/>
              <a:t>Task 7:Price Distribution Analysis among restaurants</a:t>
            </a:r>
            <a:endParaRPr lang="en-IN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263AC3-CC80-6B2D-9FF4-4F1162CAD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530" y="1446244"/>
            <a:ext cx="9224295" cy="4739953"/>
          </a:xfrm>
        </p:spPr>
      </p:pic>
    </p:spTree>
    <p:extLst>
      <p:ext uri="{BB962C8B-B14F-4D97-AF65-F5344CB8AC3E}">
        <p14:creationId xmlns:p14="http://schemas.microsoft.com/office/powerpoint/2010/main" val="3655702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AB9B-7F5F-8D8A-5B70-813C60A20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60" y="862803"/>
            <a:ext cx="8594479" cy="523555"/>
          </a:xfrm>
        </p:spPr>
        <p:txBody>
          <a:bodyPr>
            <a:normAutofit/>
          </a:bodyPr>
          <a:lstStyle/>
          <a:p>
            <a:r>
              <a:rPr lang="en-US" sz="2800" dirty="0"/>
              <a:t>Task 8: Delivery time Analysis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295408-6B3D-6B40-2171-54DF43834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809" y="1470333"/>
            <a:ext cx="9765216" cy="4730296"/>
          </a:xfrm>
        </p:spPr>
      </p:pic>
    </p:spTree>
    <p:extLst>
      <p:ext uri="{BB962C8B-B14F-4D97-AF65-F5344CB8AC3E}">
        <p14:creationId xmlns:p14="http://schemas.microsoft.com/office/powerpoint/2010/main" val="1617464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AB7E-4161-A763-6182-8BC96E3F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113" y="810722"/>
            <a:ext cx="7764055" cy="542217"/>
          </a:xfrm>
        </p:spPr>
        <p:txBody>
          <a:bodyPr>
            <a:normAutofit/>
          </a:bodyPr>
          <a:lstStyle/>
          <a:p>
            <a:r>
              <a:rPr lang="en-US" sz="2800" dirty="0"/>
              <a:t>Task 9: Cuisine Analysis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C4FBA6-C5FB-36FB-0550-94013B6BD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0" y="1452465"/>
            <a:ext cx="9714154" cy="4665849"/>
          </a:xfrm>
        </p:spPr>
      </p:pic>
    </p:spTree>
    <p:extLst>
      <p:ext uri="{BB962C8B-B14F-4D97-AF65-F5344CB8AC3E}">
        <p14:creationId xmlns:p14="http://schemas.microsoft.com/office/powerpoint/2010/main" val="1147897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565C-7CCF-6B3A-6F44-52762120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444" y="866706"/>
            <a:ext cx="8137279" cy="50489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Task 10 : Area wise restaurant analysis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E0AD32-9096-3C7B-6116-4E35A3C35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304" y="1446245"/>
            <a:ext cx="9891705" cy="4706910"/>
          </a:xfrm>
        </p:spPr>
      </p:pic>
    </p:spTree>
    <p:extLst>
      <p:ext uri="{BB962C8B-B14F-4D97-AF65-F5344CB8AC3E}">
        <p14:creationId xmlns:p14="http://schemas.microsoft.com/office/powerpoint/2010/main" val="4277203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F061-6150-11A3-0D01-15AED6DD5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815" y="946778"/>
            <a:ext cx="10040724" cy="75682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Task 11:Correlation Analysis (Price, Avg rating, Total rating)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A19F42-68AD-1BD0-F9C5-29CE68EDC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696" y="1483891"/>
            <a:ext cx="9891319" cy="4640378"/>
          </a:xfrm>
        </p:spPr>
      </p:pic>
    </p:spTree>
    <p:extLst>
      <p:ext uri="{BB962C8B-B14F-4D97-AF65-F5344CB8AC3E}">
        <p14:creationId xmlns:p14="http://schemas.microsoft.com/office/powerpoint/2010/main" val="732678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DA58-AC5F-619F-0569-471ECCC2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518" y="885850"/>
            <a:ext cx="8333222" cy="672845"/>
          </a:xfrm>
        </p:spPr>
        <p:txBody>
          <a:bodyPr>
            <a:normAutofit/>
          </a:bodyPr>
          <a:lstStyle/>
          <a:p>
            <a:r>
              <a:rPr lang="en-US" sz="2800" dirty="0"/>
              <a:t>Task 12: Customer feedback analysis 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C872FC-B399-569B-27E2-62FC83FAE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74" y="1493222"/>
            <a:ext cx="8474066" cy="4253582"/>
          </a:xfrm>
        </p:spPr>
      </p:pic>
    </p:spTree>
    <p:extLst>
      <p:ext uri="{BB962C8B-B14F-4D97-AF65-F5344CB8AC3E}">
        <p14:creationId xmlns:p14="http://schemas.microsoft.com/office/powerpoint/2010/main" val="2496557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7E27-BA4B-FD14-E56A-D0A816CAF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839" y="834811"/>
            <a:ext cx="9238291" cy="728829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Task 13: Geographical Mapping of restaurant location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4541F1-7C2A-771E-02EC-F5151A354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20" y="1387152"/>
            <a:ext cx="7484137" cy="4974250"/>
          </a:xfrm>
        </p:spPr>
      </p:pic>
    </p:spTree>
    <p:extLst>
      <p:ext uri="{BB962C8B-B14F-4D97-AF65-F5344CB8AC3E}">
        <p14:creationId xmlns:p14="http://schemas.microsoft.com/office/powerpoint/2010/main" val="33338257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FEA-ADA7-042A-F2FB-135D65B14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856" y="792061"/>
            <a:ext cx="8280918" cy="644853"/>
          </a:xfrm>
        </p:spPr>
        <p:txBody>
          <a:bodyPr>
            <a:normAutofit/>
          </a:bodyPr>
          <a:lstStyle/>
          <a:p>
            <a:r>
              <a:rPr lang="en-US" sz="3200" dirty="0"/>
              <a:t>Conclusion: Dashboard-1 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E45081-A4C4-CA4B-2FD1-3E4ACA2F0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87" y="1539874"/>
            <a:ext cx="9293703" cy="4679435"/>
          </a:xfrm>
        </p:spPr>
      </p:pic>
    </p:spTree>
    <p:extLst>
      <p:ext uri="{BB962C8B-B14F-4D97-AF65-F5344CB8AC3E}">
        <p14:creationId xmlns:p14="http://schemas.microsoft.com/office/powerpoint/2010/main" val="2000234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724D-77F8-DF6F-8057-00264655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52" y="562540"/>
            <a:ext cx="8361214" cy="700837"/>
          </a:xfrm>
        </p:spPr>
        <p:txBody>
          <a:bodyPr>
            <a:normAutofit/>
          </a:bodyPr>
          <a:lstStyle/>
          <a:p>
            <a:r>
              <a:rPr lang="en-US" sz="3200" dirty="0"/>
              <a:t>Conclusion: Dashboard-2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7EB20A-D4BD-0381-726B-94A629831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36" y="1263377"/>
            <a:ext cx="9289674" cy="4898979"/>
          </a:xfrm>
        </p:spPr>
      </p:pic>
    </p:spTree>
    <p:extLst>
      <p:ext uri="{BB962C8B-B14F-4D97-AF65-F5344CB8AC3E}">
        <p14:creationId xmlns:p14="http://schemas.microsoft.com/office/powerpoint/2010/main" val="2089279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022C-B966-BE57-93A0-AEF8EC9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414" y="2826133"/>
            <a:ext cx="3622324" cy="1050736"/>
          </a:xfrm>
        </p:spPr>
        <p:txBody>
          <a:bodyPr>
            <a:noAutofit/>
          </a:bodyPr>
          <a:lstStyle/>
          <a:p>
            <a:r>
              <a:rPr lang="en-US" sz="4400" dirty="0"/>
              <a:t>Thank You !!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73409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4460-6B11-C09C-E543-249FB1E3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161" y="798404"/>
            <a:ext cx="10872545" cy="894945"/>
          </a:xfrm>
        </p:spPr>
        <p:txBody>
          <a:bodyPr>
            <a:noAutofit/>
          </a:bodyPr>
          <a:lstStyle/>
          <a:p>
            <a:pPr algn="ctr"/>
            <a:br>
              <a:rPr lang="en-US" dirty="0"/>
            </a:br>
            <a:r>
              <a:rPr lang="en-US" dirty="0"/>
              <a:t>Data Loading and Transformation in Power BI: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79424-B060-8522-83DA-22B577138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0734" y="2281974"/>
            <a:ext cx="8915400" cy="377762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Load Data in Power BI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Open Power BI.</a:t>
            </a:r>
          </a:p>
          <a:p>
            <a:pPr marL="457200" lvl="1" indent="0" algn="just">
              <a:buNone/>
            </a:pPr>
            <a:r>
              <a:rPr lang="en-US" dirty="0"/>
              <a:t>Before loading, choose to transform the data.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Transform Data Example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/>
              <a:t>Column Splitting</a:t>
            </a:r>
            <a:endParaRPr lang="en-US" dirty="0"/>
          </a:p>
          <a:p>
            <a:pPr marL="914400" lvl="2" indent="0" algn="just">
              <a:buNone/>
            </a:pPr>
            <a:r>
              <a:rPr lang="en-US" dirty="0"/>
              <a:t>Example: Column named "Food Type" contains both food items and cuisines.</a:t>
            </a:r>
          </a:p>
          <a:p>
            <a:pPr marL="914400" lvl="2" indent="0" algn="just">
              <a:buNone/>
            </a:pPr>
            <a:r>
              <a:rPr lang="en-US" dirty="0"/>
              <a:t>Split the column using the delimiter "," (comma).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0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F46DE487-A314-51FC-4FAD-8F3D6C534D7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861975" y="1243908"/>
            <a:ext cx="10871200" cy="386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Handle Inconsistent Data:                                                                                                                                                 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/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After splitting, there may be inconsistencies and null values.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/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Remove rows with empty data.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Advanced Aggregations: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For complex aggregations, use the Advanced option in the Group By window.</a:t>
            </a:r>
          </a:p>
          <a:p>
            <a:pPr marL="457200" lvl="1" indent="0" algn="just">
              <a:buNone/>
            </a:pPr>
            <a:r>
              <a:rPr lang="en-US" dirty="0"/>
              <a:t>Steps for Aggregations:</a:t>
            </a:r>
          </a:p>
          <a:p>
            <a:pPr marL="1314450" lvl="2" indent="-400050" algn="just">
              <a:buFont typeface="+mj-lt"/>
              <a:buAutoNum type="romanLcPeriod"/>
            </a:pPr>
            <a:r>
              <a:rPr lang="en-US" b="1" dirty="0"/>
              <a:t>Group by</a:t>
            </a:r>
            <a:r>
              <a:rPr lang="en-US" dirty="0"/>
              <a:t>: Select the columns for grouping.</a:t>
            </a:r>
          </a:p>
          <a:p>
            <a:pPr marL="1314450" lvl="2" indent="-400050" algn="just">
              <a:buFont typeface="+mj-lt"/>
              <a:buAutoNum type="romanLcPeriod"/>
            </a:pPr>
            <a:r>
              <a:rPr lang="en-US" b="1" dirty="0"/>
              <a:t>New Column Name</a:t>
            </a:r>
            <a:r>
              <a:rPr lang="en-US" dirty="0"/>
              <a:t>: Provide a name for each aggregated column.</a:t>
            </a:r>
          </a:p>
          <a:p>
            <a:pPr marL="1314450" lvl="2" indent="-400050" algn="just">
              <a:buFont typeface="+mj-lt"/>
              <a:buAutoNum type="romanLcPeriod"/>
            </a:pPr>
            <a:r>
              <a:rPr lang="en-US" b="1" dirty="0"/>
              <a:t>Operation</a:t>
            </a:r>
            <a:r>
              <a:rPr lang="en-US" dirty="0"/>
              <a:t>: Choose the aggregation operation (e.g., Sum, Average, Count Rows, etc.).</a:t>
            </a:r>
          </a:p>
          <a:p>
            <a:pPr marL="1314450" lvl="2" indent="-400050" algn="just">
              <a:buFont typeface="+mj-lt"/>
              <a:buAutoNum type="romanLcPeriod"/>
            </a:pPr>
            <a:r>
              <a:rPr lang="en-US" b="1" dirty="0"/>
              <a:t>Column</a:t>
            </a:r>
            <a:r>
              <a:rPr lang="en-US" dirty="0"/>
              <a:t>: Select the columns to aggregate.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53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2952C18-7AA2-C110-4BDF-9F42A0BA4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499" y="1069036"/>
            <a:ext cx="10245999" cy="713111"/>
          </a:xfrm>
        </p:spPr>
        <p:txBody>
          <a:bodyPr>
            <a:normAutofit/>
          </a:bodyPr>
          <a:lstStyle/>
          <a:p>
            <a:r>
              <a:rPr lang="en-US" sz="2800" dirty="0"/>
              <a:t>Task 1: Top 10 Area with highest number of restaurant</a:t>
            </a:r>
            <a:endParaRPr lang="en-IN" sz="2800" dirty="0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350C01D6-FF6B-A868-D5DD-10EFD006405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580483" y="1782147"/>
            <a:ext cx="9428015" cy="349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Visualization Setup: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Place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column on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X-axis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Place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Restaurant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column on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Y-axis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Note on Counting Restaurants</a:t>
            </a:r>
            <a:r>
              <a:rPr lang="en-US" altLang="en-US" b="1" dirty="0">
                <a:solidFill>
                  <a:schemeClr val="tx1"/>
                </a:solidFill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Ensure the restaurant count is not a general count,</a:t>
            </a:r>
            <a:r>
              <a:rPr lang="en-US" sz="1400" dirty="0"/>
              <a:t> </a:t>
            </a:r>
            <a:r>
              <a:rPr lang="en-US" dirty="0"/>
              <a:t>To avoid counting the same restaurant names </a:t>
            </a:r>
            <a:r>
              <a:rPr lang="en-US" sz="1800" dirty="0"/>
              <a:t>repeatedly.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a distinct count to get the number of unique restaurant values.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 10 Restaurant Counts: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count of restaurants ranges from a maximum of 39 to a minimum of 18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753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AE2B45-3A77-0A0D-E632-CBCB358EC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721" y="1224396"/>
            <a:ext cx="9520158" cy="1049235"/>
          </a:xfrm>
        </p:spPr>
        <p:txBody>
          <a:bodyPr>
            <a:normAutofit/>
          </a:bodyPr>
          <a:lstStyle/>
          <a:p>
            <a:r>
              <a:rPr lang="en-US" sz="2800" dirty="0"/>
              <a:t>Task 2: Most Popular Food served by Swiggy Each city</a:t>
            </a:r>
            <a:endParaRPr lang="en-IN" sz="28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7673237-AFAD-3468-1AE7-978E84E932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46460" y="1908051"/>
            <a:ext cx="10420598" cy="457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 Measure</a:t>
            </a:r>
            <a:r>
              <a:rPr lang="en-US" altLang="en-US" b="1" dirty="0">
                <a:solidFill>
                  <a:schemeClr val="tx1"/>
                </a:solidFill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 a measure called Food Item Count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Select Table for Visualization: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Choose a table visual for displaying the data.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Select the columns: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Food Item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Food Item Count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City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Apply Top N Filter: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Apply a Top N filter to the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Food Item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column to display the top items.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u="sng" dirty="0"/>
              <a:t>Insights from the Visualization: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/>
              <a:t>Circles</a:t>
            </a:r>
            <a:r>
              <a:rPr lang="en-US" dirty="0"/>
              <a:t>: Indicate the most frequently served food items (60% to 100%).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/>
              <a:t> Triangles</a:t>
            </a:r>
            <a:r>
              <a:rPr lang="en-US" dirty="0"/>
              <a:t>: Indicate moderately served food items (33% to 60%).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/>
              <a:t> Diamonds</a:t>
            </a:r>
            <a:r>
              <a:rPr lang="en-US" dirty="0"/>
              <a:t>: Indicate less frequently served food items (above 30%).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643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2555-BCA6-B75C-E248-2D9497E2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913" y="1263256"/>
            <a:ext cx="10311311" cy="571672"/>
          </a:xfrm>
        </p:spPr>
        <p:txBody>
          <a:bodyPr>
            <a:normAutofit/>
          </a:bodyPr>
          <a:lstStyle/>
          <a:p>
            <a:r>
              <a:rPr lang="en-US" sz="2800" dirty="0"/>
              <a:t>Task 3: Top Rated Swiggy Restaurants (In Percentage)</a:t>
            </a:r>
            <a:endParaRPr lang="en-IN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0625F1-235E-3541-3B9D-55B8A9F966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58195" y="1921206"/>
            <a:ext cx="8586581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Funnel Chart Selection: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 funnel chart to visualize the top-rated restaurants by percentage.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Key Metrics: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Avg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Restaurant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the visualization.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Rating Threshold: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restaurants rated above 90% to 100%.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 Coding by Percentage: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 percentages of rated restaurants are colored differently for clear distinction.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668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68E6-3D65-B4EF-A300-E90695925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922" y="1270966"/>
            <a:ext cx="8781091" cy="784812"/>
          </a:xfrm>
        </p:spPr>
        <p:txBody>
          <a:bodyPr>
            <a:normAutofit fontScale="90000"/>
          </a:bodyPr>
          <a:lstStyle/>
          <a:p>
            <a:r>
              <a:rPr lang="en-US" dirty="0"/>
              <a:t>Task 4: Correlation affecting average rating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0A7FE8-7A8C-074E-725F-62A28ABE2B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96248" y="1961855"/>
            <a:ext cx="9795752" cy="5375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Identify factors affecting the average rating of restaurants and the online delivery company.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Focus: (Delivery Time)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Delivery time significantly impacts the ratings of both the restaurant and the delivery company.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Visualization Tool: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stacked bar chart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analyze the correlation. </a:t>
            </a:r>
          </a:p>
          <a:p>
            <a:pPr algn="just">
              <a:lnSpc>
                <a:spcPct val="150000"/>
              </a:lnSpc>
            </a:pPr>
            <a:r>
              <a:rPr lang="en-US" b="1" u="sng" dirty="0"/>
              <a:t>Insights from the Analysis</a:t>
            </a:r>
          </a:p>
          <a:p>
            <a:pPr marL="0" indent="0" algn="just">
              <a:buNone/>
            </a:pPr>
            <a:r>
              <a:rPr lang="en-US" sz="1600" b="1" dirty="0"/>
              <a:t>Impact of Delivery Time on Rating:</a:t>
            </a:r>
            <a:endParaRPr lang="en-US" sz="16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400" b="1" dirty="0"/>
              <a:t>Minimum Delivery Time</a:t>
            </a:r>
            <a:r>
              <a:rPr lang="en-US" sz="1400" dirty="0"/>
              <a:t>: Not always associated with high ratings.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400" b="1" dirty="0"/>
              <a:t>Maximum Delivery Time</a:t>
            </a:r>
            <a:r>
              <a:rPr lang="en-US" sz="1400" dirty="0"/>
              <a:t>: Can receive good ratings if product quality and price are satisfactory.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400" b="1" dirty="0"/>
              <a:t>Average Delivery Time</a:t>
            </a:r>
            <a:r>
              <a:rPr lang="en-US" sz="1400" dirty="0"/>
              <a:t>: Often results in good ratings, indicating a balanced approach.</a:t>
            </a:r>
          </a:p>
          <a:p>
            <a:pPr lvl="2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35536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1111</TotalTime>
  <Words>2184</Words>
  <Application>Microsoft Office PowerPoint</Application>
  <PresentationFormat>Widescreen</PresentationFormat>
  <Paragraphs>286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Century Gothic</vt:lpstr>
      <vt:lpstr>Wingdings</vt:lpstr>
      <vt:lpstr>Wingdings 3</vt:lpstr>
      <vt:lpstr>Wisp</vt:lpstr>
      <vt:lpstr>Business Analytics And Digital  Marketing (MBE9)</vt:lpstr>
      <vt:lpstr>Data Exploration Process:</vt:lpstr>
      <vt:lpstr>Data Cleaning Process:</vt:lpstr>
      <vt:lpstr> Data Loading and Transformation in Power BI:       </vt:lpstr>
      <vt:lpstr>PowerPoint Presentation</vt:lpstr>
      <vt:lpstr>Task 1: Top 10 Area with highest number of restaurant</vt:lpstr>
      <vt:lpstr>Task 2: Most Popular Food served by Swiggy Each city</vt:lpstr>
      <vt:lpstr>Task 3: Top Rated Swiggy Restaurants (In Percentage)</vt:lpstr>
      <vt:lpstr>Task 4: Correlation affecting average rating </vt:lpstr>
      <vt:lpstr>Task 5: Correlation between restaurant price and avg rating</vt:lpstr>
      <vt:lpstr>Task 6: City wise restaurant count</vt:lpstr>
      <vt:lpstr>Task 7:Price Distribution Analysis among restaurants</vt:lpstr>
      <vt:lpstr>Task 8: Delivery time Analysis</vt:lpstr>
      <vt:lpstr>Task 9: Cuisine Analysis</vt:lpstr>
      <vt:lpstr>Task 10 : Area wise restaurant analysis</vt:lpstr>
      <vt:lpstr>Task 11:Correlation Analysis (Price, Avg rating, Total rating)</vt:lpstr>
      <vt:lpstr>PowerPoint Presentation</vt:lpstr>
      <vt:lpstr>Task 12: Customer feedback analysis </vt:lpstr>
      <vt:lpstr>PowerPoint Presentation</vt:lpstr>
      <vt:lpstr>Task 13: Geographical Mapping of restaurant location</vt:lpstr>
      <vt:lpstr>Conclusion:</vt:lpstr>
      <vt:lpstr>PowerPoint Presentation</vt:lpstr>
      <vt:lpstr>PowerPoint Presentation</vt:lpstr>
      <vt:lpstr>Task 1: Top 10 Area with highest number of restaurant</vt:lpstr>
      <vt:lpstr>Task 2: Most Popular Food served by Swiggy Each city</vt:lpstr>
      <vt:lpstr>Task 3: Top Rated Swiggy Restaurants (In Percentage)</vt:lpstr>
      <vt:lpstr>Task 4: Correlation affecting average rating </vt:lpstr>
      <vt:lpstr>Task 5: Correlation between restaurant price and avg rating</vt:lpstr>
      <vt:lpstr>Task 6: City wise restaurant count</vt:lpstr>
      <vt:lpstr>Task 7:Price Distribution Analysis among restaurants</vt:lpstr>
      <vt:lpstr>Task 8: Delivery time Analysis</vt:lpstr>
      <vt:lpstr>Task 9: Cuisine Analysis</vt:lpstr>
      <vt:lpstr>Task 10 : Area wise restaurant analysis</vt:lpstr>
      <vt:lpstr>Task 11:Correlation Analysis (Price, Avg rating, Total rating)</vt:lpstr>
      <vt:lpstr>Task 12: Customer feedback analysis </vt:lpstr>
      <vt:lpstr>Task 13: Geographical Mapping of restaurant location</vt:lpstr>
      <vt:lpstr>Conclusion: Dashboard-1 </vt:lpstr>
      <vt:lpstr>Conclusion: Dashboard-2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Visvas Prabhakar</dc:creator>
  <cp:lastModifiedBy>Visvas Prabhakar</cp:lastModifiedBy>
  <cp:revision>1</cp:revision>
  <dcterms:created xsi:type="dcterms:W3CDTF">2024-07-30T05:35:56Z</dcterms:created>
  <dcterms:modified xsi:type="dcterms:W3CDTF">2024-08-01T04:47:41Z</dcterms:modified>
</cp:coreProperties>
</file>