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62" r:id="rId4"/>
    <p:sldId id="271" r:id="rId5"/>
    <p:sldId id="263" r:id="rId6"/>
    <p:sldId id="264"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82" d="100"/>
          <a:sy n="82" d="100"/>
        </p:scale>
        <p:origin x="720" y="5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vas Prabhakar" userId="226990f50cc4d5b9" providerId="LiveId" clId="{777D92B9-9338-4A63-A58A-E70FB1EED5D6}"/>
    <pc:docChg chg="undo custSel delSld modSld">
      <pc:chgData name="Visvas Prabhakar" userId="226990f50cc4d5b9" providerId="LiveId" clId="{777D92B9-9338-4A63-A58A-E70FB1EED5D6}" dt="2024-10-12T12:59:36.027" v="841" actId="403"/>
      <pc:docMkLst>
        <pc:docMk/>
      </pc:docMkLst>
      <pc:sldChg chg="modSp mod">
        <pc:chgData name="Visvas Prabhakar" userId="226990f50cc4d5b9" providerId="LiveId" clId="{777D92B9-9338-4A63-A58A-E70FB1EED5D6}" dt="2024-10-09T10:56:41.969" v="395" actId="123"/>
        <pc:sldMkLst>
          <pc:docMk/>
          <pc:sldMk cId="3984617762" sldId="257"/>
        </pc:sldMkLst>
        <pc:spChg chg="mod">
          <ac:chgData name="Visvas Prabhakar" userId="226990f50cc4d5b9" providerId="LiveId" clId="{777D92B9-9338-4A63-A58A-E70FB1EED5D6}" dt="2024-10-09T10:56:41.969" v="395" actId="123"/>
          <ac:spMkLst>
            <pc:docMk/>
            <pc:sldMk cId="3984617762" sldId="257"/>
            <ac:spMk id="3" creationId="{00000000-0000-0000-0000-000000000000}"/>
          </ac:spMkLst>
        </pc:spChg>
      </pc:sldChg>
      <pc:sldChg chg="modSp mod">
        <pc:chgData name="Visvas Prabhakar" userId="226990f50cc4d5b9" providerId="LiveId" clId="{777D92B9-9338-4A63-A58A-E70FB1EED5D6}" dt="2024-10-09T10:56:35.880" v="394" actId="123"/>
        <pc:sldMkLst>
          <pc:docMk/>
          <pc:sldMk cId="1476019738" sldId="262"/>
        </pc:sldMkLst>
        <pc:spChg chg="mod">
          <ac:chgData name="Visvas Prabhakar" userId="226990f50cc4d5b9" providerId="LiveId" clId="{777D92B9-9338-4A63-A58A-E70FB1EED5D6}" dt="2024-10-09T10:56:35.880" v="394" actId="123"/>
          <ac:spMkLst>
            <pc:docMk/>
            <pc:sldMk cId="1476019738" sldId="262"/>
            <ac:spMk id="7" creationId="{2157E4AB-2119-B6F9-67C2-2EDCA597BD87}"/>
          </ac:spMkLst>
        </pc:spChg>
      </pc:sldChg>
      <pc:sldChg chg="addSp delSp modSp mod">
        <pc:chgData name="Visvas Prabhakar" userId="226990f50cc4d5b9" providerId="LiveId" clId="{777D92B9-9338-4A63-A58A-E70FB1EED5D6}" dt="2024-10-09T06:31:27.815" v="118" actId="20577"/>
        <pc:sldMkLst>
          <pc:docMk/>
          <pc:sldMk cId="2475092730" sldId="263"/>
        </pc:sldMkLst>
        <pc:spChg chg="mod">
          <ac:chgData name="Visvas Prabhakar" userId="226990f50cc4d5b9" providerId="LiveId" clId="{777D92B9-9338-4A63-A58A-E70FB1EED5D6}" dt="2024-10-09T05:56:09.315" v="108" actId="20577"/>
          <ac:spMkLst>
            <pc:docMk/>
            <pc:sldMk cId="2475092730" sldId="263"/>
            <ac:spMk id="2" creationId="{00000000-0000-0000-0000-000000000000}"/>
          </ac:spMkLst>
        </pc:spChg>
        <pc:spChg chg="del">
          <ac:chgData name="Visvas Prabhakar" userId="226990f50cc4d5b9" providerId="LiveId" clId="{777D92B9-9338-4A63-A58A-E70FB1EED5D6}" dt="2024-10-09T06:10:50.209" v="113" actId="478"/>
          <ac:spMkLst>
            <pc:docMk/>
            <pc:sldMk cId="2475092730" sldId="263"/>
            <ac:spMk id="3" creationId="{00000000-0000-0000-0000-000000000000}"/>
          </ac:spMkLst>
        </pc:spChg>
        <pc:spChg chg="add del mod">
          <ac:chgData name="Visvas Prabhakar" userId="226990f50cc4d5b9" providerId="LiveId" clId="{777D92B9-9338-4A63-A58A-E70FB1EED5D6}" dt="2024-10-09T06:10:45.450" v="112" actId="478"/>
          <ac:spMkLst>
            <pc:docMk/>
            <pc:sldMk cId="2475092730" sldId="263"/>
            <ac:spMk id="6" creationId="{703B316F-DDED-2701-FF1A-FC8F903E56E4}"/>
          </ac:spMkLst>
        </pc:spChg>
        <pc:spChg chg="add mod">
          <ac:chgData name="Visvas Prabhakar" userId="226990f50cc4d5b9" providerId="LiveId" clId="{777D92B9-9338-4A63-A58A-E70FB1EED5D6}" dt="2024-10-09T06:31:27.815" v="118" actId="20577"/>
          <ac:spMkLst>
            <pc:docMk/>
            <pc:sldMk cId="2475092730" sldId="263"/>
            <ac:spMk id="8" creationId="{85E03E05-42E7-3911-DFE3-978BEF4B8168}"/>
          </ac:spMkLst>
        </pc:spChg>
        <pc:graphicFrameChg chg="del modGraphic">
          <ac:chgData name="Visvas Prabhakar" userId="226990f50cc4d5b9" providerId="LiveId" clId="{777D92B9-9338-4A63-A58A-E70FB1EED5D6}" dt="2024-10-09T06:10:39.242" v="110" actId="478"/>
          <ac:graphicFrameMkLst>
            <pc:docMk/>
            <pc:sldMk cId="2475092730" sldId="263"/>
            <ac:graphicFrameMk id="5" creationId="{00000000-0000-0000-0000-000000000000}"/>
          </ac:graphicFrameMkLst>
        </pc:graphicFrameChg>
      </pc:sldChg>
      <pc:sldChg chg="addSp delSp modSp mod">
        <pc:chgData name="Visvas Prabhakar" userId="226990f50cc4d5b9" providerId="LiveId" clId="{777D92B9-9338-4A63-A58A-E70FB1EED5D6}" dt="2024-10-09T10:57:10.175" v="396" actId="113"/>
        <pc:sldMkLst>
          <pc:docMk/>
          <pc:sldMk cId="2761515851" sldId="264"/>
        </pc:sldMkLst>
        <pc:spChg chg="mod">
          <ac:chgData name="Visvas Prabhakar" userId="226990f50cc4d5b9" providerId="LiveId" clId="{777D92B9-9338-4A63-A58A-E70FB1EED5D6}" dt="2024-10-09T08:39:26.532" v="285" actId="20577"/>
          <ac:spMkLst>
            <pc:docMk/>
            <pc:sldMk cId="2761515851" sldId="264"/>
            <ac:spMk id="2" creationId="{00000000-0000-0000-0000-000000000000}"/>
          </ac:spMkLst>
        </pc:spChg>
        <pc:spChg chg="add mod">
          <ac:chgData name="Visvas Prabhakar" userId="226990f50cc4d5b9" providerId="LiveId" clId="{777D92B9-9338-4A63-A58A-E70FB1EED5D6}" dt="2024-10-09T10:57:10.175" v="396" actId="113"/>
          <ac:spMkLst>
            <pc:docMk/>
            <pc:sldMk cId="2761515851" sldId="264"/>
            <ac:spMk id="5" creationId="{D0DABF12-51F8-FE09-CB53-A39DA0FDD6BE}"/>
          </ac:spMkLst>
        </pc:spChg>
        <pc:graphicFrameChg chg="del mod">
          <ac:chgData name="Visvas Prabhakar" userId="226990f50cc4d5b9" providerId="LiveId" clId="{777D92B9-9338-4A63-A58A-E70FB1EED5D6}" dt="2024-10-09T08:41:12.526" v="288" actId="478"/>
          <ac:graphicFrameMkLst>
            <pc:docMk/>
            <pc:sldMk cId="2761515851" sldId="264"/>
            <ac:graphicFrameMk id="4" creationId="{00000000-0000-0000-0000-000000000000}"/>
          </ac:graphicFrameMkLst>
        </pc:graphicFrameChg>
      </pc:sldChg>
      <pc:sldChg chg="del">
        <pc:chgData name="Visvas Prabhakar" userId="226990f50cc4d5b9" providerId="LiveId" clId="{777D92B9-9338-4A63-A58A-E70FB1EED5D6}" dt="2024-10-09T11:11:53.034" v="459" actId="47"/>
        <pc:sldMkLst>
          <pc:docMk/>
          <pc:sldMk cId="2362296366" sldId="265"/>
        </pc:sldMkLst>
      </pc:sldChg>
      <pc:sldChg chg="delSp modSp mod">
        <pc:chgData name="Visvas Prabhakar" userId="226990f50cc4d5b9" providerId="LiveId" clId="{777D92B9-9338-4A63-A58A-E70FB1EED5D6}" dt="2024-10-09T11:11:37.765" v="458" actId="27636"/>
        <pc:sldMkLst>
          <pc:docMk/>
          <pc:sldMk cId="3229171051" sldId="266"/>
        </pc:sldMkLst>
        <pc:spChg chg="mod">
          <ac:chgData name="Visvas Prabhakar" userId="226990f50cc4d5b9" providerId="LiveId" clId="{777D92B9-9338-4A63-A58A-E70FB1EED5D6}" dt="2024-10-09T11:10:12.576" v="423" actId="20577"/>
          <ac:spMkLst>
            <pc:docMk/>
            <pc:sldMk cId="3229171051" sldId="266"/>
            <ac:spMk id="2" creationId="{00000000-0000-0000-0000-000000000000}"/>
          </ac:spMkLst>
        </pc:spChg>
        <pc:spChg chg="del">
          <ac:chgData name="Visvas Prabhakar" userId="226990f50cc4d5b9" providerId="LiveId" clId="{777D92B9-9338-4A63-A58A-E70FB1EED5D6}" dt="2024-10-09T11:07:44.027" v="401" actId="478"/>
          <ac:spMkLst>
            <pc:docMk/>
            <pc:sldMk cId="3229171051" sldId="266"/>
            <ac:spMk id="3" creationId="{00000000-0000-0000-0000-000000000000}"/>
          </ac:spMkLst>
        </pc:spChg>
        <pc:spChg chg="mod">
          <ac:chgData name="Visvas Prabhakar" userId="226990f50cc4d5b9" providerId="LiveId" clId="{777D92B9-9338-4A63-A58A-E70FB1EED5D6}" dt="2024-10-09T11:11:37.765" v="458" actId="27636"/>
          <ac:spMkLst>
            <pc:docMk/>
            <pc:sldMk cId="3229171051" sldId="266"/>
            <ac:spMk id="4" creationId="{00000000-0000-0000-0000-000000000000}"/>
          </ac:spMkLst>
        </pc:spChg>
        <pc:spChg chg="del">
          <ac:chgData name="Visvas Prabhakar" userId="226990f50cc4d5b9" providerId="LiveId" clId="{777D92B9-9338-4A63-A58A-E70FB1EED5D6}" dt="2024-10-09T11:07:28.297" v="397" actId="478"/>
          <ac:spMkLst>
            <pc:docMk/>
            <pc:sldMk cId="3229171051" sldId="266"/>
            <ac:spMk id="5" creationId="{00000000-0000-0000-0000-000000000000}"/>
          </ac:spMkLst>
        </pc:spChg>
        <pc:spChg chg="del">
          <ac:chgData name="Visvas Prabhakar" userId="226990f50cc4d5b9" providerId="LiveId" clId="{777D92B9-9338-4A63-A58A-E70FB1EED5D6}" dt="2024-10-09T11:07:32.280" v="398" actId="478"/>
          <ac:spMkLst>
            <pc:docMk/>
            <pc:sldMk cId="3229171051" sldId="266"/>
            <ac:spMk id="6" creationId="{00000000-0000-0000-0000-000000000000}"/>
          </ac:spMkLst>
        </pc:spChg>
      </pc:sldChg>
      <pc:sldChg chg="addSp delSp modSp mod modClrScheme chgLayout">
        <pc:chgData name="Visvas Prabhakar" userId="226990f50cc4d5b9" providerId="LiveId" clId="{777D92B9-9338-4A63-A58A-E70FB1EED5D6}" dt="2024-10-09T11:25:29.463" v="493" actId="404"/>
        <pc:sldMkLst>
          <pc:docMk/>
          <pc:sldMk cId="452733939" sldId="267"/>
        </pc:sldMkLst>
        <pc:spChg chg="mod ord">
          <ac:chgData name="Visvas Prabhakar" userId="226990f50cc4d5b9" providerId="LiveId" clId="{777D92B9-9338-4A63-A58A-E70FB1EED5D6}" dt="2024-10-09T11:25:18.942" v="489" actId="20577"/>
          <ac:spMkLst>
            <pc:docMk/>
            <pc:sldMk cId="452733939" sldId="267"/>
            <ac:spMk id="2" creationId="{00000000-0000-0000-0000-000000000000}"/>
          </ac:spMkLst>
        </pc:spChg>
        <pc:spChg chg="add mod ord">
          <ac:chgData name="Visvas Prabhakar" userId="226990f50cc4d5b9" providerId="LiveId" clId="{777D92B9-9338-4A63-A58A-E70FB1EED5D6}" dt="2024-10-09T11:25:29.463" v="493" actId="404"/>
          <ac:spMkLst>
            <pc:docMk/>
            <pc:sldMk cId="452733939" sldId="267"/>
            <ac:spMk id="3" creationId="{CD2595FD-BF24-6ED5-8CBA-2FF01BC7081A}"/>
          </ac:spMkLst>
        </pc:spChg>
        <pc:spChg chg="add del">
          <ac:chgData name="Visvas Prabhakar" userId="226990f50cc4d5b9" providerId="LiveId" clId="{777D92B9-9338-4A63-A58A-E70FB1EED5D6}" dt="2024-10-09T11:24:53.897" v="462" actId="22"/>
          <ac:spMkLst>
            <pc:docMk/>
            <pc:sldMk cId="452733939" sldId="267"/>
            <ac:spMk id="5" creationId="{616D5567-A2A5-1260-1185-C763804D3954}"/>
          </ac:spMkLst>
        </pc:spChg>
      </pc:sldChg>
      <pc:sldChg chg="addSp modSp mod modClrScheme chgLayout">
        <pc:chgData name="Visvas Prabhakar" userId="226990f50cc4d5b9" providerId="LiveId" clId="{777D92B9-9338-4A63-A58A-E70FB1EED5D6}" dt="2024-10-09T11:30:25.971" v="539" actId="115"/>
        <pc:sldMkLst>
          <pc:docMk/>
          <pc:sldMk cId="1544302913" sldId="268"/>
        </pc:sldMkLst>
        <pc:spChg chg="add mod">
          <ac:chgData name="Visvas Prabhakar" userId="226990f50cc4d5b9" providerId="LiveId" clId="{777D92B9-9338-4A63-A58A-E70FB1EED5D6}" dt="2024-10-09T11:26:41.689" v="496" actId="20577"/>
          <ac:spMkLst>
            <pc:docMk/>
            <pc:sldMk cId="1544302913" sldId="268"/>
            <ac:spMk id="2" creationId="{FB7C9824-DBCC-0584-B4A5-7B5DFF8EE08D}"/>
          </ac:spMkLst>
        </pc:spChg>
        <pc:spChg chg="add mod">
          <ac:chgData name="Visvas Prabhakar" userId="226990f50cc4d5b9" providerId="LiveId" clId="{777D92B9-9338-4A63-A58A-E70FB1EED5D6}" dt="2024-10-09T11:30:25.971" v="539" actId="115"/>
          <ac:spMkLst>
            <pc:docMk/>
            <pc:sldMk cId="1544302913" sldId="268"/>
            <ac:spMk id="3" creationId="{2EADE8BF-CBD9-F2A5-DA8E-CD8117C4CF1B}"/>
          </ac:spMkLst>
        </pc:spChg>
      </pc:sldChg>
      <pc:sldChg chg="addSp delSp modSp mod modClrScheme chgLayout">
        <pc:chgData name="Visvas Prabhakar" userId="226990f50cc4d5b9" providerId="LiveId" clId="{777D92B9-9338-4A63-A58A-E70FB1EED5D6}" dt="2024-10-12T12:53:00.468" v="692" actId="12"/>
        <pc:sldMkLst>
          <pc:docMk/>
          <pc:sldMk cId="4101607575" sldId="269"/>
        </pc:sldMkLst>
        <pc:spChg chg="mod ord">
          <ac:chgData name="Visvas Prabhakar" userId="226990f50cc4d5b9" providerId="LiveId" clId="{777D92B9-9338-4A63-A58A-E70FB1EED5D6}" dt="2024-10-09T11:33:29.733" v="546" actId="20577"/>
          <ac:spMkLst>
            <pc:docMk/>
            <pc:sldMk cId="4101607575" sldId="269"/>
            <ac:spMk id="2" creationId="{00000000-0000-0000-0000-000000000000}"/>
          </ac:spMkLst>
        </pc:spChg>
        <pc:spChg chg="add mod ord">
          <ac:chgData name="Visvas Prabhakar" userId="226990f50cc4d5b9" providerId="LiveId" clId="{777D92B9-9338-4A63-A58A-E70FB1EED5D6}" dt="2024-10-12T12:53:00.468" v="692" actId="12"/>
          <ac:spMkLst>
            <pc:docMk/>
            <pc:sldMk cId="4101607575" sldId="269"/>
            <ac:spMk id="3" creationId="{FE4A7DD3-C0E9-9ECE-9941-9D80F592AAA1}"/>
          </ac:spMkLst>
        </pc:spChg>
        <pc:spChg chg="del mod ord">
          <ac:chgData name="Visvas Prabhakar" userId="226990f50cc4d5b9" providerId="LiveId" clId="{777D92B9-9338-4A63-A58A-E70FB1EED5D6}" dt="2024-10-09T11:33:18.420" v="540" actId="700"/>
          <ac:spMkLst>
            <pc:docMk/>
            <pc:sldMk cId="4101607575" sldId="269"/>
            <ac:spMk id="5" creationId="{00000000-0000-0000-0000-000000000000}"/>
          </ac:spMkLst>
        </pc:spChg>
        <pc:spChg chg="del">
          <ac:chgData name="Visvas Prabhakar" userId="226990f50cc4d5b9" providerId="LiveId" clId="{777D92B9-9338-4A63-A58A-E70FB1EED5D6}" dt="2024-10-09T11:33:18.420" v="540" actId="700"/>
          <ac:spMkLst>
            <pc:docMk/>
            <pc:sldMk cId="4101607575" sldId="269"/>
            <ac:spMk id="6" creationId="{00000000-0000-0000-0000-000000000000}"/>
          </ac:spMkLst>
        </pc:spChg>
      </pc:sldChg>
      <pc:sldChg chg="addSp delSp modSp mod setBg modClrScheme chgLayout">
        <pc:chgData name="Visvas Prabhakar" userId="226990f50cc4d5b9" providerId="LiveId" clId="{777D92B9-9338-4A63-A58A-E70FB1EED5D6}" dt="2024-10-12T12:59:36.027" v="841" actId="403"/>
        <pc:sldMkLst>
          <pc:docMk/>
          <pc:sldMk cId="2794409471" sldId="270"/>
        </pc:sldMkLst>
        <pc:spChg chg="add del mod ord">
          <ac:chgData name="Visvas Prabhakar" userId="226990f50cc4d5b9" providerId="LiveId" clId="{777D92B9-9338-4A63-A58A-E70FB1EED5D6}" dt="2024-10-12T12:54:01.373" v="694" actId="700"/>
          <ac:spMkLst>
            <pc:docMk/>
            <pc:sldMk cId="2794409471" sldId="270"/>
            <ac:spMk id="2" creationId="{3F46B162-65B2-84D9-F7EE-745BA998EE83}"/>
          </ac:spMkLst>
        </pc:spChg>
        <pc:spChg chg="mod ord">
          <ac:chgData name="Visvas Prabhakar" userId="226990f50cc4d5b9" providerId="LiveId" clId="{777D92B9-9338-4A63-A58A-E70FB1EED5D6}" dt="2024-10-12T12:59:36.027" v="841" actId="403"/>
          <ac:spMkLst>
            <pc:docMk/>
            <pc:sldMk cId="2794409471" sldId="270"/>
            <ac:spMk id="3" creationId="{00000000-0000-0000-0000-000000000000}"/>
          </ac:spMkLst>
        </pc:spChg>
        <pc:spChg chg="add del mod ord">
          <ac:chgData name="Visvas Prabhakar" userId="226990f50cc4d5b9" providerId="LiveId" clId="{777D92B9-9338-4A63-A58A-E70FB1EED5D6}" dt="2024-10-12T12:54:29.517" v="695" actId="700"/>
          <ac:spMkLst>
            <pc:docMk/>
            <pc:sldMk cId="2794409471" sldId="270"/>
            <ac:spMk id="4" creationId="{233E7218-C502-8CE5-503A-2983DC55B397}"/>
          </ac:spMkLst>
        </pc:spChg>
        <pc:spChg chg="del">
          <ac:chgData name="Visvas Prabhakar" userId="226990f50cc4d5b9" providerId="LiveId" clId="{777D92B9-9338-4A63-A58A-E70FB1EED5D6}" dt="2024-10-12T12:53:47.447" v="693" actId="700"/>
          <ac:spMkLst>
            <pc:docMk/>
            <pc:sldMk cId="2794409471" sldId="270"/>
            <ac:spMk id="5" creationId="{00000000-0000-0000-0000-000000000000}"/>
          </ac:spMkLst>
        </pc:spChg>
        <pc:spChg chg="del mod ord">
          <ac:chgData name="Visvas Prabhakar" userId="226990f50cc4d5b9" providerId="LiveId" clId="{777D92B9-9338-4A63-A58A-E70FB1EED5D6}" dt="2024-10-12T12:53:47.447" v="693" actId="700"/>
          <ac:spMkLst>
            <pc:docMk/>
            <pc:sldMk cId="2794409471" sldId="270"/>
            <ac:spMk id="6" creationId="{00000000-0000-0000-0000-000000000000}"/>
          </ac:spMkLst>
        </pc:spChg>
        <pc:spChg chg="add del mod ord">
          <ac:chgData name="Visvas Prabhakar" userId="226990f50cc4d5b9" providerId="LiveId" clId="{777D92B9-9338-4A63-A58A-E70FB1EED5D6}" dt="2024-10-12T12:55:02.516" v="697" actId="700"/>
          <ac:spMkLst>
            <pc:docMk/>
            <pc:sldMk cId="2794409471" sldId="270"/>
            <ac:spMk id="7" creationId="{75E642A2-0AE9-0141-A6B2-FD4ABB3A7DD1}"/>
          </ac:spMkLst>
        </pc:spChg>
      </pc:sldChg>
      <pc:sldChg chg="modSp mod">
        <pc:chgData name="Visvas Prabhakar" userId="226990f50cc4d5b9" providerId="LiveId" clId="{777D92B9-9338-4A63-A58A-E70FB1EED5D6}" dt="2024-10-09T10:56:30.669" v="393" actId="123"/>
        <pc:sldMkLst>
          <pc:docMk/>
          <pc:sldMk cId="2734484272" sldId="271"/>
        </pc:sldMkLst>
        <pc:spChg chg="mod">
          <ac:chgData name="Visvas Prabhakar" userId="226990f50cc4d5b9" providerId="LiveId" clId="{777D92B9-9338-4A63-A58A-E70FB1EED5D6}" dt="2024-10-09T10:56:30.669" v="393" actId="123"/>
          <ac:spMkLst>
            <pc:docMk/>
            <pc:sldMk cId="2734484272" sldId="271"/>
            <ac:spMk id="3" creationId="{29A832C0-D0AE-BABC-6DE8-486092EBAF2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GB"/>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GB"/>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GB"/>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VKtnFwvt0eEQAgvLgbBCLa6DLTktxaoT/view?usp=sharing%2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3600" dirty="0"/>
              <a:t>Web Presence Project</a:t>
            </a:r>
            <a:br>
              <a:rPr lang="en-US" sz="3600" dirty="0"/>
            </a:br>
            <a:r>
              <a:rPr lang="en-US" sz="3600" dirty="0"/>
              <a:t>Crafting &amp; Compelling Website Analysis, Audit and Recommendations</a:t>
            </a:r>
            <a:br>
              <a:rPr lang="en-US" sz="3600" dirty="0"/>
            </a:br>
            <a:endParaRPr lang="en-US" sz="3600" dirty="0"/>
          </a:p>
        </p:txBody>
      </p:sp>
      <p:sp>
        <p:nvSpPr>
          <p:cNvPr id="3" name="Subtitle 2"/>
          <p:cNvSpPr>
            <a:spLocks noGrp="1"/>
          </p:cNvSpPr>
          <p:nvPr>
            <p:ph type="subTitle" idx="1"/>
          </p:nvPr>
        </p:nvSpPr>
        <p:spPr/>
        <p:txBody>
          <a:bodyPr/>
          <a:lstStyle/>
          <a:p>
            <a:r>
              <a:rPr lang="en-US" dirty="0"/>
              <a:t>Visvasprabhakar R | MBE9</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7 -  Landing Page Design</a:t>
            </a:r>
          </a:p>
        </p:txBody>
      </p:sp>
      <p:sp>
        <p:nvSpPr>
          <p:cNvPr id="3" name="Content Placeholder 2">
            <a:extLst>
              <a:ext uri="{FF2B5EF4-FFF2-40B4-BE49-F238E27FC236}">
                <a16:creationId xmlns:a16="http://schemas.microsoft.com/office/drawing/2014/main" id="{FE4A7DD3-C0E9-9ECE-9941-9D80F592AAA1}"/>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Landing page design: </a:t>
            </a:r>
            <a:r>
              <a:rPr lang="en-US" dirty="0">
                <a:hlinkClick r:id="rId2"/>
              </a:rPr>
              <a:t>click here to view</a:t>
            </a:r>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416698" y="2286615"/>
            <a:ext cx="9601200" cy="1142385"/>
          </a:xfrm>
        </p:spPr>
        <p:txBody>
          <a:bodyPr>
            <a:normAutofit/>
          </a:bodyPr>
          <a:lstStyle/>
          <a:p>
            <a:pPr algn="ctr"/>
            <a:r>
              <a:rPr lang="en-US" sz="4800" dirty="0"/>
              <a:t>THANK YOU!!!</a:t>
            </a:r>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Company Selection</a:t>
            </a:r>
          </a:p>
        </p:txBody>
      </p:sp>
      <p:sp>
        <p:nvSpPr>
          <p:cNvPr id="3" name="Content Placeholder 2"/>
          <p:cNvSpPr>
            <a:spLocks noGrp="1"/>
          </p:cNvSpPr>
          <p:nvPr>
            <p:ph idx="1"/>
          </p:nvPr>
        </p:nvSpPr>
        <p:spPr/>
        <p:txBody>
          <a:bodyPr/>
          <a:lstStyle/>
          <a:p>
            <a:pPr marL="0" indent="0" algn="just">
              <a:buNone/>
            </a:pPr>
            <a:r>
              <a:rPr lang="en-US" sz="1800" b="0" i="0" u="none" strike="noStrike" dirty="0">
                <a:solidFill>
                  <a:srgbClr val="000000"/>
                </a:solidFill>
                <a:effectLst/>
                <a:latin typeface="Arial" panose="020B0604020202020204" pitchFamily="34" charset="0"/>
              </a:rPr>
              <a:t>I selected the company “</a:t>
            </a:r>
            <a:r>
              <a:rPr lang="en-US" sz="1800" b="1" dirty="0">
                <a:solidFill>
                  <a:srgbClr val="000000"/>
                </a:solidFill>
                <a:latin typeface="Arial" panose="020B0604020202020204" pitchFamily="34" charset="0"/>
              </a:rPr>
              <a:t>I</a:t>
            </a:r>
            <a:r>
              <a:rPr lang="en-US" sz="1800" b="1" i="0" u="none" strike="noStrike" dirty="0">
                <a:solidFill>
                  <a:srgbClr val="000000"/>
                </a:solidFill>
                <a:effectLst/>
                <a:latin typeface="Arial" panose="020B0604020202020204" pitchFamily="34" charset="0"/>
              </a:rPr>
              <a:t>ntellect Design</a:t>
            </a:r>
            <a:r>
              <a:rPr lang="en-US" sz="1800" b="0" i="0" u="none" strike="noStrike" dirty="0">
                <a:solidFill>
                  <a:srgbClr val="000000"/>
                </a:solidFill>
                <a:effectLst/>
                <a:latin typeface="Arial" panose="020B0604020202020204" pitchFamily="34" charset="0"/>
              </a:rPr>
              <a:t>” for this Web Presence Project.</a:t>
            </a:r>
            <a:endParaRPr lang="en-US" dirty="0"/>
          </a:p>
          <a:p>
            <a:pPr marL="0" indent="0" algn="just">
              <a:lnSpc>
                <a:spcPct val="100000"/>
              </a:lnSpc>
              <a:buNone/>
            </a:pPr>
            <a:r>
              <a:rPr lang="en-US" sz="1800" b="1" u="sng" dirty="0"/>
              <a:t>About</a:t>
            </a:r>
            <a:r>
              <a:rPr lang="en-US" sz="1800" b="1" u="sng" dirty="0">
                <a:solidFill>
                  <a:srgbClr val="000000"/>
                </a:solidFill>
              </a:rPr>
              <a:t> Intellect Design:</a:t>
            </a:r>
          </a:p>
          <a:p>
            <a:pPr lvl="1" algn="just"/>
            <a:r>
              <a:rPr lang="en-US" sz="1600" dirty="0"/>
              <a:t>Intellect Design leverages its cutting-edge eMACH.ai platform, built on First Principles Thinking, to provide Banks and Financial Institutions with solutions that prioritize agility, flexibility, and composability, all while keeping the customer at the center. </a:t>
            </a:r>
          </a:p>
          <a:p>
            <a:pPr lvl="1" algn="just"/>
            <a:r>
              <a:rPr lang="en-US" sz="1600" dirty="0"/>
              <a:t> A robust architecture powered by 329 microservices, 1,757 APIs, and 535 events, eMACH.ai is the largest and most comprehensive financial solution available. </a:t>
            </a:r>
          </a:p>
          <a:p>
            <a:pPr lvl="1" algn="just"/>
            <a:r>
              <a:rPr lang="en-US" sz="1600" dirty="0"/>
              <a:t>It enables institutions to create customer-centric, cloud-based, event-driven, and composable business solutions, simplifying complex ecosystems and delivering impactful, tailored banking experiences.</a:t>
            </a:r>
          </a:p>
          <a:p>
            <a:pPr algn="just"/>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2: Product and Service Descriptions</a:t>
            </a:r>
          </a:p>
        </p:txBody>
      </p:sp>
      <p:sp>
        <p:nvSpPr>
          <p:cNvPr id="7" name="Content Placeholder 6">
            <a:extLst>
              <a:ext uri="{FF2B5EF4-FFF2-40B4-BE49-F238E27FC236}">
                <a16:creationId xmlns:a16="http://schemas.microsoft.com/office/drawing/2014/main" id="{2157E4AB-2119-B6F9-67C2-2EDCA597BD87}"/>
              </a:ext>
            </a:extLst>
          </p:cNvPr>
          <p:cNvSpPr>
            <a:spLocks noGrp="1"/>
          </p:cNvSpPr>
          <p:nvPr>
            <p:ph idx="1"/>
          </p:nvPr>
        </p:nvSpPr>
        <p:spPr/>
        <p:txBody>
          <a:bodyPr>
            <a:normAutofit fontScale="92500" lnSpcReduction="20000"/>
          </a:bodyPr>
          <a:lstStyle/>
          <a:p>
            <a:pPr marL="0" indent="0" algn="just">
              <a:buNone/>
            </a:pPr>
            <a:r>
              <a:rPr lang="en-US" dirty="0"/>
              <a:t>1. </a:t>
            </a:r>
            <a:r>
              <a:rPr lang="en-US" sz="1900" dirty="0"/>
              <a:t>Digital Transaction Banking</a:t>
            </a:r>
            <a:endParaRPr lang="en-US" dirty="0"/>
          </a:p>
          <a:p>
            <a:pPr lvl="1" algn="just">
              <a:lnSpc>
                <a:spcPct val="110000"/>
              </a:lnSpc>
            </a:pPr>
            <a:r>
              <a:rPr lang="en-US" dirty="0"/>
              <a:t>Intellect's Digital Transaction Banking solution is designed to transform corporate banking through enhanced digital experiences. It offers a comprehensive platform for managing transactions such as payments, trade finance, and cash management. Built with agility in mind, this solution provides real-time insights, advanced analytics, and customizable workflows, enabling banks to deliver superior customer service while improving operational efficiency.</a:t>
            </a:r>
          </a:p>
          <a:p>
            <a:pPr marL="0" indent="0" algn="just">
              <a:buNone/>
            </a:pPr>
            <a:r>
              <a:rPr lang="en-US" dirty="0"/>
              <a:t>2.</a:t>
            </a:r>
            <a:r>
              <a:rPr lang="en-US" sz="1900" dirty="0"/>
              <a:t> Core Banking</a:t>
            </a:r>
          </a:p>
          <a:p>
            <a:pPr lvl="1" algn="just">
              <a:lnSpc>
                <a:spcPct val="110000"/>
              </a:lnSpc>
            </a:pPr>
            <a:r>
              <a:rPr lang="en-US" dirty="0"/>
              <a:t>Intellect's Core Banking solution provides a robust foundation for modern banking operations, offering everything from customer management to deposit handling and transaction processing. This solution allows banks to scale efficiently while offering seamless customer experiences. It is cloud-enabled and flexible, ensuring banks can innovate rapidly in a dynamic financial environment.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832C0-D0AE-BABC-6DE8-486092EBAF27}"/>
              </a:ext>
            </a:extLst>
          </p:cNvPr>
          <p:cNvSpPr>
            <a:spLocks noGrp="1"/>
          </p:cNvSpPr>
          <p:nvPr>
            <p:ph idx="1"/>
          </p:nvPr>
        </p:nvSpPr>
        <p:spPr>
          <a:xfrm>
            <a:off x="1147665" y="1054359"/>
            <a:ext cx="9748935" cy="4736841"/>
          </a:xfrm>
        </p:spPr>
        <p:txBody>
          <a:bodyPr>
            <a:normAutofit fontScale="85000" lnSpcReduction="20000"/>
          </a:bodyPr>
          <a:lstStyle/>
          <a:p>
            <a:pPr marL="0" indent="0" algn="just">
              <a:buNone/>
            </a:pPr>
            <a:r>
              <a:rPr lang="en-US" dirty="0"/>
              <a:t>3. Lending Solution</a:t>
            </a:r>
          </a:p>
          <a:p>
            <a:pPr lvl="1" algn="just">
              <a:lnSpc>
                <a:spcPct val="120000"/>
              </a:lnSpc>
            </a:pPr>
            <a:r>
              <a:rPr lang="en-US" dirty="0"/>
              <a:t>The Lending Solution from Intellect helps banks and financial institutions streamline the entire loan lifecycle—from loan origination and underwriting to servicing and collections. It is equipped with intelligent automation and risk management capabilities, reducing time-to-market for lending products and improving the overall borrower experience.</a:t>
            </a:r>
          </a:p>
          <a:p>
            <a:pPr marL="0" indent="0" algn="just">
              <a:buNone/>
            </a:pPr>
            <a:r>
              <a:rPr lang="en-US" dirty="0"/>
              <a:t>4. Risk Analyst (AI Product)</a:t>
            </a:r>
          </a:p>
          <a:p>
            <a:pPr lvl="1" algn="just">
              <a:lnSpc>
                <a:spcPct val="120000"/>
              </a:lnSpc>
            </a:pPr>
            <a:r>
              <a:rPr lang="en-US" dirty="0"/>
              <a:t>Intellect’s Risk Analyst is an AI-driven solution that helps banks and financial institutions manage risk more effectively. It uses advanced analytics to identify and evaluate risks in real time, offering actionable insights. This AI product assists in compliance, reduces fraud, and enhances decision-making in critical areas like credit risk and operational risk management.</a:t>
            </a:r>
          </a:p>
          <a:p>
            <a:pPr marL="0" indent="0" algn="just">
              <a:buNone/>
            </a:pPr>
            <a:r>
              <a:rPr lang="en-US" dirty="0"/>
              <a:t>5. Quantum Central Banking</a:t>
            </a:r>
          </a:p>
          <a:p>
            <a:pPr lvl="1" algn="just">
              <a:lnSpc>
                <a:spcPct val="120000"/>
              </a:lnSpc>
            </a:pPr>
            <a:r>
              <a:rPr lang="en-US" dirty="0"/>
              <a:t>Quantum Central Banking is Intellect's solution for central banks, providing a unified platform for managing core banking functions. It is designed to support a wide range of central banking operations such as currency management, monetary policy implementation, and financial system oversight. The solution's advanced data analytics and reporting capabilities ensure central banks can maintain economic stability and regulatory compliance.</a:t>
            </a:r>
          </a:p>
          <a:p>
            <a:pPr algn="just"/>
            <a:endParaRPr lang="en-US" dirty="0"/>
          </a:p>
          <a:p>
            <a:pPr algn="just"/>
            <a:endParaRPr lang="en-IN" dirty="0"/>
          </a:p>
        </p:txBody>
      </p:sp>
    </p:spTree>
    <p:extLst>
      <p:ext uri="{BB962C8B-B14F-4D97-AF65-F5344CB8AC3E}">
        <p14:creationId xmlns:p14="http://schemas.microsoft.com/office/powerpoint/2010/main" val="273448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3 - Website Platform Identification:</a:t>
            </a:r>
          </a:p>
        </p:txBody>
      </p:sp>
      <p:sp>
        <p:nvSpPr>
          <p:cNvPr id="8" name="Content Placeholder 7">
            <a:extLst>
              <a:ext uri="{FF2B5EF4-FFF2-40B4-BE49-F238E27FC236}">
                <a16:creationId xmlns:a16="http://schemas.microsoft.com/office/drawing/2014/main" id="{85E03E05-42E7-3911-DFE3-978BEF4B8168}"/>
              </a:ext>
            </a:extLst>
          </p:cNvPr>
          <p:cNvSpPr>
            <a:spLocks noGrp="1"/>
          </p:cNvSpPr>
          <p:nvPr>
            <p:ph sz="half" idx="1"/>
          </p:nvPr>
        </p:nvSpPr>
        <p:spPr>
          <a:xfrm>
            <a:off x="1295399" y="1981199"/>
            <a:ext cx="9892005" cy="3803781"/>
          </a:xfrm>
        </p:spPr>
        <p:txBody>
          <a:bodyPr/>
          <a:lstStyle/>
          <a:p>
            <a:r>
              <a:rPr lang="en-US" sz="1800" b="0" i="0" u="none" strike="noStrike" dirty="0">
                <a:solidFill>
                  <a:srgbClr val="000000"/>
                </a:solidFill>
                <a:effectLst/>
                <a:latin typeface="Arial" panose="020B0604020202020204" pitchFamily="34" charset="0"/>
              </a:rPr>
              <a:t>The website is developed on WordPress, identified using </a:t>
            </a:r>
            <a:r>
              <a:rPr lang="en-IN" sz="1600" dirty="0"/>
              <a:t>WhatCMS</a:t>
            </a:r>
            <a:r>
              <a:rPr lang="en-US" sz="1800" b="0" i="0" u="none" strike="noStrike" dirty="0">
                <a:solidFill>
                  <a:srgbClr val="000000"/>
                </a:solidFill>
                <a:effectLst/>
                <a:latin typeface="Arial" panose="020B0604020202020204" pitchFamily="34" charset="0"/>
              </a:rPr>
              <a:t>.</a:t>
            </a:r>
          </a:p>
          <a:p>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spcBef>
                <a:spcPts val="0"/>
              </a:spcBef>
              <a:spcAft>
                <a:spcPts val="0"/>
              </a:spcAft>
            </a:pPr>
            <a:r>
              <a:rPr lang="en-US" dirty="0"/>
              <a:t>Task 4 - Responsive Design Testing</a:t>
            </a:r>
          </a:p>
        </p:txBody>
      </p:sp>
      <p:sp>
        <p:nvSpPr>
          <p:cNvPr id="5" name="Content Placeholder 4">
            <a:extLst>
              <a:ext uri="{FF2B5EF4-FFF2-40B4-BE49-F238E27FC236}">
                <a16:creationId xmlns:a16="http://schemas.microsoft.com/office/drawing/2014/main" id="{D0DABF12-51F8-FE09-CB53-A39DA0FDD6BE}"/>
              </a:ext>
            </a:extLst>
          </p:cNvPr>
          <p:cNvSpPr>
            <a:spLocks noGrp="1"/>
          </p:cNvSpPr>
          <p:nvPr>
            <p:ph idx="1"/>
          </p:nvPr>
        </p:nvSpPr>
        <p:spPr/>
        <p:txBody>
          <a:bodyPr>
            <a:normAutofit fontScale="92500" lnSpcReduction="10000"/>
          </a:bodyPr>
          <a:lstStyle/>
          <a:p>
            <a:pPr marL="0" indent="0" algn="just" rtl="0">
              <a:spcBef>
                <a:spcPts val="1200"/>
              </a:spcBef>
              <a:spcAft>
                <a:spcPts val="1200"/>
              </a:spcAft>
              <a:buNone/>
            </a:pPr>
            <a:r>
              <a:rPr lang="en-US" sz="1800" b="1" i="0" u="none" strike="noStrike" dirty="0">
                <a:solidFill>
                  <a:srgbClr val="000000"/>
                </a:solidFill>
                <a:effectLst/>
                <a:latin typeface="Arial" panose="020B0604020202020204" pitchFamily="34" charset="0"/>
              </a:rPr>
              <a:t>Tools Used:</a:t>
            </a:r>
            <a:r>
              <a:rPr lang="en-US" sz="1800" b="0" i="0" u="none" strike="noStrike" dirty="0">
                <a:solidFill>
                  <a:srgbClr val="000000"/>
                </a:solidFill>
                <a:effectLst/>
                <a:latin typeface="Arial" panose="020B0604020202020204" pitchFamily="34" charset="0"/>
              </a:rPr>
              <a:t> Google Mobile-Friendly Test, GTmetrix, and BrowserStack.</a:t>
            </a:r>
            <a:endParaRPr lang="en-US" b="0" dirty="0">
              <a:effectLst/>
            </a:endParaRPr>
          </a:p>
          <a:p>
            <a:pPr marL="0" indent="0" algn="just" rtl="0">
              <a:spcBef>
                <a:spcPts val="1200"/>
              </a:spcBef>
              <a:spcAft>
                <a:spcPts val="1200"/>
              </a:spcAft>
              <a:buNone/>
            </a:pPr>
            <a:r>
              <a:rPr lang="en-US" sz="1600" b="1" i="0" u="none" strike="noStrike" dirty="0">
                <a:solidFill>
                  <a:srgbClr val="000000"/>
                </a:solidFill>
                <a:effectLst/>
                <a:latin typeface="Arial" panose="020B0604020202020204" pitchFamily="34" charset="0"/>
              </a:rPr>
              <a:t>Report</a:t>
            </a:r>
            <a:r>
              <a:rPr lang="en-US" sz="1400" i="0" u="none" strike="noStrike" dirty="0">
                <a:solidFill>
                  <a:srgbClr val="000000"/>
                </a:solidFill>
                <a:effectLst/>
                <a:latin typeface="Arial" panose="020B0604020202020204" pitchFamily="34" charset="0"/>
              </a:rPr>
              <a:t>: Some common issues in </a:t>
            </a:r>
            <a:r>
              <a:rPr lang="en-US" sz="1400" b="1" i="0" u="none" strike="noStrike" dirty="0">
                <a:solidFill>
                  <a:srgbClr val="000000"/>
                </a:solidFill>
                <a:effectLst/>
                <a:latin typeface="Arial" panose="020B0604020202020204" pitchFamily="34" charset="0"/>
              </a:rPr>
              <a:t>Home Page, Corporate Banking, eMACH.ai, Contact Us, Investors pages.</a:t>
            </a:r>
            <a:endParaRPr lang="en-US" sz="1600" b="1" dirty="0">
              <a:effectLst/>
            </a:endParaRPr>
          </a:p>
          <a:p>
            <a:pPr lvl="1" algn="just"/>
            <a:r>
              <a:rPr lang="en-US" dirty="0"/>
              <a:t>The website is taking too long to load.</a:t>
            </a:r>
          </a:p>
          <a:p>
            <a:pPr lvl="1" algn="just"/>
            <a:r>
              <a:rPr lang="en-US" dirty="0"/>
              <a:t>The initial server response time is slow.</a:t>
            </a:r>
          </a:p>
          <a:p>
            <a:pPr lvl="1" algn="just"/>
            <a:r>
              <a:rPr lang="en-US" dirty="0"/>
              <a:t>The page size is large.</a:t>
            </a:r>
          </a:p>
          <a:p>
            <a:pPr lvl="1" algn="just"/>
            <a:r>
              <a:rPr lang="en-US" dirty="0"/>
              <a:t>There are many render-blocking resources.</a:t>
            </a:r>
          </a:p>
          <a:p>
            <a:pPr lvl="1" algn="just"/>
            <a:r>
              <a:rPr lang="en-US" dirty="0"/>
              <a:t>There are many critical requests that are chained together.</a:t>
            </a:r>
          </a:p>
          <a:p>
            <a:pPr lvl="1" algn="just"/>
            <a:r>
              <a:rPr lang="en-US" dirty="0"/>
              <a:t>The website is not using a Content Delivery Network (CDN).</a:t>
            </a:r>
          </a:p>
          <a:p>
            <a:pPr lvl="1" algn="just"/>
            <a:r>
              <a:rPr lang="en-US" dirty="0"/>
              <a:t>The website is not serving static assets with an efficient cache policy.</a:t>
            </a:r>
            <a:br>
              <a:rPr lang="en-US" dirty="0"/>
            </a:br>
            <a:endParaRPr lang="en-IN"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5 - Website Mistakes Identification</a:t>
            </a:r>
          </a:p>
        </p:txBody>
      </p:sp>
      <p:sp>
        <p:nvSpPr>
          <p:cNvPr id="4" name="Content Placeholder 3"/>
          <p:cNvSpPr>
            <a:spLocks noGrp="1"/>
          </p:cNvSpPr>
          <p:nvPr>
            <p:ph sz="half" idx="2"/>
          </p:nvPr>
        </p:nvSpPr>
        <p:spPr>
          <a:xfrm>
            <a:off x="1295400" y="1887893"/>
            <a:ext cx="10377196" cy="4046376"/>
          </a:xfrm>
        </p:spPr>
        <p:txBody>
          <a:bodyPr>
            <a:normAutofit/>
          </a:bodyPr>
          <a:lstStyle/>
          <a:p>
            <a:pPr marL="45720" indent="0" algn="just">
              <a:buNone/>
            </a:pPr>
            <a:r>
              <a:rPr lang="en-IN" sz="1900" b="1" i="0" u="none" strike="noStrike" dirty="0">
                <a:solidFill>
                  <a:srgbClr val="000000"/>
                </a:solidFill>
                <a:effectLst/>
                <a:latin typeface="Arial" panose="020B0604020202020204" pitchFamily="34" charset="0"/>
              </a:rPr>
              <a:t>Suggestions to IntellectDesign Website:</a:t>
            </a:r>
            <a:endParaRPr lang="en-US" sz="1700" dirty="0"/>
          </a:p>
          <a:p>
            <a:pPr lvl="1" algn="just"/>
            <a:r>
              <a:rPr lang="en-US" sz="1600" dirty="0"/>
              <a:t>Reduce initial server response time: This is a critical factor in improving overall website performance.</a:t>
            </a:r>
          </a:p>
          <a:p>
            <a:pPr lvl="1" algn="just"/>
            <a:r>
              <a:rPr lang="en-US" sz="1600" dirty="0"/>
              <a:t>Eliminate render-blocking resources: These resources can significantly delay the rendering of the page.</a:t>
            </a:r>
          </a:p>
          <a:p>
            <a:pPr lvl="1" algn="just"/>
            <a:r>
              <a:rPr lang="en-US" sz="1600" dirty="0"/>
              <a:t>Optimize image sizes and formats: Use appropriate image formats (e.g., </a:t>
            </a:r>
            <a:r>
              <a:rPr lang="en-US" sz="1600" dirty="0" err="1"/>
              <a:t>WebP</a:t>
            </a:r>
            <a:r>
              <a:rPr lang="en-US" sz="1600" dirty="0"/>
              <a:t>, JPEG 2000) and ensure they are compressed to the smallest possible size without compromising quality.</a:t>
            </a:r>
          </a:p>
          <a:p>
            <a:pPr lvl="1" algn="just"/>
            <a:r>
              <a:rPr lang="en-US" sz="1600" dirty="0"/>
              <a:t>Avoid excessive DOM size: Keep the DOM structure as simple as possible to improve rendering performance.</a:t>
            </a:r>
          </a:p>
          <a:p>
            <a:pPr lvl="1" algn="just"/>
            <a:r>
              <a:rPr lang="en-US" sz="1600" dirty="0"/>
              <a:t>Prioritize critical content: Load the most essential content first to improve perceived performance.</a:t>
            </a:r>
          </a:p>
          <a:p>
            <a:pPr lvl="1" algn="just"/>
            <a:r>
              <a:rPr lang="en-US" sz="1600" dirty="0"/>
              <a:t>Leverage a Content Delivery Network (CDN): Distribute static assets across multiple servers to reduce latency and improve load times.</a:t>
            </a:r>
          </a:p>
          <a:p>
            <a:pPr lvl="1" algn="just"/>
            <a:r>
              <a:rPr lang="en-US" sz="1600" dirty="0"/>
              <a:t>Minimize the number of HTTP requests: Combine CSS and JavaScript files, reduce the number of external scripts, and optimize font loading.</a:t>
            </a:r>
          </a:p>
          <a:p>
            <a:pPr algn="just"/>
            <a:endParaRPr lang="en-US" sz="18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6 - Website Best Practices List</a:t>
            </a:r>
          </a:p>
        </p:txBody>
      </p:sp>
      <p:sp>
        <p:nvSpPr>
          <p:cNvPr id="3" name="Content Placeholder 2">
            <a:extLst>
              <a:ext uri="{FF2B5EF4-FFF2-40B4-BE49-F238E27FC236}">
                <a16:creationId xmlns:a16="http://schemas.microsoft.com/office/drawing/2014/main" id="{CD2595FD-BF24-6ED5-8CBA-2FF01BC7081A}"/>
              </a:ext>
            </a:extLst>
          </p:cNvPr>
          <p:cNvSpPr>
            <a:spLocks noGrp="1"/>
          </p:cNvSpPr>
          <p:nvPr>
            <p:ph idx="1"/>
          </p:nvPr>
        </p:nvSpPr>
        <p:spPr/>
        <p:txBody>
          <a:bodyPr>
            <a:normAutofit/>
          </a:bodyPr>
          <a:lstStyle/>
          <a:p>
            <a:pPr lvl="1"/>
            <a:r>
              <a:rPr lang="en-US" sz="2000" dirty="0"/>
              <a:t>Prioritize user experience with intuitive navigation.</a:t>
            </a:r>
          </a:p>
          <a:p>
            <a:pPr lvl="1"/>
            <a:r>
              <a:rPr lang="en-US" sz="2000" dirty="0"/>
              <a:t>Implement mobile-first design strategies.</a:t>
            </a:r>
          </a:p>
          <a:p>
            <a:pPr lvl="1"/>
            <a:r>
              <a:rPr lang="en-US" sz="2000" dirty="0"/>
              <a:t>Optimize images and multimedia for fast loading.</a:t>
            </a:r>
          </a:p>
          <a:p>
            <a:pPr lvl="1"/>
            <a:r>
              <a:rPr lang="en-US" sz="2000" dirty="0"/>
              <a:t>Maintain consistent branding throughout the site.</a:t>
            </a:r>
          </a:p>
          <a:p>
            <a:pPr lvl="1"/>
            <a:r>
              <a:rPr lang="en-US" sz="2000" dirty="0"/>
              <a:t>Use clear and compelling call-to-action buttons.</a:t>
            </a:r>
          </a:p>
          <a:p>
            <a:pPr lvl="1"/>
            <a:endParaRPr lang="en-US" sz="2000" dirty="0"/>
          </a:p>
          <a:p>
            <a:pPr lvl="1"/>
            <a:endParaRPr lang="en-IN" sz="2000"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824-DBCC-0584-B4A5-7B5DFF8EE08D}"/>
              </a:ext>
            </a:extLst>
          </p:cNvPr>
          <p:cNvSpPr>
            <a:spLocks noGrp="1"/>
          </p:cNvSpPr>
          <p:nvPr>
            <p:ph type="title"/>
          </p:nvPr>
        </p:nvSpPr>
        <p:spPr/>
        <p:txBody>
          <a:bodyPr/>
          <a:lstStyle/>
          <a:p>
            <a:r>
              <a:rPr lang="en-IN" dirty="0"/>
              <a:t>Task 7 -  Landing Page Design</a:t>
            </a:r>
          </a:p>
        </p:txBody>
      </p:sp>
      <p:sp>
        <p:nvSpPr>
          <p:cNvPr id="3" name="Content Placeholder 2">
            <a:extLst>
              <a:ext uri="{FF2B5EF4-FFF2-40B4-BE49-F238E27FC236}">
                <a16:creationId xmlns:a16="http://schemas.microsoft.com/office/drawing/2014/main" id="{2EADE8BF-CBD9-F2A5-DA8E-CD8117C4CF1B}"/>
              </a:ext>
            </a:extLst>
          </p:cNvPr>
          <p:cNvSpPr>
            <a:spLocks noGrp="1"/>
          </p:cNvSpPr>
          <p:nvPr>
            <p:ph idx="1"/>
          </p:nvPr>
        </p:nvSpPr>
        <p:spPr/>
        <p:txBody>
          <a:bodyPr/>
          <a:lstStyle/>
          <a:p>
            <a:pPr marL="0" indent="0">
              <a:buNone/>
            </a:pPr>
            <a:r>
              <a:rPr lang="en-IN" sz="2400" dirty="0"/>
              <a:t>Objective: </a:t>
            </a:r>
            <a:r>
              <a:rPr lang="en-IN" dirty="0">
                <a:solidFill>
                  <a:srgbClr val="000000"/>
                </a:solidFill>
                <a:latin typeface="Arial" panose="020B0604020202020204" pitchFamily="34" charset="0"/>
              </a:rPr>
              <a:t>I</a:t>
            </a:r>
            <a:r>
              <a:rPr lang="en-IN" b="0" i="0" u="none" strike="noStrike" dirty="0">
                <a:solidFill>
                  <a:srgbClr val="000000"/>
                </a:solidFill>
                <a:effectLst/>
                <a:latin typeface="Arial" panose="020B0604020202020204" pitchFamily="34" charset="0"/>
              </a:rPr>
              <a:t>ncreasing brand awareness</a:t>
            </a:r>
          </a:p>
          <a:p>
            <a:pPr marL="228600" lvl="1" indent="0">
              <a:spcAft>
                <a:spcPts val="1200"/>
              </a:spcAft>
              <a:buNone/>
            </a:pPr>
            <a:r>
              <a:rPr lang="en-US" b="1" i="0" u="sng" strike="noStrike" dirty="0">
                <a:solidFill>
                  <a:srgbClr val="000000"/>
                </a:solidFill>
                <a:effectLst/>
                <a:latin typeface="Arial" panose="020B0604020202020204" pitchFamily="34" charset="0"/>
              </a:rPr>
              <a:t>Design Features:</a:t>
            </a:r>
          </a:p>
          <a:p>
            <a:pPr lvl="2"/>
            <a:r>
              <a:rPr lang="en-US" dirty="0"/>
              <a:t>Strong and visible call-to-action to drive conversions.</a:t>
            </a:r>
          </a:p>
          <a:p>
            <a:pPr lvl="2"/>
            <a:r>
              <a:rPr lang="en-US" dirty="0"/>
              <a:t>A compelling hero section with a clear value proposition.</a:t>
            </a:r>
          </a:p>
          <a:p>
            <a:pPr lvl="2"/>
            <a:r>
              <a:rPr lang="en-US" dirty="0"/>
              <a:t>Social proof through client testimonials.</a:t>
            </a:r>
          </a:p>
          <a:p>
            <a:pPr lvl="2"/>
            <a:r>
              <a:rPr lang="en-US" dirty="0"/>
              <a:t>Interactive form for easy lead capture.</a:t>
            </a:r>
          </a:p>
          <a:p>
            <a:pPr lvl="2"/>
            <a:r>
              <a:rPr lang="en-US" dirty="0"/>
              <a:t>A brief overview of blockchain benefits.</a:t>
            </a:r>
            <a:endParaRPr lang="en-IN" dirty="0"/>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760</TotalTime>
  <Words>857</Words>
  <Application>Microsoft Office PowerPoint</Application>
  <PresentationFormat>Widescreen</PresentationFormat>
  <Paragraphs>68</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Wingdings</vt:lpstr>
      <vt:lpstr>Diamond Grid 16x9</vt:lpstr>
      <vt:lpstr>Web Presence Project Crafting &amp; Compelling Website Analysis, Audit and Recommendations </vt:lpstr>
      <vt:lpstr>Task 1: Company Selection</vt:lpstr>
      <vt:lpstr>Task 2: Product and Service Descriptions</vt:lpstr>
      <vt:lpstr>PowerPoint Presentation</vt:lpstr>
      <vt:lpstr>Task 3 - Website Platform Identification:</vt:lpstr>
      <vt:lpstr>Task 4 - Responsive Design Testing</vt:lpstr>
      <vt:lpstr>Task 5 - Website Mistakes Identification</vt:lpstr>
      <vt:lpstr>Task 6 - Website Best Practices List</vt:lpstr>
      <vt:lpstr>Task 7 -  Landing Page Design</vt:lpstr>
      <vt:lpstr>Task 7 -  Landing Page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Visvas Prabhakar</dc:creator>
  <cp:lastModifiedBy>Visvas Prabhakar</cp:lastModifiedBy>
  <cp:revision>1</cp:revision>
  <dcterms:created xsi:type="dcterms:W3CDTF">2024-10-08T05:23:20Z</dcterms:created>
  <dcterms:modified xsi:type="dcterms:W3CDTF">2024-10-12T13:00:00Z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