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1" r:id="rId34"/>
    <p:sldId id="288" r:id="rId35"/>
    <p:sldId id="290" r:id="rId36"/>
    <p:sldId id="289" r:id="rId37"/>
    <p:sldId id="292" r:id="rId38"/>
    <p:sldId id="293" r:id="rId39"/>
    <p:sldId id="294" r:id="rId40"/>
    <p:sldId id="295" r:id="rId41"/>
    <p:sldId id="296" r:id="rId42"/>
    <p:sldId id="302" r:id="rId43"/>
    <p:sldId id="297" r:id="rId44"/>
    <p:sldId id="298" r:id="rId45"/>
    <p:sldId id="299" r:id="rId46"/>
    <p:sldId id="300" r:id="rId47"/>
    <p:sldId id="301" r:id="rId48"/>
    <p:sldId id="30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vas Prabhakar" userId="226990f50cc4d5b9" providerId="LiveId" clId="{9B763444-6118-4BAB-BABB-3B1A133B94AB}"/>
    <pc:docChg chg="undo custSel addSld delSld modSld sldOrd">
      <pc:chgData name="Visvas Prabhakar" userId="226990f50cc4d5b9" providerId="LiveId" clId="{9B763444-6118-4BAB-BABB-3B1A133B94AB}" dt="2024-08-17T02:46:51.815" v="1384" actId="1076"/>
      <pc:docMkLst>
        <pc:docMk/>
      </pc:docMkLst>
      <pc:sldChg chg="modSp mod">
        <pc:chgData name="Visvas Prabhakar" userId="226990f50cc4d5b9" providerId="LiveId" clId="{9B763444-6118-4BAB-BABB-3B1A133B94AB}" dt="2024-08-17T02:44:04.048" v="1364" actId="20577"/>
        <pc:sldMkLst>
          <pc:docMk/>
          <pc:sldMk cId="1845187678" sldId="256"/>
        </pc:sldMkLst>
        <pc:spChg chg="mod">
          <ac:chgData name="Visvas Prabhakar" userId="226990f50cc4d5b9" providerId="LiveId" clId="{9B763444-6118-4BAB-BABB-3B1A133B94AB}" dt="2024-08-16T13:12:11.489" v="9" actId="20577"/>
          <ac:spMkLst>
            <pc:docMk/>
            <pc:sldMk cId="1845187678" sldId="256"/>
            <ac:spMk id="2" creationId="{9E50B4FA-A787-0BFB-F4FB-14B6EFDC7BB0}"/>
          </ac:spMkLst>
        </pc:spChg>
        <pc:spChg chg="mod">
          <ac:chgData name="Visvas Prabhakar" userId="226990f50cc4d5b9" providerId="LiveId" clId="{9B763444-6118-4BAB-BABB-3B1A133B94AB}" dt="2024-08-17T02:44:04.048" v="1364" actId="20577"/>
          <ac:spMkLst>
            <pc:docMk/>
            <pc:sldMk cId="1845187678" sldId="256"/>
            <ac:spMk id="3" creationId="{2EE3E3C1-CB41-FEF7-E50B-F761E82365E7}"/>
          </ac:spMkLst>
        </pc:spChg>
      </pc:sldChg>
      <pc:sldChg chg="modSp">
        <pc:chgData name="Visvas Prabhakar" userId="226990f50cc4d5b9" providerId="LiveId" clId="{9B763444-6118-4BAB-BABB-3B1A133B94AB}" dt="2024-08-16T13:12:36.768" v="10" actId="12100"/>
        <pc:sldMkLst>
          <pc:docMk/>
          <pc:sldMk cId="1835832963" sldId="259"/>
        </pc:sldMkLst>
        <pc:graphicFrameChg chg="mod">
          <ac:chgData name="Visvas Prabhakar" userId="226990f50cc4d5b9" providerId="LiveId" clId="{9B763444-6118-4BAB-BABB-3B1A133B94AB}" dt="2024-08-16T13:12:36.768" v="10" actId="12100"/>
          <ac:graphicFrameMkLst>
            <pc:docMk/>
            <pc:sldMk cId="1835832963" sldId="259"/>
            <ac:graphicFrameMk id="4" creationId="{47FCAF12-5875-4B1E-D4FA-61D147F4D4D0}"/>
          </ac:graphicFrameMkLst>
        </pc:graphicFrameChg>
      </pc:sldChg>
      <pc:sldChg chg="modSp mod">
        <pc:chgData name="Visvas Prabhakar" userId="226990f50cc4d5b9" providerId="LiveId" clId="{9B763444-6118-4BAB-BABB-3B1A133B94AB}" dt="2024-08-16T13:12:52.925" v="12" actId="27636"/>
        <pc:sldMkLst>
          <pc:docMk/>
          <pc:sldMk cId="2809821586" sldId="262"/>
        </pc:sldMkLst>
        <pc:spChg chg="mod">
          <ac:chgData name="Visvas Prabhakar" userId="226990f50cc4d5b9" providerId="LiveId" clId="{9B763444-6118-4BAB-BABB-3B1A133B94AB}" dt="2024-08-16T13:12:52.925" v="12" actId="27636"/>
          <ac:spMkLst>
            <pc:docMk/>
            <pc:sldMk cId="2809821586" sldId="262"/>
            <ac:spMk id="3" creationId="{F472DF80-A7C0-35ED-381F-70E8F8045BFC}"/>
          </ac:spMkLst>
        </pc:spChg>
      </pc:sldChg>
      <pc:sldChg chg="modSp mod">
        <pc:chgData name="Visvas Prabhakar" userId="226990f50cc4d5b9" providerId="LiveId" clId="{9B763444-6118-4BAB-BABB-3B1A133B94AB}" dt="2024-08-16T13:13:21.817" v="13" actId="14100"/>
        <pc:sldMkLst>
          <pc:docMk/>
          <pc:sldMk cId="624312824" sldId="263"/>
        </pc:sldMkLst>
        <pc:picChg chg="mod">
          <ac:chgData name="Visvas Prabhakar" userId="226990f50cc4d5b9" providerId="LiveId" clId="{9B763444-6118-4BAB-BABB-3B1A133B94AB}" dt="2024-08-16T13:13:21.817" v="13" actId="14100"/>
          <ac:picMkLst>
            <pc:docMk/>
            <pc:sldMk cId="624312824" sldId="263"/>
            <ac:picMk id="5" creationId="{FDED09ED-5FCF-71AB-D00B-C03E50984E54}"/>
          </ac:picMkLst>
        </pc:picChg>
      </pc:sldChg>
      <pc:sldChg chg="delSp modSp mod">
        <pc:chgData name="Visvas Prabhakar" userId="226990f50cc4d5b9" providerId="LiveId" clId="{9B763444-6118-4BAB-BABB-3B1A133B94AB}" dt="2024-08-16T12:32:25.984" v="2" actId="27636"/>
        <pc:sldMkLst>
          <pc:docMk/>
          <pc:sldMk cId="223288423" sldId="264"/>
        </pc:sldMkLst>
        <pc:spChg chg="mod">
          <ac:chgData name="Visvas Prabhakar" userId="226990f50cc4d5b9" providerId="LiveId" clId="{9B763444-6118-4BAB-BABB-3B1A133B94AB}" dt="2024-08-16T12:32:25.984" v="2" actId="27636"/>
          <ac:spMkLst>
            <pc:docMk/>
            <pc:sldMk cId="223288423" sldId="264"/>
            <ac:spMk id="3" creationId="{E6B02F90-1CB0-E09D-A78C-9F95E4E901E8}"/>
          </ac:spMkLst>
        </pc:spChg>
        <pc:picChg chg="del">
          <ac:chgData name="Visvas Prabhakar" userId="226990f50cc4d5b9" providerId="LiveId" clId="{9B763444-6118-4BAB-BABB-3B1A133B94AB}" dt="2024-08-16T12:32:20.234" v="0" actId="21"/>
          <ac:picMkLst>
            <pc:docMk/>
            <pc:sldMk cId="223288423" sldId="264"/>
            <ac:picMk id="5" creationId="{569F8D92-4510-EDE8-7CB8-E13A03C720CE}"/>
          </ac:picMkLst>
        </pc:picChg>
      </pc:sldChg>
      <pc:sldChg chg="addSp modSp mod">
        <pc:chgData name="Visvas Prabhakar" userId="226990f50cc4d5b9" providerId="LiveId" clId="{9B763444-6118-4BAB-BABB-3B1A133B94AB}" dt="2024-08-16T12:32:52.179" v="8" actId="1076"/>
        <pc:sldMkLst>
          <pc:docMk/>
          <pc:sldMk cId="2049765463" sldId="265"/>
        </pc:sldMkLst>
        <pc:spChg chg="mod">
          <ac:chgData name="Visvas Prabhakar" userId="226990f50cc4d5b9" providerId="LiveId" clId="{9B763444-6118-4BAB-BABB-3B1A133B94AB}" dt="2024-08-16T12:32:50.500" v="7" actId="14100"/>
          <ac:spMkLst>
            <pc:docMk/>
            <pc:sldMk cId="2049765463" sldId="265"/>
            <ac:spMk id="3" creationId="{696AA1B6-825C-0BF7-6053-8700C18A2B39}"/>
          </ac:spMkLst>
        </pc:spChg>
        <pc:picChg chg="add mod">
          <ac:chgData name="Visvas Prabhakar" userId="226990f50cc4d5b9" providerId="LiveId" clId="{9B763444-6118-4BAB-BABB-3B1A133B94AB}" dt="2024-08-16T12:32:52.179" v="8" actId="1076"/>
          <ac:picMkLst>
            <pc:docMk/>
            <pc:sldMk cId="2049765463" sldId="265"/>
            <ac:picMk id="6" creationId="{569F8D92-4510-EDE8-7CB8-E13A03C720CE}"/>
          </ac:picMkLst>
        </pc:picChg>
      </pc:sldChg>
      <pc:sldChg chg="addSp modSp mod setBg">
        <pc:chgData name="Visvas Prabhakar" userId="226990f50cc4d5b9" providerId="LiveId" clId="{9B763444-6118-4BAB-BABB-3B1A133B94AB}" dt="2024-08-16T16:42:58.467" v="446" actId="12"/>
        <pc:sldMkLst>
          <pc:docMk/>
          <pc:sldMk cId="1008341388" sldId="266"/>
        </pc:sldMkLst>
        <pc:spChg chg="mod">
          <ac:chgData name="Visvas Prabhakar" userId="226990f50cc4d5b9" providerId="LiveId" clId="{9B763444-6118-4BAB-BABB-3B1A133B94AB}" dt="2024-08-16T16:42:52.168" v="445"/>
          <ac:spMkLst>
            <pc:docMk/>
            <pc:sldMk cId="1008341388" sldId="266"/>
            <ac:spMk id="2" creationId="{1B1069B1-15AE-84E7-D855-7ACD256B3324}"/>
          </ac:spMkLst>
        </pc:spChg>
        <pc:spChg chg="mod">
          <ac:chgData name="Visvas Prabhakar" userId="226990f50cc4d5b9" providerId="LiveId" clId="{9B763444-6118-4BAB-BABB-3B1A133B94AB}" dt="2024-08-16T16:42:58.467" v="446" actId="12"/>
          <ac:spMkLst>
            <pc:docMk/>
            <pc:sldMk cId="1008341388" sldId="266"/>
            <ac:spMk id="3" creationId="{D4F63FE1-BEC5-6A6A-514C-5976FE883A3A}"/>
          </ac:spMkLst>
        </pc:spChg>
        <pc:picChg chg="add mod">
          <ac:chgData name="Visvas Prabhakar" userId="226990f50cc4d5b9" providerId="LiveId" clId="{9B763444-6118-4BAB-BABB-3B1A133B94AB}" dt="2024-08-16T16:09:08.815" v="355" actId="1076"/>
          <ac:picMkLst>
            <pc:docMk/>
            <pc:sldMk cId="1008341388" sldId="266"/>
            <ac:picMk id="5" creationId="{1D3C7DF8-5233-85D0-1A96-8651036CB154}"/>
          </ac:picMkLst>
        </pc:picChg>
      </pc:sldChg>
      <pc:sldChg chg="addSp modSp new mod">
        <pc:chgData name="Visvas Prabhakar" userId="226990f50cc4d5b9" providerId="LiveId" clId="{9B763444-6118-4BAB-BABB-3B1A133B94AB}" dt="2024-08-16T16:43:14.339" v="448" actId="12"/>
        <pc:sldMkLst>
          <pc:docMk/>
          <pc:sldMk cId="2219931710" sldId="267"/>
        </pc:sldMkLst>
        <pc:spChg chg="mod">
          <ac:chgData name="Visvas Prabhakar" userId="226990f50cc4d5b9" providerId="LiveId" clId="{9B763444-6118-4BAB-BABB-3B1A133B94AB}" dt="2024-08-16T14:10:03.722" v="303"/>
          <ac:spMkLst>
            <pc:docMk/>
            <pc:sldMk cId="2219931710" sldId="267"/>
            <ac:spMk id="2" creationId="{3F55C63B-7961-EEF5-6322-D8090424BA99}"/>
          </ac:spMkLst>
        </pc:spChg>
        <pc:spChg chg="mod">
          <ac:chgData name="Visvas Prabhakar" userId="226990f50cc4d5b9" providerId="LiveId" clId="{9B763444-6118-4BAB-BABB-3B1A133B94AB}" dt="2024-08-16T16:43:14.339" v="448" actId="12"/>
          <ac:spMkLst>
            <pc:docMk/>
            <pc:sldMk cId="2219931710" sldId="267"/>
            <ac:spMk id="3" creationId="{60690063-5023-95DF-F778-2CC036B28A34}"/>
          </ac:spMkLst>
        </pc:spChg>
        <pc:picChg chg="add mod">
          <ac:chgData name="Visvas Prabhakar" userId="226990f50cc4d5b9" providerId="LiveId" clId="{9B763444-6118-4BAB-BABB-3B1A133B94AB}" dt="2024-08-16T16:09:33.071" v="360" actId="1076"/>
          <ac:picMkLst>
            <pc:docMk/>
            <pc:sldMk cId="2219931710" sldId="267"/>
            <ac:picMk id="5" creationId="{3BD9CF56-2370-55AD-B676-D6F83BD117EE}"/>
          </ac:picMkLst>
        </pc:picChg>
      </pc:sldChg>
      <pc:sldChg chg="addSp delSp modSp new mod">
        <pc:chgData name="Visvas Prabhakar" userId="226990f50cc4d5b9" providerId="LiveId" clId="{9B763444-6118-4BAB-BABB-3B1A133B94AB}" dt="2024-08-16T16:43:04.588" v="447" actId="12"/>
        <pc:sldMkLst>
          <pc:docMk/>
          <pc:sldMk cId="1282011922" sldId="268"/>
        </pc:sldMkLst>
        <pc:spChg chg="mod">
          <ac:chgData name="Visvas Prabhakar" userId="226990f50cc4d5b9" providerId="LiveId" clId="{9B763444-6118-4BAB-BABB-3B1A133B94AB}" dt="2024-08-16T15:57:42.047" v="321"/>
          <ac:spMkLst>
            <pc:docMk/>
            <pc:sldMk cId="1282011922" sldId="268"/>
            <ac:spMk id="2" creationId="{3D816A16-02F7-8A1A-9C04-D46208DD4AFB}"/>
          </ac:spMkLst>
        </pc:spChg>
        <pc:spChg chg="mod">
          <ac:chgData name="Visvas Prabhakar" userId="226990f50cc4d5b9" providerId="LiveId" clId="{9B763444-6118-4BAB-BABB-3B1A133B94AB}" dt="2024-08-16T16:43:04.588" v="447" actId="12"/>
          <ac:spMkLst>
            <pc:docMk/>
            <pc:sldMk cId="1282011922" sldId="268"/>
            <ac:spMk id="3" creationId="{FA5AD1F7-C716-F5F6-2873-FD6FBE842112}"/>
          </ac:spMkLst>
        </pc:spChg>
        <pc:picChg chg="add del mod">
          <ac:chgData name="Visvas Prabhakar" userId="226990f50cc4d5b9" providerId="LiveId" clId="{9B763444-6118-4BAB-BABB-3B1A133B94AB}" dt="2024-08-16T16:00:05.960" v="340" actId="478"/>
          <ac:picMkLst>
            <pc:docMk/>
            <pc:sldMk cId="1282011922" sldId="268"/>
            <ac:picMk id="5" creationId="{FBA663E4-2647-DA2F-82DF-F16C1C7210B9}"/>
          </ac:picMkLst>
        </pc:picChg>
        <pc:picChg chg="add mod">
          <ac:chgData name="Visvas Prabhakar" userId="226990f50cc4d5b9" providerId="LiveId" clId="{9B763444-6118-4BAB-BABB-3B1A133B94AB}" dt="2024-08-16T16:01:35.887" v="345" actId="1076"/>
          <ac:picMkLst>
            <pc:docMk/>
            <pc:sldMk cId="1282011922" sldId="268"/>
            <ac:picMk id="7" creationId="{539D359D-56A1-6F45-F39D-7B2128FC3ECB}"/>
          </ac:picMkLst>
        </pc:picChg>
      </pc:sldChg>
      <pc:sldChg chg="addSp modSp new mod">
        <pc:chgData name="Visvas Prabhakar" userId="226990f50cc4d5b9" providerId="LiveId" clId="{9B763444-6118-4BAB-BABB-3B1A133B94AB}" dt="2024-08-16T16:26:01.838" v="376" actId="1076"/>
        <pc:sldMkLst>
          <pc:docMk/>
          <pc:sldMk cId="2181608448" sldId="269"/>
        </pc:sldMkLst>
        <pc:spChg chg="mod">
          <ac:chgData name="Visvas Prabhakar" userId="226990f50cc4d5b9" providerId="LiveId" clId="{9B763444-6118-4BAB-BABB-3B1A133B94AB}" dt="2024-08-16T16:23:59.289" v="364"/>
          <ac:spMkLst>
            <pc:docMk/>
            <pc:sldMk cId="2181608448" sldId="269"/>
            <ac:spMk id="2" creationId="{9EAAD80F-0925-623B-C7C0-92AD46F8B4E1}"/>
          </ac:spMkLst>
        </pc:spChg>
        <pc:spChg chg="mod">
          <ac:chgData name="Visvas Prabhakar" userId="226990f50cc4d5b9" providerId="LiveId" clId="{9B763444-6118-4BAB-BABB-3B1A133B94AB}" dt="2024-08-16T16:25:50.870" v="373" actId="14100"/>
          <ac:spMkLst>
            <pc:docMk/>
            <pc:sldMk cId="2181608448" sldId="269"/>
            <ac:spMk id="3" creationId="{A1F2AC0B-99A2-AB3D-AAEA-0DD148C5E4B9}"/>
          </ac:spMkLst>
        </pc:spChg>
        <pc:picChg chg="add mod">
          <ac:chgData name="Visvas Prabhakar" userId="226990f50cc4d5b9" providerId="LiveId" clId="{9B763444-6118-4BAB-BABB-3B1A133B94AB}" dt="2024-08-16T16:26:01.838" v="376" actId="1076"/>
          <ac:picMkLst>
            <pc:docMk/>
            <pc:sldMk cId="2181608448" sldId="269"/>
            <ac:picMk id="5" creationId="{299A1356-2574-7D1D-BC38-5C27CDAC9A06}"/>
          </ac:picMkLst>
        </pc:picChg>
      </pc:sldChg>
      <pc:sldChg chg="addSp delSp modSp new mod">
        <pc:chgData name="Visvas Prabhakar" userId="226990f50cc4d5b9" providerId="LiveId" clId="{9B763444-6118-4BAB-BABB-3B1A133B94AB}" dt="2024-08-16T16:34:33.190" v="424" actId="14100"/>
        <pc:sldMkLst>
          <pc:docMk/>
          <pc:sldMk cId="2218541491" sldId="270"/>
        </pc:sldMkLst>
        <pc:spChg chg="mod">
          <ac:chgData name="Visvas Prabhakar" userId="226990f50cc4d5b9" providerId="LiveId" clId="{9B763444-6118-4BAB-BABB-3B1A133B94AB}" dt="2024-08-16T16:32:59.159" v="412"/>
          <ac:spMkLst>
            <pc:docMk/>
            <pc:sldMk cId="2218541491" sldId="270"/>
            <ac:spMk id="2" creationId="{C0E10C83-0087-BB43-2906-FE83714E35CB}"/>
          </ac:spMkLst>
        </pc:spChg>
        <pc:spChg chg="add del mod">
          <ac:chgData name="Visvas Prabhakar" userId="226990f50cc4d5b9" providerId="LiveId" clId="{9B763444-6118-4BAB-BABB-3B1A133B94AB}" dt="2024-08-16T16:34:25.566" v="422" actId="14100"/>
          <ac:spMkLst>
            <pc:docMk/>
            <pc:sldMk cId="2218541491" sldId="270"/>
            <ac:spMk id="3" creationId="{01FA0286-9367-99CF-47F4-100B37C47E31}"/>
          </ac:spMkLst>
        </pc:spChg>
        <pc:spChg chg="add mod">
          <ac:chgData name="Visvas Prabhakar" userId="226990f50cc4d5b9" providerId="LiveId" clId="{9B763444-6118-4BAB-BABB-3B1A133B94AB}" dt="2024-08-16T16:31:22.383" v="379"/>
          <ac:spMkLst>
            <pc:docMk/>
            <pc:sldMk cId="2218541491" sldId="270"/>
            <ac:spMk id="4" creationId="{3A212122-0E1A-01B9-AEC6-BC9EE905F6ED}"/>
          </ac:spMkLst>
        </pc:spChg>
        <pc:spChg chg="add mod">
          <ac:chgData name="Visvas Prabhakar" userId="226990f50cc4d5b9" providerId="LiveId" clId="{9B763444-6118-4BAB-BABB-3B1A133B94AB}" dt="2024-08-16T16:32:32.332" v="407"/>
          <ac:spMkLst>
            <pc:docMk/>
            <pc:sldMk cId="2218541491" sldId="270"/>
            <ac:spMk id="5" creationId="{99BC5400-BDB5-9A0F-B6E3-950D0B987347}"/>
          </ac:spMkLst>
        </pc:spChg>
        <pc:spChg chg="add mod">
          <ac:chgData name="Visvas Prabhakar" userId="226990f50cc4d5b9" providerId="LiveId" clId="{9B763444-6118-4BAB-BABB-3B1A133B94AB}" dt="2024-08-16T16:32:35.293" v="409"/>
          <ac:spMkLst>
            <pc:docMk/>
            <pc:sldMk cId="2218541491" sldId="270"/>
            <ac:spMk id="6" creationId="{FCFAFCF0-F283-1EDF-1252-18B95BD27031}"/>
          </ac:spMkLst>
        </pc:spChg>
        <pc:picChg chg="add mod">
          <ac:chgData name="Visvas Prabhakar" userId="226990f50cc4d5b9" providerId="LiveId" clId="{9B763444-6118-4BAB-BABB-3B1A133B94AB}" dt="2024-08-16T16:34:33.190" v="424" actId="14100"/>
          <ac:picMkLst>
            <pc:docMk/>
            <pc:sldMk cId="2218541491" sldId="270"/>
            <ac:picMk id="8" creationId="{9FD23718-9336-51A5-AF82-8B105ED99EAA}"/>
          </ac:picMkLst>
        </pc:picChg>
      </pc:sldChg>
      <pc:sldChg chg="addSp modSp new mod">
        <pc:chgData name="Visvas Prabhakar" userId="226990f50cc4d5b9" providerId="LiveId" clId="{9B763444-6118-4BAB-BABB-3B1A133B94AB}" dt="2024-08-16T16:42:17.432" v="444" actId="1076"/>
        <pc:sldMkLst>
          <pc:docMk/>
          <pc:sldMk cId="3317008867" sldId="271"/>
        </pc:sldMkLst>
        <pc:spChg chg="mod">
          <ac:chgData name="Visvas Prabhakar" userId="226990f50cc4d5b9" providerId="LiveId" clId="{9B763444-6118-4BAB-BABB-3B1A133B94AB}" dt="2024-08-16T16:40:27.509" v="430"/>
          <ac:spMkLst>
            <pc:docMk/>
            <pc:sldMk cId="3317008867" sldId="271"/>
            <ac:spMk id="2" creationId="{6F30148C-3F1D-9939-0FFB-46ECCFB5E710}"/>
          </ac:spMkLst>
        </pc:spChg>
        <pc:spChg chg="mod">
          <ac:chgData name="Visvas Prabhakar" userId="226990f50cc4d5b9" providerId="LiveId" clId="{9B763444-6118-4BAB-BABB-3B1A133B94AB}" dt="2024-08-16T16:42:17.432" v="444" actId="1076"/>
          <ac:spMkLst>
            <pc:docMk/>
            <pc:sldMk cId="3317008867" sldId="271"/>
            <ac:spMk id="3" creationId="{3721B5FE-63B0-A28B-AD9F-358EABB5F30B}"/>
          </ac:spMkLst>
        </pc:spChg>
        <pc:picChg chg="add mod">
          <ac:chgData name="Visvas Prabhakar" userId="226990f50cc4d5b9" providerId="LiveId" clId="{9B763444-6118-4BAB-BABB-3B1A133B94AB}" dt="2024-08-16T16:42:02.309" v="442" actId="1076"/>
          <ac:picMkLst>
            <pc:docMk/>
            <pc:sldMk cId="3317008867" sldId="271"/>
            <ac:picMk id="5" creationId="{302FC342-7D7F-67B9-0EB6-3CA96D07BC10}"/>
          </ac:picMkLst>
        </pc:picChg>
      </pc:sldChg>
      <pc:sldChg chg="modSp new mod">
        <pc:chgData name="Visvas Prabhakar" userId="226990f50cc4d5b9" providerId="LiveId" clId="{9B763444-6118-4BAB-BABB-3B1A133B94AB}" dt="2024-08-16T17:04:06.740" v="454" actId="1076"/>
        <pc:sldMkLst>
          <pc:docMk/>
          <pc:sldMk cId="3569440312" sldId="272"/>
        </pc:sldMkLst>
        <pc:spChg chg="mod">
          <ac:chgData name="Visvas Prabhakar" userId="226990f50cc4d5b9" providerId="LiveId" clId="{9B763444-6118-4BAB-BABB-3B1A133B94AB}" dt="2024-08-16T17:03:44.845" v="450"/>
          <ac:spMkLst>
            <pc:docMk/>
            <pc:sldMk cId="3569440312" sldId="272"/>
            <ac:spMk id="2" creationId="{E79A047A-EFFD-B3ED-8613-3C43E05AE796}"/>
          </ac:spMkLst>
        </pc:spChg>
        <pc:spChg chg="mod">
          <ac:chgData name="Visvas Prabhakar" userId="226990f50cc4d5b9" providerId="LiveId" clId="{9B763444-6118-4BAB-BABB-3B1A133B94AB}" dt="2024-08-16T17:04:06.740" v="454" actId="1076"/>
          <ac:spMkLst>
            <pc:docMk/>
            <pc:sldMk cId="3569440312" sldId="272"/>
            <ac:spMk id="3" creationId="{D1ED5CC9-7E02-D156-786E-238E71A2E29E}"/>
          </ac:spMkLst>
        </pc:spChg>
      </pc:sldChg>
      <pc:sldChg chg="modSp new mod">
        <pc:chgData name="Visvas Prabhakar" userId="226990f50cc4d5b9" providerId="LiveId" clId="{9B763444-6118-4BAB-BABB-3B1A133B94AB}" dt="2024-08-16T17:10:37.764" v="459" actId="1076"/>
        <pc:sldMkLst>
          <pc:docMk/>
          <pc:sldMk cId="1710946492" sldId="273"/>
        </pc:sldMkLst>
        <pc:spChg chg="mod">
          <ac:chgData name="Visvas Prabhakar" userId="226990f50cc4d5b9" providerId="LiveId" clId="{9B763444-6118-4BAB-BABB-3B1A133B94AB}" dt="2024-08-16T17:10:31.216" v="458"/>
          <ac:spMkLst>
            <pc:docMk/>
            <pc:sldMk cId="1710946492" sldId="273"/>
            <ac:spMk id="2" creationId="{BADACABD-5B13-509E-6359-E70160DE399A}"/>
          </ac:spMkLst>
        </pc:spChg>
        <pc:spChg chg="mod">
          <ac:chgData name="Visvas Prabhakar" userId="226990f50cc4d5b9" providerId="LiveId" clId="{9B763444-6118-4BAB-BABB-3B1A133B94AB}" dt="2024-08-16T17:10:37.764" v="459" actId="1076"/>
          <ac:spMkLst>
            <pc:docMk/>
            <pc:sldMk cId="1710946492" sldId="273"/>
            <ac:spMk id="3" creationId="{8D6C4421-2219-F9FB-E068-FE3E578D916D}"/>
          </ac:spMkLst>
        </pc:spChg>
      </pc:sldChg>
      <pc:sldChg chg="addSp delSp modSp new mod">
        <pc:chgData name="Visvas Prabhakar" userId="226990f50cc4d5b9" providerId="LiveId" clId="{9B763444-6118-4BAB-BABB-3B1A133B94AB}" dt="2024-08-16T17:19:03.139" v="484" actId="1076"/>
        <pc:sldMkLst>
          <pc:docMk/>
          <pc:sldMk cId="1318693519" sldId="274"/>
        </pc:sldMkLst>
        <pc:spChg chg="mod">
          <ac:chgData name="Visvas Prabhakar" userId="226990f50cc4d5b9" providerId="LiveId" clId="{9B763444-6118-4BAB-BABB-3B1A133B94AB}" dt="2024-08-16T17:15:59.051" v="466" actId="313"/>
          <ac:spMkLst>
            <pc:docMk/>
            <pc:sldMk cId="1318693519" sldId="274"/>
            <ac:spMk id="2" creationId="{F9677B0E-550D-F928-12DD-4ACAC1442EEA}"/>
          </ac:spMkLst>
        </pc:spChg>
        <pc:spChg chg="add del mod">
          <ac:chgData name="Visvas Prabhakar" userId="226990f50cc4d5b9" providerId="LiveId" clId="{9B763444-6118-4BAB-BABB-3B1A133B94AB}" dt="2024-08-16T17:18:56.059" v="483" actId="14100"/>
          <ac:spMkLst>
            <pc:docMk/>
            <pc:sldMk cId="1318693519" sldId="274"/>
            <ac:spMk id="3" creationId="{14DF3701-0B1D-0F4B-52CA-2F3F3FA801BF}"/>
          </ac:spMkLst>
        </pc:spChg>
        <pc:spChg chg="add mod">
          <ac:chgData name="Visvas Prabhakar" userId="226990f50cc4d5b9" providerId="LiveId" clId="{9B763444-6118-4BAB-BABB-3B1A133B94AB}" dt="2024-08-16T17:15:52.442" v="463"/>
          <ac:spMkLst>
            <pc:docMk/>
            <pc:sldMk cId="1318693519" sldId="274"/>
            <ac:spMk id="4" creationId="{48AFE191-3B4C-6744-21F1-289835422A5A}"/>
          </ac:spMkLst>
        </pc:spChg>
        <pc:spChg chg="add mod">
          <ac:chgData name="Visvas Prabhakar" userId="226990f50cc4d5b9" providerId="LiveId" clId="{9B763444-6118-4BAB-BABB-3B1A133B94AB}" dt="2024-08-16T17:15:54.485" v="465"/>
          <ac:spMkLst>
            <pc:docMk/>
            <pc:sldMk cId="1318693519" sldId="274"/>
            <ac:spMk id="5" creationId="{41AC1309-DF0A-0BC4-13A7-284298E91FC1}"/>
          </ac:spMkLst>
        </pc:spChg>
        <pc:picChg chg="add mod">
          <ac:chgData name="Visvas Prabhakar" userId="226990f50cc4d5b9" providerId="LiveId" clId="{9B763444-6118-4BAB-BABB-3B1A133B94AB}" dt="2024-08-16T17:19:03.139" v="484" actId="1076"/>
          <ac:picMkLst>
            <pc:docMk/>
            <pc:sldMk cId="1318693519" sldId="274"/>
            <ac:picMk id="7" creationId="{1B59B0FB-F03A-DF99-AD9A-C7E51668AF6F}"/>
          </ac:picMkLst>
        </pc:picChg>
      </pc:sldChg>
      <pc:sldChg chg="modSp new mod">
        <pc:chgData name="Visvas Prabhakar" userId="226990f50cc4d5b9" providerId="LiveId" clId="{9B763444-6118-4BAB-BABB-3B1A133B94AB}" dt="2024-08-16T17:43:55.026" v="489" actId="1076"/>
        <pc:sldMkLst>
          <pc:docMk/>
          <pc:sldMk cId="4144177017" sldId="275"/>
        </pc:sldMkLst>
        <pc:spChg chg="mod">
          <ac:chgData name="Visvas Prabhakar" userId="226990f50cc4d5b9" providerId="LiveId" clId="{9B763444-6118-4BAB-BABB-3B1A133B94AB}" dt="2024-08-16T17:43:49.486" v="488"/>
          <ac:spMkLst>
            <pc:docMk/>
            <pc:sldMk cId="4144177017" sldId="275"/>
            <ac:spMk id="2" creationId="{4D6D741B-D8E9-3620-06A0-921D3C18CE6F}"/>
          </ac:spMkLst>
        </pc:spChg>
        <pc:spChg chg="mod">
          <ac:chgData name="Visvas Prabhakar" userId="226990f50cc4d5b9" providerId="LiveId" clId="{9B763444-6118-4BAB-BABB-3B1A133B94AB}" dt="2024-08-16T17:43:55.026" v="489" actId="1076"/>
          <ac:spMkLst>
            <pc:docMk/>
            <pc:sldMk cId="4144177017" sldId="275"/>
            <ac:spMk id="3" creationId="{B6FF4A59-41E9-D33B-DE83-2D4A344D19B6}"/>
          </ac:spMkLst>
        </pc:spChg>
      </pc:sldChg>
      <pc:sldChg chg="addSp modSp new mod">
        <pc:chgData name="Visvas Prabhakar" userId="226990f50cc4d5b9" providerId="LiveId" clId="{9B763444-6118-4BAB-BABB-3B1A133B94AB}" dt="2024-08-16T17:53:31.945" v="507" actId="1076"/>
        <pc:sldMkLst>
          <pc:docMk/>
          <pc:sldMk cId="642693594" sldId="276"/>
        </pc:sldMkLst>
        <pc:spChg chg="mod">
          <ac:chgData name="Visvas Prabhakar" userId="226990f50cc4d5b9" providerId="LiveId" clId="{9B763444-6118-4BAB-BABB-3B1A133B94AB}" dt="2024-08-16T17:53:13.599" v="505" actId="20577"/>
          <ac:spMkLst>
            <pc:docMk/>
            <pc:sldMk cId="642693594" sldId="276"/>
            <ac:spMk id="2" creationId="{9FB0A543-A40E-E8A3-7FC6-4384A7DF5F4C}"/>
          </ac:spMkLst>
        </pc:spChg>
        <pc:spChg chg="mod">
          <ac:chgData name="Visvas Prabhakar" userId="226990f50cc4d5b9" providerId="LiveId" clId="{9B763444-6118-4BAB-BABB-3B1A133B94AB}" dt="2024-08-16T17:53:24.074" v="506" actId="1076"/>
          <ac:spMkLst>
            <pc:docMk/>
            <pc:sldMk cId="642693594" sldId="276"/>
            <ac:spMk id="3" creationId="{55D04A2A-6FEA-5AB3-960B-CABA386588D4}"/>
          </ac:spMkLst>
        </pc:spChg>
        <pc:picChg chg="add mod">
          <ac:chgData name="Visvas Prabhakar" userId="226990f50cc4d5b9" providerId="LiveId" clId="{9B763444-6118-4BAB-BABB-3B1A133B94AB}" dt="2024-08-16T17:53:31.945" v="507" actId="1076"/>
          <ac:picMkLst>
            <pc:docMk/>
            <pc:sldMk cId="642693594" sldId="276"/>
            <ac:picMk id="5" creationId="{A9B20439-7DA9-C083-F2EC-3E605892ACEE}"/>
          </ac:picMkLst>
        </pc:picChg>
      </pc:sldChg>
      <pc:sldChg chg="addSp delSp modSp new mod chgLayout">
        <pc:chgData name="Visvas Prabhakar" userId="226990f50cc4d5b9" providerId="LiveId" clId="{9B763444-6118-4BAB-BABB-3B1A133B94AB}" dt="2024-08-17T02:45:33.016" v="1365" actId="20577"/>
        <pc:sldMkLst>
          <pc:docMk/>
          <pc:sldMk cId="1307798352" sldId="277"/>
        </pc:sldMkLst>
        <pc:spChg chg="del">
          <ac:chgData name="Visvas Prabhakar" userId="226990f50cc4d5b9" providerId="LiveId" clId="{9B763444-6118-4BAB-BABB-3B1A133B94AB}" dt="2024-08-16T17:54:45.454" v="508" actId="478"/>
          <ac:spMkLst>
            <pc:docMk/>
            <pc:sldMk cId="1307798352" sldId="277"/>
            <ac:spMk id="2" creationId="{F11F55DD-E711-DBAF-365D-CF009FA32A3A}"/>
          </ac:spMkLst>
        </pc:spChg>
        <pc:spChg chg="del">
          <ac:chgData name="Visvas Prabhakar" userId="226990f50cc4d5b9" providerId="LiveId" clId="{9B763444-6118-4BAB-BABB-3B1A133B94AB}" dt="2024-08-16T17:55:03.485" v="509" actId="931"/>
          <ac:spMkLst>
            <pc:docMk/>
            <pc:sldMk cId="1307798352" sldId="277"/>
            <ac:spMk id="3" creationId="{598AAF15-ED40-73EA-9943-1B673632C265}"/>
          </ac:spMkLst>
        </pc:spChg>
        <pc:spChg chg="add mod ord">
          <ac:chgData name="Visvas Prabhakar" userId="226990f50cc4d5b9" providerId="LiveId" clId="{9B763444-6118-4BAB-BABB-3B1A133B94AB}" dt="2024-08-17T02:45:33.016" v="1365" actId="20577"/>
          <ac:spMkLst>
            <pc:docMk/>
            <pc:sldMk cId="1307798352" sldId="277"/>
            <ac:spMk id="6" creationId="{4883A25C-A69C-6C66-B650-40EA143D529D}"/>
          </ac:spMkLst>
        </pc:spChg>
        <pc:picChg chg="add mod ord">
          <ac:chgData name="Visvas Prabhakar" userId="226990f50cc4d5b9" providerId="LiveId" clId="{9B763444-6118-4BAB-BABB-3B1A133B94AB}" dt="2024-08-16T18:18:27.927" v="642" actId="1076"/>
          <ac:picMkLst>
            <pc:docMk/>
            <pc:sldMk cId="1307798352" sldId="277"/>
            <ac:picMk id="5" creationId="{6800E72D-771E-93E7-2A70-ED4A6BD582F7}"/>
          </ac:picMkLst>
        </pc:picChg>
      </pc:sldChg>
      <pc:sldChg chg="addSp delSp modSp new mod">
        <pc:chgData name="Visvas Prabhakar" userId="226990f50cc4d5b9" providerId="LiveId" clId="{9B763444-6118-4BAB-BABB-3B1A133B94AB}" dt="2024-08-16T17:56:01.073" v="520" actId="1076"/>
        <pc:sldMkLst>
          <pc:docMk/>
          <pc:sldMk cId="1838944977" sldId="278"/>
        </pc:sldMkLst>
        <pc:spChg chg="del">
          <ac:chgData name="Visvas Prabhakar" userId="226990f50cc4d5b9" providerId="LiveId" clId="{9B763444-6118-4BAB-BABB-3B1A133B94AB}" dt="2024-08-16T17:55:48.125" v="515" actId="478"/>
          <ac:spMkLst>
            <pc:docMk/>
            <pc:sldMk cId="1838944977" sldId="278"/>
            <ac:spMk id="2" creationId="{2482B27D-F33A-2198-1735-FC2E9F2DDF27}"/>
          </ac:spMkLst>
        </pc:spChg>
        <pc:spChg chg="del">
          <ac:chgData name="Visvas Prabhakar" userId="226990f50cc4d5b9" providerId="LiveId" clId="{9B763444-6118-4BAB-BABB-3B1A133B94AB}" dt="2024-08-16T17:55:42.820" v="514" actId="931"/>
          <ac:spMkLst>
            <pc:docMk/>
            <pc:sldMk cId="1838944977" sldId="278"/>
            <ac:spMk id="3" creationId="{D0CE3E8E-CFC4-1DD7-C8BA-44E9ECA69686}"/>
          </ac:spMkLst>
        </pc:spChg>
        <pc:picChg chg="add mod">
          <ac:chgData name="Visvas Prabhakar" userId="226990f50cc4d5b9" providerId="LiveId" clId="{9B763444-6118-4BAB-BABB-3B1A133B94AB}" dt="2024-08-16T17:56:01.073" v="520" actId="1076"/>
          <ac:picMkLst>
            <pc:docMk/>
            <pc:sldMk cId="1838944977" sldId="278"/>
            <ac:picMk id="5" creationId="{477E24A9-FD69-3E38-B58D-C6CF11F3F63A}"/>
          </ac:picMkLst>
        </pc:picChg>
      </pc:sldChg>
      <pc:sldChg chg="addSp delSp modSp new mod">
        <pc:chgData name="Visvas Prabhakar" userId="226990f50cc4d5b9" providerId="LiveId" clId="{9B763444-6118-4BAB-BABB-3B1A133B94AB}" dt="2024-08-16T17:56:40.489" v="526" actId="1076"/>
        <pc:sldMkLst>
          <pc:docMk/>
          <pc:sldMk cId="1658499930" sldId="279"/>
        </pc:sldMkLst>
        <pc:spChg chg="del">
          <ac:chgData name="Visvas Prabhakar" userId="226990f50cc4d5b9" providerId="LiveId" clId="{9B763444-6118-4BAB-BABB-3B1A133B94AB}" dt="2024-08-16T17:56:31.829" v="523" actId="478"/>
          <ac:spMkLst>
            <pc:docMk/>
            <pc:sldMk cId="1658499930" sldId="279"/>
            <ac:spMk id="2" creationId="{1881EB73-2EC2-0D71-0BD3-D671677F59A9}"/>
          </ac:spMkLst>
        </pc:spChg>
        <pc:spChg chg="del">
          <ac:chgData name="Visvas Prabhakar" userId="226990f50cc4d5b9" providerId="LiveId" clId="{9B763444-6118-4BAB-BABB-3B1A133B94AB}" dt="2024-08-16T17:56:29.397" v="522" actId="931"/>
          <ac:spMkLst>
            <pc:docMk/>
            <pc:sldMk cId="1658499930" sldId="279"/>
            <ac:spMk id="3" creationId="{E3A15C94-C752-CD8F-CDDE-EBB15DF1E259}"/>
          </ac:spMkLst>
        </pc:spChg>
        <pc:picChg chg="add mod">
          <ac:chgData name="Visvas Prabhakar" userId="226990f50cc4d5b9" providerId="LiveId" clId="{9B763444-6118-4BAB-BABB-3B1A133B94AB}" dt="2024-08-16T17:56:40.489" v="526" actId="1076"/>
          <ac:picMkLst>
            <pc:docMk/>
            <pc:sldMk cId="1658499930" sldId="279"/>
            <ac:picMk id="5" creationId="{BF91F477-0F89-9E26-C7DD-7935B5F7734B}"/>
          </ac:picMkLst>
        </pc:picChg>
      </pc:sldChg>
      <pc:sldChg chg="addSp delSp modSp new mod">
        <pc:chgData name="Visvas Prabhakar" userId="226990f50cc4d5b9" providerId="LiveId" clId="{9B763444-6118-4BAB-BABB-3B1A133B94AB}" dt="2024-08-16T17:58:29.473" v="538" actId="1076"/>
        <pc:sldMkLst>
          <pc:docMk/>
          <pc:sldMk cId="3926287855" sldId="280"/>
        </pc:sldMkLst>
        <pc:spChg chg="del">
          <ac:chgData name="Visvas Prabhakar" userId="226990f50cc4d5b9" providerId="LiveId" clId="{9B763444-6118-4BAB-BABB-3B1A133B94AB}" dt="2024-08-16T17:57:21.430" v="528" actId="478"/>
          <ac:spMkLst>
            <pc:docMk/>
            <pc:sldMk cId="3926287855" sldId="280"/>
            <ac:spMk id="2" creationId="{2F016BFF-07F7-6D40-FB29-34D93A9BBAC6}"/>
          </ac:spMkLst>
        </pc:spChg>
        <pc:spChg chg="del">
          <ac:chgData name="Visvas Prabhakar" userId="226990f50cc4d5b9" providerId="LiveId" clId="{9B763444-6118-4BAB-BABB-3B1A133B94AB}" dt="2024-08-16T17:57:34.039" v="529" actId="931"/>
          <ac:spMkLst>
            <pc:docMk/>
            <pc:sldMk cId="3926287855" sldId="280"/>
            <ac:spMk id="3" creationId="{BED92862-A308-0625-C0D1-8E9383C46334}"/>
          </ac:spMkLst>
        </pc:spChg>
        <pc:picChg chg="add mod">
          <ac:chgData name="Visvas Prabhakar" userId="226990f50cc4d5b9" providerId="LiveId" clId="{9B763444-6118-4BAB-BABB-3B1A133B94AB}" dt="2024-08-16T17:58:29.473" v="538" actId="1076"/>
          <ac:picMkLst>
            <pc:docMk/>
            <pc:sldMk cId="3926287855" sldId="280"/>
            <ac:picMk id="5" creationId="{5AD58021-A27F-4D19-8365-05C1C282CE86}"/>
          </ac:picMkLst>
        </pc:picChg>
      </pc:sldChg>
      <pc:sldChg chg="addSp delSp modSp new mod">
        <pc:chgData name="Visvas Prabhakar" userId="226990f50cc4d5b9" providerId="LiveId" clId="{9B763444-6118-4BAB-BABB-3B1A133B94AB}" dt="2024-08-16T17:59:14.513" v="545" actId="1076"/>
        <pc:sldMkLst>
          <pc:docMk/>
          <pc:sldMk cId="3608783147" sldId="281"/>
        </pc:sldMkLst>
        <pc:spChg chg="del">
          <ac:chgData name="Visvas Prabhakar" userId="226990f50cc4d5b9" providerId="LiveId" clId="{9B763444-6118-4BAB-BABB-3B1A133B94AB}" dt="2024-08-16T17:58:43.190" v="539" actId="478"/>
          <ac:spMkLst>
            <pc:docMk/>
            <pc:sldMk cId="3608783147" sldId="281"/>
            <ac:spMk id="2" creationId="{1118CB31-419F-34FE-8F85-C3D8CE5D1F0D}"/>
          </ac:spMkLst>
        </pc:spChg>
        <pc:spChg chg="del">
          <ac:chgData name="Visvas Prabhakar" userId="226990f50cc4d5b9" providerId="LiveId" clId="{9B763444-6118-4BAB-BABB-3B1A133B94AB}" dt="2024-08-16T17:58:58.566" v="540" actId="931"/>
          <ac:spMkLst>
            <pc:docMk/>
            <pc:sldMk cId="3608783147" sldId="281"/>
            <ac:spMk id="3" creationId="{82A171FE-4188-1371-A00B-23D06BBB1D0E}"/>
          </ac:spMkLst>
        </pc:spChg>
        <pc:picChg chg="add mod">
          <ac:chgData name="Visvas Prabhakar" userId="226990f50cc4d5b9" providerId="LiveId" clId="{9B763444-6118-4BAB-BABB-3B1A133B94AB}" dt="2024-08-16T17:59:14.513" v="545" actId="1076"/>
          <ac:picMkLst>
            <pc:docMk/>
            <pc:sldMk cId="3608783147" sldId="281"/>
            <ac:picMk id="5" creationId="{D0C7AB9C-8868-8B31-C1F1-A36719217071}"/>
          </ac:picMkLst>
        </pc:picChg>
      </pc:sldChg>
      <pc:sldChg chg="addSp delSp modSp new mod">
        <pc:chgData name="Visvas Prabhakar" userId="226990f50cc4d5b9" providerId="LiveId" clId="{9B763444-6118-4BAB-BABB-3B1A133B94AB}" dt="2024-08-16T18:01:58.777" v="555" actId="1076"/>
        <pc:sldMkLst>
          <pc:docMk/>
          <pc:sldMk cId="3821440314" sldId="282"/>
        </pc:sldMkLst>
        <pc:spChg chg="del">
          <ac:chgData name="Visvas Prabhakar" userId="226990f50cc4d5b9" providerId="LiveId" clId="{9B763444-6118-4BAB-BABB-3B1A133B94AB}" dt="2024-08-16T18:01:08.193" v="548" actId="478"/>
          <ac:spMkLst>
            <pc:docMk/>
            <pc:sldMk cId="3821440314" sldId="282"/>
            <ac:spMk id="2" creationId="{AC11F870-C8CD-BED4-DE94-1BD4B741C6A1}"/>
          </ac:spMkLst>
        </pc:spChg>
        <pc:spChg chg="del mod">
          <ac:chgData name="Visvas Prabhakar" userId="226990f50cc4d5b9" providerId="LiveId" clId="{9B763444-6118-4BAB-BABB-3B1A133B94AB}" dt="2024-08-16T18:01:38.178" v="549" actId="931"/>
          <ac:spMkLst>
            <pc:docMk/>
            <pc:sldMk cId="3821440314" sldId="282"/>
            <ac:spMk id="3" creationId="{E685FD33-0666-5A06-2A06-5376FE80ADD9}"/>
          </ac:spMkLst>
        </pc:spChg>
        <pc:picChg chg="add mod">
          <ac:chgData name="Visvas Prabhakar" userId="226990f50cc4d5b9" providerId="LiveId" clId="{9B763444-6118-4BAB-BABB-3B1A133B94AB}" dt="2024-08-16T18:01:58.777" v="555" actId="1076"/>
          <ac:picMkLst>
            <pc:docMk/>
            <pc:sldMk cId="3821440314" sldId="282"/>
            <ac:picMk id="5" creationId="{100BA6A8-C292-4783-30CA-3EFE68E0637C}"/>
          </ac:picMkLst>
        </pc:picChg>
      </pc:sldChg>
      <pc:sldChg chg="addSp delSp modSp new mod">
        <pc:chgData name="Visvas Prabhakar" userId="226990f50cc4d5b9" providerId="LiveId" clId="{9B763444-6118-4BAB-BABB-3B1A133B94AB}" dt="2024-08-16T18:03:20.968" v="568" actId="1076"/>
        <pc:sldMkLst>
          <pc:docMk/>
          <pc:sldMk cId="1975244420" sldId="283"/>
        </pc:sldMkLst>
        <pc:spChg chg="del">
          <ac:chgData name="Visvas Prabhakar" userId="226990f50cc4d5b9" providerId="LiveId" clId="{9B763444-6118-4BAB-BABB-3B1A133B94AB}" dt="2024-08-16T18:02:17.120" v="557" actId="478"/>
          <ac:spMkLst>
            <pc:docMk/>
            <pc:sldMk cId="1975244420" sldId="283"/>
            <ac:spMk id="2" creationId="{D2546B76-4B3E-60E9-01A5-CB466A5AD443}"/>
          </ac:spMkLst>
        </pc:spChg>
        <pc:spChg chg="del">
          <ac:chgData name="Visvas Prabhakar" userId="226990f50cc4d5b9" providerId="LiveId" clId="{9B763444-6118-4BAB-BABB-3B1A133B94AB}" dt="2024-08-16T18:02:33.727" v="558" actId="931"/>
          <ac:spMkLst>
            <pc:docMk/>
            <pc:sldMk cId="1975244420" sldId="283"/>
            <ac:spMk id="3" creationId="{B3048421-28F0-8B05-8DF5-2F57BC0599E5}"/>
          </ac:spMkLst>
        </pc:spChg>
        <pc:spChg chg="add del mod">
          <ac:chgData name="Visvas Prabhakar" userId="226990f50cc4d5b9" providerId="LiveId" clId="{9B763444-6118-4BAB-BABB-3B1A133B94AB}" dt="2024-08-16T18:03:08.015" v="563" actId="931"/>
          <ac:spMkLst>
            <pc:docMk/>
            <pc:sldMk cId="1975244420" sldId="283"/>
            <ac:spMk id="9" creationId="{7A3FC7A3-C3AF-6C15-6958-09EE0F38ABF8}"/>
          </ac:spMkLst>
        </pc:spChg>
        <pc:picChg chg="add del mod">
          <ac:chgData name="Visvas Prabhakar" userId="226990f50cc4d5b9" providerId="LiveId" clId="{9B763444-6118-4BAB-BABB-3B1A133B94AB}" dt="2024-08-16T18:02:52.490" v="560" actId="478"/>
          <ac:picMkLst>
            <pc:docMk/>
            <pc:sldMk cId="1975244420" sldId="283"/>
            <ac:picMk id="5" creationId="{B3F3B4BC-73B0-C3BA-D1B9-3A570F7E2FF8}"/>
          </ac:picMkLst>
        </pc:picChg>
        <pc:picChg chg="add del mod">
          <ac:chgData name="Visvas Prabhakar" userId="226990f50cc4d5b9" providerId="LiveId" clId="{9B763444-6118-4BAB-BABB-3B1A133B94AB}" dt="2024-08-16T18:02:58.061" v="562" actId="478"/>
          <ac:picMkLst>
            <pc:docMk/>
            <pc:sldMk cId="1975244420" sldId="283"/>
            <ac:picMk id="7" creationId="{9B13128C-7E9C-AB96-C86F-D3E9B08B632D}"/>
          </ac:picMkLst>
        </pc:picChg>
        <pc:picChg chg="add mod">
          <ac:chgData name="Visvas Prabhakar" userId="226990f50cc4d5b9" providerId="LiveId" clId="{9B763444-6118-4BAB-BABB-3B1A133B94AB}" dt="2024-08-16T18:03:20.968" v="568" actId="1076"/>
          <ac:picMkLst>
            <pc:docMk/>
            <pc:sldMk cId="1975244420" sldId="283"/>
            <ac:picMk id="11" creationId="{83B81553-3D67-1D26-8FFD-D89F4DB3C8FF}"/>
          </ac:picMkLst>
        </pc:picChg>
      </pc:sldChg>
      <pc:sldChg chg="addSp delSp modSp new mod chgLayout">
        <pc:chgData name="Visvas Prabhakar" userId="226990f50cc4d5b9" providerId="LiveId" clId="{9B763444-6118-4BAB-BABB-3B1A133B94AB}" dt="2024-08-16T18:31:49.711" v="720" actId="1076"/>
        <pc:sldMkLst>
          <pc:docMk/>
          <pc:sldMk cId="1235320336" sldId="284"/>
        </pc:sldMkLst>
        <pc:spChg chg="del">
          <ac:chgData name="Visvas Prabhakar" userId="226990f50cc4d5b9" providerId="LiveId" clId="{9B763444-6118-4BAB-BABB-3B1A133B94AB}" dt="2024-08-16T18:12:51.889" v="570" actId="478"/>
          <ac:spMkLst>
            <pc:docMk/>
            <pc:sldMk cId="1235320336" sldId="284"/>
            <ac:spMk id="2" creationId="{B2BEFF19-757F-6BE2-A682-9EE25107B280}"/>
          </ac:spMkLst>
        </pc:spChg>
        <pc:spChg chg="del">
          <ac:chgData name="Visvas Prabhakar" userId="226990f50cc4d5b9" providerId="LiveId" clId="{9B763444-6118-4BAB-BABB-3B1A133B94AB}" dt="2024-08-16T18:13:04.578" v="571" actId="931"/>
          <ac:spMkLst>
            <pc:docMk/>
            <pc:sldMk cId="1235320336" sldId="284"/>
            <ac:spMk id="3" creationId="{471CD842-2233-FA33-169E-5B12510BCE5B}"/>
          </ac:spMkLst>
        </pc:spChg>
        <pc:spChg chg="add mod ord">
          <ac:chgData name="Visvas Prabhakar" userId="226990f50cc4d5b9" providerId="LiveId" clId="{9B763444-6118-4BAB-BABB-3B1A133B94AB}" dt="2024-08-16T18:31:33.995" v="717" actId="20577"/>
          <ac:spMkLst>
            <pc:docMk/>
            <pc:sldMk cId="1235320336" sldId="284"/>
            <ac:spMk id="6" creationId="{CAFAC6A2-5969-97CA-9156-8DF191FE7A0E}"/>
          </ac:spMkLst>
        </pc:spChg>
        <pc:picChg chg="add mod ord">
          <ac:chgData name="Visvas Prabhakar" userId="226990f50cc4d5b9" providerId="LiveId" clId="{9B763444-6118-4BAB-BABB-3B1A133B94AB}" dt="2024-08-16T18:31:49.711" v="720" actId="1076"/>
          <ac:picMkLst>
            <pc:docMk/>
            <pc:sldMk cId="1235320336" sldId="284"/>
            <ac:picMk id="5" creationId="{A2FA11F5-BB1D-2984-04BA-B8688FAA772C}"/>
          </ac:picMkLst>
        </pc:picChg>
      </pc:sldChg>
      <pc:sldChg chg="addSp delSp modSp new mod">
        <pc:chgData name="Visvas Prabhakar" userId="226990f50cc4d5b9" providerId="LiveId" clId="{9B763444-6118-4BAB-BABB-3B1A133B94AB}" dt="2024-08-16T18:23:53.751" v="646" actId="1076"/>
        <pc:sldMkLst>
          <pc:docMk/>
          <pc:sldMk cId="423904681" sldId="285"/>
        </pc:sldMkLst>
        <pc:spChg chg="del">
          <ac:chgData name="Visvas Prabhakar" userId="226990f50cc4d5b9" providerId="LiveId" clId="{9B763444-6118-4BAB-BABB-3B1A133B94AB}" dt="2024-08-16T18:13:19.031" v="576" actId="478"/>
          <ac:spMkLst>
            <pc:docMk/>
            <pc:sldMk cId="423904681" sldId="285"/>
            <ac:spMk id="2" creationId="{952C9CAC-1118-9BF0-BA34-704AA2559EEA}"/>
          </ac:spMkLst>
        </pc:spChg>
        <pc:spChg chg="del">
          <ac:chgData name="Visvas Prabhakar" userId="226990f50cc4d5b9" providerId="LiveId" clId="{9B763444-6118-4BAB-BABB-3B1A133B94AB}" dt="2024-08-16T18:13:32.121" v="577" actId="931"/>
          <ac:spMkLst>
            <pc:docMk/>
            <pc:sldMk cId="423904681" sldId="285"/>
            <ac:spMk id="3" creationId="{39D0122D-AA62-7900-1D2A-800BD7D9CF6A}"/>
          </ac:spMkLst>
        </pc:spChg>
        <pc:spChg chg="add del mod">
          <ac:chgData name="Visvas Prabhakar" userId="226990f50cc4d5b9" providerId="LiveId" clId="{9B763444-6118-4BAB-BABB-3B1A133B94AB}" dt="2024-08-16T18:23:45.142" v="644" actId="931"/>
          <ac:spMkLst>
            <pc:docMk/>
            <pc:sldMk cId="423904681" sldId="285"/>
            <ac:spMk id="7" creationId="{7FAFC2E8-00A3-4BA4-9744-3BE78EBBC455}"/>
          </ac:spMkLst>
        </pc:spChg>
        <pc:picChg chg="add del mod">
          <ac:chgData name="Visvas Prabhakar" userId="226990f50cc4d5b9" providerId="LiveId" clId="{9B763444-6118-4BAB-BABB-3B1A133B94AB}" dt="2024-08-16T18:23:33.564" v="643" actId="478"/>
          <ac:picMkLst>
            <pc:docMk/>
            <pc:sldMk cId="423904681" sldId="285"/>
            <ac:picMk id="5" creationId="{980EE0DD-2C4A-5FE8-E883-3884E0150041}"/>
          </ac:picMkLst>
        </pc:picChg>
        <pc:picChg chg="add mod">
          <ac:chgData name="Visvas Prabhakar" userId="226990f50cc4d5b9" providerId="LiveId" clId="{9B763444-6118-4BAB-BABB-3B1A133B94AB}" dt="2024-08-16T18:23:53.751" v="646" actId="1076"/>
          <ac:picMkLst>
            <pc:docMk/>
            <pc:sldMk cId="423904681" sldId="285"/>
            <ac:picMk id="9" creationId="{C39B4F74-12F0-325C-6BE8-CB7E0635D88B}"/>
          </ac:picMkLst>
        </pc:picChg>
      </pc:sldChg>
      <pc:sldChg chg="addSp delSp modSp new mod">
        <pc:chgData name="Visvas Prabhakar" userId="226990f50cc4d5b9" providerId="LiveId" clId="{9B763444-6118-4BAB-BABB-3B1A133B94AB}" dt="2024-08-16T18:24:32.343" v="654" actId="1076"/>
        <pc:sldMkLst>
          <pc:docMk/>
          <pc:sldMk cId="811768038" sldId="286"/>
        </pc:sldMkLst>
        <pc:spChg chg="del">
          <ac:chgData name="Visvas Prabhakar" userId="226990f50cc4d5b9" providerId="LiveId" clId="{9B763444-6118-4BAB-BABB-3B1A133B94AB}" dt="2024-08-16T18:13:54.951" v="583" actId="478"/>
          <ac:spMkLst>
            <pc:docMk/>
            <pc:sldMk cId="811768038" sldId="286"/>
            <ac:spMk id="2" creationId="{5CC80974-3BB1-62D1-5C5A-5D4696421B35}"/>
          </ac:spMkLst>
        </pc:spChg>
        <pc:spChg chg="del">
          <ac:chgData name="Visvas Prabhakar" userId="226990f50cc4d5b9" providerId="LiveId" clId="{9B763444-6118-4BAB-BABB-3B1A133B94AB}" dt="2024-08-16T18:14:08.132" v="584" actId="931"/>
          <ac:spMkLst>
            <pc:docMk/>
            <pc:sldMk cId="811768038" sldId="286"/>
            <ac:spMk id="3" creationId="{EFA1FD00-256B-E9D7-608E-03DD066D443B}"/>
          </ac:spMkLst>
        </pc:spChg>
        <pc:spChg chg="add del mod">
          <ac:chgData name="Visvas Prabhakar" userId="226990f50cc4d5b9" providerId="LiveId" clId="{9B763444-6118-4BAB-BABB-3B1A133B94AB}" dt="2024-08-16T18:24:10.616" v="648" actId="931"/>
          <ac:spMkLst>
            <pc:docMk/>
            <pc:sldMk cId="811768038" sldId="286"/>
            <ac:spMk id="7" creationId="{4B8A2261-7305-A667-E5E9-FB6918755BDA}"/>
          </ac:spMkLst>
        </pc:spChg>
        <pc:picChg chg="add del mod">
          <ac:chgData name="Visvas Prabhakar" userId="226990f50cc4d5b9" providerId="LiveId" clId="{9B763444-6118-4BAB-BABB-3B1A133B94AB}" dt="2024-08-16T18:24:00.408" v="647" actId="478"/>
          <ac:picMkLst>
            <pc:docMk/>
            <pc:sldMk cId="811768038" sldId="286"/>
            <ac:picMk id="5" creationId="{65DC8E7C-BA21-B90D-BD9E-289B02F12DD4}"/>
          </ac:picMkLst>
        </pc:picChg>
        <pc:picChg chg="add mod">
          <ac:chgData name="Visvas Prabhakar" userId="226990f50cc4d5b9" providerId="LiveId" clId="{9B763444-6118-4BAB-BABB-3B1A133B94AB}" dt="2024-08-16T18:24:32.343" v="654" actId="1076"/>
          <ac:picMkLst>
            <pc:docMk/>
            <pc:sldMk cId="811768038" sldId="286"/>
            <ac:picMk id="9" creationId="{12BA6353-6185-7659-DD76-5A7EBB0C3B12}"/>
          </ac:picMkLst>
        </pc:picChg>
      </pc:sldChg>
      <pc:sldChg chg="addSp delSp modSp new mod chgLayout">
        <pc:chgData name="Visvas Prabhakar" userId="226990f50cc4d5b9" providerId="LiveId" clId="{9B763444-6118-4BAB-BABB-3B1A133B94AB}" dt="2024-08-16T18:32:45.999" v="750" actId="1076"/>
        <pc:sldMkLst>
          <pc:docMk/>
          <pc:sldMk cId="3531460125" sldId="287"/>
        </pc:sldMkLst>
        <pc:spChg chg="del">
          <ac:chgData name="Visvas Prabhakar" userId="226990f50cc4d5b9" providerId="LiveId" clId="{9B763444-6118-4BAB-BABB-3B1A133B94AB}" dt="2024-08-16T18:14:45.174" v="595" actId="478"/>
          <ac:spMkLst>
            <pc:docMk/>
            <pc:sldMk cId="3531460125" sldId="287"/>
            <ac:spMk id="2" creationId="{FB788862-074B-41D1-92B4-701E0D351AC2}"/>
          </ac:spMkLst>
        </pc:spChg>
        <pc:spChg chg="del">
          <ac:chgData name="Visvas Prabhakar" userId="226990f50cc4d5b9" providerId="LiveId" clId="{9B763444-6118-4BAB-BABB-3B1A133B94AB}" dt="2024-08-16T18:15:01.338" v="596" actId="931"/>
          <ac:spMkLst>
            <pc:docMk/>
            <pc:sldMk cId="3531460125" sldId="287"/>
            <ac:spMk id="3" creationId="{55BC0AAE-CE67-867D-385D-AAA717278A16}"/>
          </ac:spMkLst>
        </pc:spChg>
        <pc:spChg chg="add del mod">
          <ac:chgData name="Visvas Prabhakar" userId="226990f50cc4d5b9" providerId="LiveId" clId="{9B763444-6118-4BAB-BABB-3B1A133B94AB}" dt="2024-08-16T18:24:49.005" v="656" actId="931"/>
          <ac:spMkLst>
            <pc:docMk/>
            <pc:sldMk cId="3531460125" sldId="287"/>
            <ac:spMk id="7" creationId="{D2D1334E-96DE-B9D1-F144-3FCF2E4ACC07}"/>
          </ac:spMkLst>
        </pc:spChg>
        <pc:spChg chg="add del mod ord">
          <ac:chgData name="Visvas Prabhakar" userId="226990f50cc4d5b9" providerId="LiveId" clId="{9B763444-6118-4BAB-BABB-3B1A133B94AB}" dt="2024-08-16T18:32:40.591" v="748" actId="478"/>
          <ac:spMkLst>
            <pc:docMk/>
            <pc:sldMk cId="3531460125" sldId="287"/>
            <ac:spMk id="10" creationId="{3073CE33-0A2C-2469-1BAA-A51C5B4B475D}"/>
          </ac:spMkLst>
        </pc:spChg>
        <pc:picChg chg="add del mod">
          <ac:chgData name="Visvas Prabhakar" userId="226990f50cc4d5b9" providerId="LiveId" clId="{9B763444-6118-4BAB-BABB-3B1A133B94AB}" dt="2024-08-16T18:24:36.607" v="655" actId="478"/>
          <ac:picMkLst>
            <pc:docMk/>
            <pc:sldMk cId="3531460125" sldId="287"/>
            <ac:picMk id="5" creationId="{47D9847B-0E12-5DF5-472B-5B6F1F0CCD26}"/>
          </ac:picMkLst>
        </pc:picChg>
        <pc:picChg chg="add mod ord">
          <ac:chgData name="Visvas Prabhakar" userId="226990f50cc4d5b9" providerId="LiveId" clId="{9B763444-6118-4BAB-BABB-3B1A133B94AB}" dt="2024-08-16T18:32:45.999" v="750" actId="1076"/>
          <ac:picMkLst>
            <pc:docMk/>
            <pc:sldMk cId="3531460125" sldId="287"/>
            <ac:picMk id="9" creationId="{4DE378A6-C4CF-31F8-59D9-DC6CCB8AA6D4}"/>
          </ac:picMkLst>
        </pc:picChg>
      </pc:sldChg>
      <pc:sldChg chg="addSp delSp modSp new mod">
        <pc:chgData name="Visvas Prabhakar" userId="226990f50cc4d5b9" providerId="LiveId" clId="{9B763444-6118-4BAB-BABB-3B1A133B94AB}" dt="2024-08-16T18:30:18.223" v="690" actId="14100"/>
        <pc:sldMkLst>
          <pc:docMk/>
          <pc:sldMk cId="3008059210" sldId="288"/>
        </pc:sldMkLst>
        <pc:spChg chg="del">
          <ac:chgData name="Visvas Prabhakar" userId="226990f50cc4d5b9" providerId="LiveId" clId="{9B763444-6118-4BAB-BABB-3B1A133B94AB}" dt="2024-08-16T18:15:22.148" v="602" actId="478"/>
          <ac:spMkLst>
            <pc:docMk/>
            <pc:sldMk cId="3008059210" sldId="288"/>
            <ac:spMk id="2" creationId="{B3F4695E-53BD-7289-DBCC-FA824CBA9B70}"/>
          </ac:spMkLst>
        </pc:spChg>
        <pc:spChg chg="del">
          <ac:chgData name="Visvas Prabhakar" userId="226990f50cc4d5b9" providerId="LiveId" clId="{9B763444-6118-4BAB-BABB-3B1A133B94AB}" dt="2024-08-16T18:15:40.730" v="603" actId="931"/>
          <ac:spMkLst>
            <pc:docMk/>
            <pc:sldMk cId="3008059210" sldId="288"/>
            <ac:spMk id="3" creationId="{C79F8866-7F6A-9BBA-4D47-4DC836A85C5A}"/>
          </ac:spMkLst>
        </pc:spChg>
        <pc:spChg chg="add del mod">
          <ac:chgData name="Visvas Prabhakar" userId="226990f50cc4d5b9" providerId="LiveId" clId="{9B763444-6118-4BAB-BABB-3B1A133B94AB}" dt="2024-08-16T18:25:28.643" v="662" actId="931"/>
          <ac:spMkLst>
            <pc:docMk/>
            <pc:sldMk cId="3008059210" sldId="288"/>
            <ac:spMk id="7" creationId="{36110003-7F4B-2CD4-3085-DF270781EA09}"/>
          </ac:spMkLst>
        </pc:spChg>
        <pc:picChg chg="add del mod">
          <ac:chgData name="Visvas Prabhakar" userId="226990f50cc4d5b9" providerId="LiveId" clId="{9B763444-6118-4BAB-BABB-3B1A133B94AB}" dt="2024-08-16T18:25:13.508" v="661" actId="478"/>
          <ac:picMkLst>
            <pc:docMk/>
            <pc:sldMk cId="3008059210" sldId="288"/>
            <ac:picMk id="5" creationId="{7079BC5A-506B-18A8-0E70-CBFAFE9341DD}"/>
          </ac:picMkLst>
        </pc:picChg>
        <pc:picChg chg="add mod">
          <ac:chgData name="Visvas Prabhakar" userId="226990f50cc4d5b9" providerId="LiveId" clId="{9B763444-6118-4BAB-BABB-3B1A133B94AB}" dt="2024-08-16T18:30:18.223" v="690" actId="14100"/>
          <ac:picMkLst>
            <pc:docMk/>
            <pc:sldMk cId="3008059210" sldId="288"/>
            <ac:picMk id="9" creationId="{012DB2A7-FBBA-F0C4-D10C-1B05DBC3B6E5}"/>
          </ac:picMkLst>
        </pc:picChg>
      </pc:sldChg>
      <pc:sldChg chg="addSp delSp modSp new mod ord chgLayout">
        <pc:chgData name="Visvas Prabhakar" userId="226990f50cc4d5b9" providerId="LiveId" clId="{9B763444-6118-4BAB-BABB-3B1A133B94AB}" dt="2024-08-16T18:33:50.943" v="780" actId="1076"/>
        <pc:sldMkLst>
          <pc:docMk/>
          <pc:sldMk cId="3855511510" sldId="289"/>
        </pc:sldMkLst>
        <pc:spChg chg="del">
          <ac:chgData name="Visvas Prabhakar" userId="226990f50cc4d5b9" providerId="LiveId" clId="{9B763444-6118-4BAB-BABB-3B1A133B94AB}" dt="2024-08-16T18:16:28.440" v="609" actId="478"/>
          <ac:spMkLst>
            <pc:docMk/>
            <pc:sldMk cId="3855511510" sldId="289"/>
            <ac:spMk id="2" creationId="{A4470E20-E82E-BC60-C1F6-FB358FF78760}"/>
          </ac:spMkLst>
        </pc:spChg>
        <pc:spChg chg="del">
          <ac:chgData name="Visvas Prabhakar" userId="226990f50cc4d5b9" providerId="LiveId" clId="{9B763444-6118-4BAB-BABB-3B1A133B94AB}" dt="2024-08-16T18:16:40.297" v="610" actId="931"/>
          <ac:spMkLst>
            <pc:docMk/>
            <pc:sldMk cId="3855511510" sldId="289"/>
            <ac:spMk id="3" creationId="{DE6A68F1-9495-F317-D1BB-A923DF295C8E}"/>
          </ac:spMkLst>
        </pc:spChg>
        <pc:spChg chg="add del mod">
          <ac:chgData name="Visvas Prabhakar" userId="226990f50cc4d5b9" providerId="LiveId" clId="{9B763444-6118-4BAB-BABB-3B1A133B94AB}" dt="2024-08-16T18:25:58.559" v="667" actId="931"/>
          <ac:spMkLst>
            <pc:docMk/>
            <pc:sldMk cId="3855511510" sldId="289"/>
            <ac:spMk id="7" creationId="{5A956A38-4117-100C-93C4-A4E9A5733919}"/>
          </ac:spMkLst>
        </pc:spChg>
        <pc:spChg chg="add del mod">
          <ac:chgData name="Visvas Prabhakar" userId="226990f50cc4d5b9" providerId="LiveId" clId="{9B763444-6118-4BAB-BABB-3B1A133B94AB}" dt="2024-08-16T18:26:31.002" v="670" actId="931"/>
          <ac:spMkLst>
            <pc:docMk/>
            <pc:sldMk cId="3855511510" sldId="289"/>
            <ac:spMk id="11" creationId="{C8FDF8D7-C4E3-E736-8C5C-2C9D34C324FD}"/>
          </ac:spMkLst>
        </pc:spChg>
        <pc:spChg chg="add del mod">
          <ac:chgData name="Visvas Prabhakar" userId="226990f50cc4d5b9" providerId="LiveId" clId="{9B763444-6118-4BAB-BABB-3B1A133B94AB}" dt="2024-08-16T18:27:45.153" v="673" actId="931"/>
          <ac:spMkLst>
            <pc:docMk/>
            <pc:sldMk cId="3855511510" sldId="289"/>
            <ac:spMk id="15" creationId="{99E62BD1-4D05-7BFB-A202-F8DF2A40BD25}"/>
          </ac:spMkLst>
        </pc:spChg>
        <pc:spChg chg="add mod ord">
          <ac:chgData name="Visvas Prabhakar" userId="226990f50cc4d5b9" providerId="LiveId" clId="{9B763444-6118-4BAB-BABB-3B1A133B94AB}" dt="2024-08-16T18:33:42.762" v="776" actId="20577"/>
          <ac:spMkLst>
            <pc:docMk/>
            <pc:sldMk cId="3855511510" sldId="289"/>
            <ac:spMk id="18" creationId="{26EAFA18-1157-2230-D866-E2FBF87670D7}"/>
          </ac:spMkLst>
        </pc:spChg>
        <pc:picChg chg="add del mod">
          <ac:chgData name="Visvas Prabhakar" userId="226990f50cc4d5b9" providerId="LiveId" clId="{9B763444-6118-4BAB-BABB-3B1A133B94AB}" dt="2024-08-16T18:25:45.658" v="666" actId="478"/>
          <ac:picMkLst>
            <pc:docMk/>
            <pc:sldMk cId="3855511510" sldId="289"/>
            <ac:picMk id="5" creationId="{BC915D3B-7A25-0EAD-FDA5-C76C648E3A71}"/>
          </ac:picMkLst>
        </pc:picChg>
        <pc:picChg chg="add del mod">
          <ac:chgData name="Visvas Prabhakar" userId="226990f50cc4d5b9" providerId="LiveId" clId="{9B763444-6118-4BAB-BABB-3B1A133B94AB}" dt="2024-08-16T18:26:19.764" v="669" actId="478"/>
          <ac:picMkLst>
            <pc:docMk/>
            <pc:sldMk cId="3855511510" sldId="289"/>
            <ac:picMk id="9" creationId="{B8A769BD-1817-A80E-C503-CBFA866B65FF}"/>
          </ac:picMkLst>
        </pc:picChg>
        <pc:picChg chg="add del mod">
          <ac:chgData name="Visvas Prabhakar" userId="226990f50cc4d5b9" providerId="LiveId" clId="{9B763444-6118-4BAB-BABB-3B1A133B94AB}" dt="2024-08-16T18:26:40.419" v="672" actId="478"/>
          <ac:picMkLst>
            <pc:docMk/>
            <pc:sldMk cId="3855511510" sldId="289"/>
            <ac:picMk id="13" creationId="{273688D6-EACC-73F0-F97D-BD97BD72C111}"/>
          </ac:picMkLst>
        </pc:picChg>
        <pc:picChg chg="add mod ord">
          <ac:chgData name="Visvas Prabhakar" userId="226990f50cc4d5b9" providerId="LiveId" clId="{9B763444-6118-4BAB-BABB-3B1A133B94AB}" dt="2024-08-16T18:33:50.943" v="780" actId="1076"/>
          <ac:picMkLst>
            <pc:docMk/>
            <pc:sldMk cId="3855511510" sldId="289"/>
            <ac:picMk id="17" creationId="{3CF46466-9C85-5FE8-9901-EA9655671E1E}"/>
          </ac:picMkLst>
        </pc:picChg>
      </pc:sldChg>
      <pc:sldChg chg="addSp delSp modSp new mod">
        <pc:chgData name="Visvas Prabhakar" userId="226990f50cc4d5b9" providerId="LiveId" clId="{9B763444-6118-4BAB-BABB-3B1A133B94AB}" dt="2024-08-16T18:17:43.184" v="621" actId="1076"/>
        <pc:sldMkLst>
          <pc:docMk/>
          <pc:sldMk cId="3989837430" sldId="290"/>
        </pc:sldMkLst>
        <pc:spChg chg="del">
          <ac:chgData name="Visvas Prabhakar" userId="226990f50cc4d5b9" providerId="LiveId" clId="{9B763444-6118-4BAB-BABB-3B1A133B94AB}" dt="2024-08-16T18:17:04.653" v="614" actId="478"/>
          <ac:spMkLst>
            <pc:docMk/>
            <pc:sldMk cId="3989837430" sldId="290"/>
            <ac:spMk id="2" creationId="{7C3EEAE5-89EA-8900-1D00-F72A2B18C7C9}"/>
          </ac:spMkLst>
        </pc:spChg>
        <pc:spChg chg="del">
          <ac:chgData name="Visvas Prabhakar" userId="226990f50cc4d5b9" providerId="LiveId" clId="{9B763444-6118-4BAB-BABB-3B1A133B94AB}" dt="2024-08-16T18:17:15.669" v="615" actId="931"/>
          <ac:spMkLst>
            <pc:docMk/>
            <pc:sldMk cId="3989837430" sldId="290"/>
            <ac:spMk id="3" creationId="{C2DA407D-05AB-41C6-58D5-165FC64319A2}"/>
          </ac:spMkLst>
        </pc:spChg>
        <pc:spChg chg="add del mod">
          <ac:chgData name="Visvas Prabhakar" userId="226990f50cc4d5b9" providerId="LiveId" clId="{9B763444-6118-4BAB-BABB-3B1A133B94AB}" dt="2024-08-16T18:17:36.907" v="619"/>
          <ac:spMkLst>
            <pc:docMk/>
            <pc:sldMk cId="3989837430" sldId="290"/>
            <ac:spMk id="9" creationId="{0E871D9F-BEC1-FB17-3B41-74CD448A9726}"/>
          </ac:spMkLst>
        </pc:spChg>
        <pc:picChg chg="add del mod">
          <ac:chgData name="Visvas Prabhakar" userId="226990f50cc4d5b9" providerId="LiveId" clId="{9B763444-6118-4BAB-BABB-3B1A133B94AB}" dt="2024-08-16T18:17:32.057" v="617" actId="478"/>
          <ac:picMkLst>
            <pc:docMk/>
            <pc:sldMk cId="3989837430" sldId="290"/>
            <ac:picMk id="5" creationId="{3EC99B3B-E0B7-2E3C-235F-00933B57086B}"/>
          </ac:picMkLst>
        </pc:picChg>
        <pc:picChg chg="add del mod">
          <ac:chgData name="Visvas Prabhakar" userId="226990f50cc4d5b9" providerId="LiveId" clId="{9B763444-6118-4BAB-BABB-3B1A133B94AB}" dt="2024-08-16T18:17:35.140" v="618" actId="21"/>
          <ac:picMkLst>
            <pc:docMk/>
            <pc:sldMk cId="3989837430" sldId="290"/>
            <ac:picMk id="7" creationId="{E847C44C-9036-53C0-D4E6-F8F4FD3604DB}"/>
          </ac:picMkLst>
        </pc:picChg>
        <pc:picChg chg="add mod">
          <ac:chgData name="Visvas Prabhakar" userId="226990f50cc4d5b9" providerId="LiveId" clId="{9B763444-6118-4BAB-BABB-3B1A133B94AB}" dt="2024-08-16T18:17:43.184" v="621" actId="1076"/>
          <ac:picMkLst>
            <pc:docMk/>
            <pc:sldMk cId="3989837430" sldId="290"/>
            <ac:picMk id="10" creationId="{E847C44C-9036-53C0-D4E6-F8F4FD3604DB}"/>
          </ac:picMkLst>
        </pc:picChg>
      </pc:sldChg>
      <pc:sldChg chg="addSp delSp modSp new mod chgLayout">
        <pc:chgData name="Visvas Prabhakar" userId="226990f50cc4d5b9" providerId="LiveId" clId="{9B763444-6118-4BAB-BABB-3B1A133B94AB}" dt="2024-08-16T18:55:46.413" v="1058" actId="1076"/>
        <pc:sldMkLst>
          <pc:docMk/>
          <pc:sldMk cId="2534073078" sldId="291"/>
        </pc:sldMkLst>
        <pc:spChg chg="del">
          <ac:chgData name="Visvas Prabhakar" userId="226990f50cc4d5b9" providerId="LiveId" clId="{9B763444-6118-4BAB-BABB-3B1A133B94AB}" dt="2024-08-16T18:29:39.999" v="685" actId="478"/>
          <ac:spMkLst>
            <pc:docMk/>
            <pc:sldMk cId="2534073078" sldId="291"/>
            <ac:spMk id="2" creationId="{DF7C36FB-CE0E-5A3C-95CD-D84B6BE82442}"/>
          </ac:spMkLst>
        </pc:spChg>
        <pc:spChg chg="del">
          <ac:chgData name="Visvas Prabhakar" userId="226990f50cc4d5b9" providerId="LiveId" clId="{9B763444-6118-4BAB-BABB-3B1A133B94AB}" dt="2024-08-16T18:29:53.955" v="686" actId="931"/>
          <ac:spMkLst>
            <pc:docMk/>
            <pc:sldMk cId="2534073078" sldId="291"/>
            <ac:spMk id="3" creationId="{78231BC5-40DF-78E5-9F38-59F3E50A4DEF}"/>
          </ac:spMkLst>
        </pc:spChg>
        <pc:spChg chg="add mod ord">
          <ac:chgData name="Visvas Prabhakar" userId="226990f50cc4d5b9" providerId="LiveId" clId="{9B763444-6118-4BAB-BABB-3B1A133B94AB}" dt="2024-08-16T18:32:59.990" v="754"/>
          <ac:spMkLst>
            <pc:docMk/>
            <pc:sldMk cId="2534073078" sldId="291"/>
            <ac:spMk id="6" creationId="{6935CD5B-76DA-EF0E-96AF-264C76488CB7}"/>
          </ac:spMkLst>
        </pc:spChg>
        <pc:spChg chg="add del">
          <ac:chgData name="Visvas Prabhakar" userId="226990f50cc4d5b9" providerId="LiveId" clId="{9B763444-6118-4BAB-BABB-3B1A133B94AB}" dt="2024-08-16T18:32:58.777" v="753" actId="22"/>
          <ac:spMkLst>
            <pc:docMk/>
            <pc:sldMk cId="2534073078" sldId="291"/>
            <ac:spMk id="8" creationId="{532A154B-C931-9446-619A-A7F7D43911CD}"/>
          </ac:spMkLst>
        </pc:spChg>
        <pc:picChg chg="add mod ord">
          <ac:chgData name="Visvas Prabhakar" userId="226990f50cc4d5b9" providerId="LiveId" clId="{9B763444-6118-4BAB-BABB-3B1A133B94AB}" dt="2024-08-16T18:55:46.413" v="1058" actId="1076"/>
          <ac:picMkLst>
            <pc:docMk/>
            <pc:sldMk cId="2534073078" sldId="291"/>
            <ac:picMk id="5" creationId="{887938DE-4DB6-9A9E-A37F-EB8F6CF70B30}"/>
          </ac:picMkLst>
        </pc:picChg>
      </pc:sldChg>
      <pc:sldChg chg="new del">
        <pc:chgData name="Visvas Prabhakar" userId="226990f50cc4d5b9" providerId="LiveId" clId="{9B763444-6118-4BAB-BABB-3B1A133B94AB}" dt="2024-08-16T18:30:27.456" v="692" actId="47"/>
        <pc:sldMkLst>
          <pc:docMk/>
          <pc:sldMk cId="543122086" sldId="292"/>
        </pc:sldMkLst>
      </pc:sldChg>
      <pc:sldChg chg="addSp delSp modSp new mod chgLayout">
        <pc:chgData name="Visvas Prabhakar" userId="226990f50cc4d5b9" providerId="LiveId" clId="{9B763444-6118-4BAB-BABB-3B1A133B94AB}" dt="2024-08-16T18:34:17.871" v="800" actId="1076"/>
        <pc:sldMkLst>
          <pc:docMk/>
          <pc:sldMk cId="2635061933" sldId="292"/>
        </pc:sldMkLst>
        <pc:spChg chg="del">
          <ac:chgData name="Visvas Prabhakar" userId="226990f50cc4d5b9" providerId="LiveId" clId="{9B763444-6118-4BAB-BABB-3B1A133B94AB}" dt="2024-08-16T18:30:40.537" v="694" actId="478"/>
          <ac:spMkLst>
            <pc:docMk/>
            <pc:sldMk cId="2635061933" sldId="292"/>
            <ac:spMk id="2" creationId="{EDF3AF41-CE1C-BE91-CA8B-24EF8CB1777D}"/>
          </ac:spMkLst>
        </pc:spChg>
        <pc:spChg chg="del">
          <ac:chgData name="Visvas Prabhakar" userId="226990f50cc4d5b9" providerId="LiveId" clId="{9B763444-6118-4BAB-BABB-3B1A133B94AB}" dt="2024-08-16T18:31:03.136" v="695" actId="931"/>
          <ac:spMkLst>
            <pc:docMk/>
            <pc:sldMk cId="2635061933" sldId="292"/>
            <ac:spMk id="3" creationId="{94C27AB8-E369-A2D7-BF14-EC326E45A2ED}"/>
          </ac:spMkLst>
        </pc:spChg>
        <pc:spChg chg="add mod ord">
          <ac:chgData name="Visvas Prabhakar" userId="226990f50cc4d5b9" providerId="LiveId" clId="{9B763444-6118-4BAB-BABB-3B1A133B94AB}" dt="2024-08-16T18:34:06.386" v="796" actId="20577"/>
          <ac:spMkLst>
            <pc:docMk/>
            <pc:sldMk cId="2635061933" sldId="292"/>
            <ac:spMk id="6" creationId="{9A16FEAC-D927-31EE-2A3A-738B556AA157}"/>
          </ac:spMkLst>
        </pc:spChg>
        <pc:picChg chg="add mod ord">
          <ac:chgData name="Visvas Prabhakar" userId="226990f50cc4d5b9" providerId="LiveId" clId="{9B763444-6118-4BAB-BABB-3B1A133B94AB}" dt="2024-08-16T18:34:17.871" v="800" actId="1076"/>
          <ac:picMkLst>
            <pc:docMk/>
            <pc:sldMk cId="2635061933" sldId="292"/>
            <ac:picMk id="5" creationId="{4C973160-88B8-D68A-535E-B4BBA34F7F90}"/>
          </ac:picMkLst>
        </pc:picChg>
      </pc:sldChg>
      <pc:sldChg chg="addSp delSp modSp new mod">
        <pc:chgData name="Visvas Prabhakar" userId="226990f50cc4d5b9" providerId="LiveId" clId="{9B763444-6118-4BAB-BABB-3B1A133B94AB}" dt="2024-08-16T18:34:59.022" v="807" actId="1076"/>
        <pc:sldMkLst>
          <pc:docMk/>
          <pc:sldMk cId="4088060096" sldId="293"/>
        </pc:sldMkLst>
        <pc:spChg chg="del">
          <ac:chgData name="Visvas Prabhakar" userId="226990f50cc4d5b9" providerId="LiveId" clId="{9B763444-6118-4BAB-BABB-3B1A133B94AB}" dt="2024-08-16T18:34:25.398" v="802" actId="478"/>
          <ac:spMkLst>
            <pc:docMk/>
            <pc:sldMk cId="4088060096" sldId="293"/>
            <ac:spMk id="2" creationId="{338DD597-4A47-9A9B-A44F-9DA8AE197FAD}"/>
          </ac:spMkLst>
        </pc:spChg>
        <pc:spChg chg="del">
          <ac:chgData name="Visvas Prabhakar" userId="226990f50cc4d5b9" providerId="LiveId" clId="{9B763444-6118-4BAB-BABB-3B1A133B94AB}" dt="2024-08-16T18:34:42.273" v="803" actId="931"/>
          <ac:spMkLst>
            <pc:docMk/>
            <pc:sldMk cId="4088060096" sldId="293"/>
            <ac:spMk id="3" creationId="{E3964521-7DB1-2606-1274-0417C8DE6713}"/>
          </ac:spMkLst>
        </pc:spChg>
        <pc:spChg chg="add del mod">
          <ac:chgData name="Visvas Prabhakar" userId="226990f50cc4d5b9" providerId="LiveId" clId="{9B763444-6118-4BAB-BABB-3B1A133B94AB}" dt="2024-08-16T18:34:54.997" v="805" actId="931"/>
          <ac:spMkLst>
            <pc:docMk/>
            <pc:sldMk cId="4088060096" sldId="293"/>
            <ac:spMk id="7" creationId="{6F0C3FC5-CA16-6EB3-1DE3-BF911B24848C}"/>
          </ac:spMkLst>
        </pc:spChg>
        <pc:picChg chg="add del mod">
          <ac:chgData name="Visvas Prabhakar" userId="226990f50cc4d5b9" providerId="LiveId" clId="{9B763444-6118-4BAB-BABB-3B1A133B94AB}" dt="2024-08-16T18:34:44.738" v="804" actId="478"/>
          <ac:picMkLst>
            <pc:docMk/>
            <pc:sldMk cId="4088060096" sldId="293"/>
            <ac:picMk id="5" creationId="{BD9B19B7-85CE-1105-AA04-0DC06D002FE6}"/>
          </ac:picMkLst>
        </pc:picChg>
        <pc:picChg chg="add mod">
          <ac:chgData name="Visvas Prabhakar" userId="226990f50cc4d5b9" providerId="LiveId" clId="{9B763444-6118-4BAB-BABB-3B1A133B94AB}" dt="2024-08-16T18:34:59.022" v="807" actId="1076"/>
          <ac:picMkLst>
            <pc:docMk/>
            <pc:sldMk cId="4088060096" sldId="293"/>
            <ac:picMk id="9" creationId="{B7C3FBAB-9457-E6E5-FD07-A90898509A33}"/>
          </ac:picMkLst>
        </pc:picChg>
      </pc:sldChg>
      <pc:sldChg chg="addSp delSp modSp new mod">
        <pc:chgData name="Visvas Prabhakar" userId="226990f50cc4d5b9" providerId="LiveId" clId="{9B763444-6118-4BAB-BABB-3B1A133B94AB}" dt="2024-08-16T18:35:56.526" v="817" actId="1076"/>
        <pc:sldMkLst>
          <pc:docMk/>
          <pc:sldMk cId="3368572086" sldId="294"/>
        </pc:sldMkLst>
        <pc:spChg chg="del">
          <ac:chgData name="Visvas Prabhakar" userId="226990f50cc4d5b9" providerId="LiveId" clId="{9B763444-6118-4BAB-BABB-3B1A133B94AB}" dt="2024-08-16T18:35:10.549" v="809" actId="478"/>
          <ac:spMkLst>
            <pc:docMk/>
            <pc:sldMk cId="3368572086" sldId="294"/>
            <ac:spMk id="2" creationId="{76EF4A73-D8DE-09DD-A245-38743F457EF8}"/>
          </ac:spMkLst>
        </pc:spChg>
        <pc:spChg chg="del">
          <ac:chgData name="Visvas Prabhakar" userId="226990f50cc4d5b9" providerId="LiveId" clId="{9B763444-6118-4BAB-BABB-3B1A133B94AB}" dt="2024-08-16T18:35:29.236" v="810" actId="931"/>
          <ac:spMkLst>
            <pc:docMk/>
            <pc:sldMk cId="3368572086" sldId="294"/>
            <ac:spMk id="3" creationId="{B1D34B0E-8279-72D3-6B6A-0FCFB3D1C0C3}"/>
          </ac:spMkLst>
        </pc:spChg>
        <pc:picChg chg="add mod">
          <ac:chgData name="Visvas Prabhakar" userId="226990f50cc4d5b9" providerId="LiveId" clId="{9B763444-6118-4BAB-BABB-3B1A133B94AB}" dt="2024-08-16T18:35:56.526" v="817" actId="1076"/>
          <ac:picMkLst>
            <pc:docMk/>
            <pc:sldMk cId="3368572086" sldId="294"/>
            <ac:picMk id="5" creationId="{9BCC2C38-0985-9AF4-34EE-06114EA3012B}"/>
          </ac:picMkLst>
        </pc:picChg>
      </pc:sldChg>
      <pc:sldChg chg="addSp delSp modSp new mod">
        <pc:chgData name="Visvas Prabhakar" userId="226990f50cc4d5b9" providerId="LiveId" clId="{9B763444-6118-4BAB-BABB-3B1A133B94AB}" dt="2024-08-16T18:36:06.542" v="821" actId="1076"/>
        <pc:sldMkLst>
          <pc:docMk/>
          <pc:sldMk cId="3849757286" sldId="295"/>
        </pc:sldMkLst>
        <pc:spChg chg="del">
          <ac:chgData name="Visvas Prabhakar" userId="226990f50cc4d5b9" providerId="LiveId" clId="{9B763444-6118-4BAB-BABB-3B1A133B94AB}" dt="2024-08-16T18:35:34.316" v="812" actId="478"/>
          <ac:spMkLst>
            <pc:docMk/>
            <pc:sldMk cId="3849757286" sldId="295"/>
            <ac:spMk id="2" creationId="{FA9AC962-9C25-230F-E6CA-DAA9EAE530E7}"/>
          </ac:spMkLst>
        </pc:spChg>
        <pc:spChg chg="del">
          <ac:chgData name="Visvas Prabhakar" userId="226990f50cc4d5b9" providerId="LiveId" clId="{9B763444-6118-4BAB-BABB-3B1A133B94AB}" dt="2024-08-16T18:35:46.437" v="813" actId="931"/>
          <ac:spMkLst>
            <pc:docMk/>
            <pc:sldMk cId="3849757286" sldId="295"/>
            <ac:spMk id="3" creationId="{0FB147D7-05D0-F8DB-B0C2-ED229560BEF7}"/>
          </ac:spMkLst>
        </pc:spChg>
        <pc:picChg chg="add mod">
          <ac:chgData name="Visvas Prabhakar" userId="226990f50cc4d5b9" providerId="LiveId" clId="{9B763444-6118-4BAB-BABB-3B1A133B94AB}" dt="2024-08-16T18:36:06.542" v="821" actId="1076"/>
          <ac:picMkLst>
            <pc:docMk/>
            <pc:sldMk cId="3849757286" sldId="295"/>
            <ac:picMk id="5" creationId="{510EB938-66DC-AD5F-346C-0492341D11F0}"/>
          </ac:picMkLst>
        </pc:picChg>
      </pc:sldChg>
      <pc:sldChg chg="addSp delSp modSp new mod">
        <pc:chgData name="Visvas Prabhakar" userId="226990f50cc4d5b9" providerId="LiveId" clId="{9B763444-6118-4BAB-BABB-3B1A133B94AB}" dt="2024-08-16T18:46:19.310" v="844" actId="1076"/>
        <pc:sldMkLst>
          <pc:docMk/>
          <pc:sldMk cId="4174864439" sldId="296"/>
        </pc:sldMkLst>
        <pc:spChg chg="mod">
          <ac:chgData name="Visvas Prabhakar" userId="226990f50cc4d5b9" providerId="LiveId" clId="{9B763444-6118-4BAB-BABB-3B1A133B94AB}" dt="2024-08-16T18:45:36.057" v="837" actId="20577"/>
          <ac:spMkLst>
            <pc:docMk/>
            <pc:sldMk cId="4174864439" sldId="296"/>
            <ac:spMk id="2" creationId="{313677A8-F886-B99E-0714-DF7E7561687D}"/>
          </ac:spMkLst>
        </pc:spChg>
        <pc:spChg chg="del">
          <ac:chgData name="Visvas Prabhakar" userId="226990f50cc4d5b9" providerId="LiveId" clId="{9B763444-6118-4BAB-BABB-3B1A133B94AB}" dt="2024-08-16T18:46:05.945" v="838" actId="931"/>
          <ac:spMkLst>
            <pc:docMk/>
            <pc:sldMk cId="4174864439" sldId="296"/>
            <ac:spMk id="3" creationId="{5DDC4FE8-B471-EFBD-F49F-84DC8965C450}"/>
          </ac:spMkLst>
        </pc:spChg>
        <pc:picChg chg="add mod">
          <ac:chgData name="Visvas Prabhakar" userId="226990f50cc4d5b9" providerId="LiveId" clId="{9B763444-6118-4BAB-BABB-3B1A133B94AB}" dt="2024-08-16T18:46:19.310" v="844" actId="1076"/>
          <ac:picMkLst>
            <pc:docMk/>
            <pc:sldMk cId="4174864439" sldId="296"/>
            <ac:picMk id="5" creationId="{73A1E146-185B-63CF-DBE6-471069876C4B}"/>
          </ac:picMkLst>
        </pc:picChg>
      </pc:sldChg>
      <pc:sldChg chg="addSp delSp modSp new mod">
        <pc:chgData name="Visvas Prabhakar" userId="226990f50cc4d5b9" providerId="LiveId" clId="{9B763444-6118-4BAB-BABB-3B1A133B94AB}" dt="2024-08-16T18:55:15.118" v="1055" actId="1076"/>
        <pc:sldMkLst>
          <pc:docMk/>
          <pc:sldMk cId="3733381294" sldId="297"/>
        </pc:sldMkLst>
        <pc:spChg chg="mod">
          <ac:chgData name="Visvas Prabhakar" userId="226990f50cc4d5b9" providerId="LiveId" clId="{9B763444-6118-4BAB-BABB-3B1A133B94AB}" dt="2024-08-16T18:46:33.157" v="856" actId="20577"/>
          <ac:spMkLst>
            <pc:docMk/>
            <pc:sldMk cId="3733381294" sldId="297"/>
            <ac:spMk id="2" creationId="{8A359E2C-3C1F-F7FD-6952-A6CC9EE623F8}"/>
          </ac:spMkLst>
        </pc:spChg>
        <pc:spChg chg="del">
          <ac:chgData name="Visvas Prabhakar" userId="226990f50cc4d5b9" providerId="LiveId" clId="{9B763444-6118-4BAB-BABB-3B1A133B94AB}" dt="2024-08-16T18:46:53.532" v="857" actId="931"/>
          <ac:spMkLst>
            <pc:docMk/>
            <pc:sldMk cId="3733381294" sldId="297"/>
            <ac:spMk id="3" creationId="{101DD93A-1392-2FD1-CCB5-9B64D953FB2F}"/>
          </ac:spMkLst>
        </pc:spChg>
        <pc:picChg chg="add mod">
          <ac:chgData name="Visvas Prabhakar" userId="226990f50cc4d5b9" providerId="LiveId" clId="{9B763444-6118-4BAB-BABB-3B1A133B94AB}" dt="2024-08-16T18:55:15.118" v="1055" actId="1076"/>
          <ac:picMkLst>
            <pc:docMk/>
            <pc:sldMk cId="3733381294" sldId="297"/>
            <ac:picMk id="5" creationId="{10825D88-93DD-AEDC-288E-DF224C2A15DB}"/>
          </ac:picMkLst>
        </pc:picChg>
      </pc:sldChg>
      <pc:sldChg chg="addSp delSp modSp new mod">
        <pc:chgData name="Visvas Prabhakar" userId="226990f50cc4d5b9" providerId="LiveId" clId="{9B763444-6118-4BAB-BABB-3B1A133B94AB}" dt="2024-08-16T18:55:07.333" v="1053" actId="1076"/>
        <pc:sldMkLst>
          <pc:docMk/>
          <pc:sldMk cId="3155817840" sldId="298"/>
        </pc:sldMkLst>
        <pc:spChg chg="mod">
          <ac:chgData name="Visvas Prabhakar" userId="226990f50cc4d5b9" providerId="LiveId" clId="{9B763444-6118-4BAB-BABB-3B1A133B94AB}" dt="2024-08-16T18:47:28.642" v="877" actId="20577"/>
          <ac:spMkLst>
            <pc:docMk/>
            <pc:sldMk cId="3155817840" sldId="298"/>
            <ac:spMk id="2" creationId="{8CD778DA-A33B-48FD-102C-69CADB2F8980}"/>
          </ac:spMkLst>
        </pc:spChg>
        <pc:spChg chg="del">
          <ac:chgData name="Visvas Prabhakar" userId="226990f50cc4d5b9" providerId="LiveId" clId="{9B763444-6118-4BAB-BABB-3B1A133B94AB}" dt="2024-08-16T18:47:40.989" v="878" actId="931"/>
          <ac:spMkLst>
            <pc:docMk/>
            <pc:sldMk cId="3155817840" sldId="298"/>
            <ac:spMk id="3" creationId="{961C507B-EEA2-53BB-2D3A-F2A5504C354B}"/>
          </ac:spMkLst>
        </pc:spChg>
        <pc:spChg chg="add del mod">
          <ac:chgData name="Visvas Prabhakar" userId="226990f50cc4d5b9" providerId="LiveId" clId="{9B763444-6118-4BAB-BABB-3B1A133B94AB}" dt="2024-08-16T18:48:31.596" v="885" actId="931"/>
          <ac:spMkLst>
            <pc:docMk/>
            <pc:sldMk cId="3155817840" sldId="298"/>
            <ac:spMk id="7" creationId="{E2ABBF73-0A95-35F0-3C82-ECC415EA3F08}"/>
          </ac:spMkLst>
        </pc:spChg>
        <pc:picChg chg="add del mod">
          <ac:chgData name="Visvas Prabhakar" userId="226990f50cc4d5b9" providerId="LiveId" clId="{9B763444-6118-4BAB-BABB-3B1A133B94AB}" dt="2024-08-16T18:48:04.256" v="884" actId="478"/>
          <ac:picMkLst>
            <pc:docMk/>
            <pc:sldMk cId="3155817840" sldId="298"/>
            <ac:picMk id="5" creationId="{1C4C7339-4783-C67B-C6EB-FA073764B932}"/>
          </ac:picMkLst>
        </pc:picChg>
        <pc:picChg chg="add mod">
          <ac:chgData name="Visvas Prabhakar" userId="226990f50cc4d5b9" providerId="LiveId" clId="{9B763444-6118-4BAB-BABB-3B1A133B94AB}" dt="2024-08-16T18:55:07.333" v="1053" actId="1076"/>
          <ac:picMkLst>
            <pc:docMk/>
            <pc:sldMk cId="3155817840" sldId="298"/>
            <ac:picMk id="9" creationId="{CBEC5C21-6779-3AB4-374C-AFC6C6E5F6E4}"/>
          </ac:picMkLst>
        </pc:picChg>
      </pc:sldChg>
      <pc:sldChg chg="addSp delSp modSp new mod">
        <pc:chgData name="Visvas Prabhakar" userId="226990f50cc4d5b9" providerId="LiveId" clId="{9B763444-6118-4BAB-BABB-3B1A133B94AB}" dt="2024-08-16T18:49:52.318" v="921" actId="1076"/>
        <pc:sldMkLst>
          <pc:docMk/>
          <pc:sldMk cId="461508827" sldId="299"/>
        </pc:sldMkLst>
        <pc:spChg chg="mod">
          <ac:chgData name="Visvas Prabhakar" userId="226990f50cc4d5b9" providerId="LiveId" clId="{9B763444-6118-4BAB-BABB-3B1A133B94AB}" dt="2024-08-16T18:49:28.269" v="917" actId="20577"/>
          <ac:spMkLst>
            <pc:docMk/>
            <pc:sldMk cId="461508827" sldId="299"/>
            <ac:spMk id="2" creationId="{997C7938-ECC6-645A-F937-2B9FC4CBCD98}"/>
          </ac:spMkLst>
        </pc:spChg>
        <pc:spChg chg="del">
          <ac:chgData name="Visvas Prabhakar" userId="226990f50cc4d5b9" providerId="LiveId" clId="{9B763444-6118-4BAB-BABB-3B1A133B94AB}" dt="2024-08-16T18:49:40.313" v="918" actId="931"/>
          <ac:spMkLst>
            <pc:docMk/>
            <pc:sldMk cId="461508827" sldId="299"/>
            <ac:spMk id="3" creationId="{990D8758-7B07-D405-51D4-5C43827A015B}"/>
          </ac:spMkLst>
        </pc:spChg>
        <pc:picChg chg="add mod">
          <ac:chgData name="Visvas Prabhakar" userId="226990f50cc4d5b9" providerId="LiveId" clId="{9B763444-6118-4BAB-BABB-3B1A133B94AB}" dt="2024-08-16T18:49:52.318" v="921" actId="1076"/>
          <ac:picMkLst>
            <pc:docMk/>
            <pc:sldMk cId="461508827" sldId="299"/>
            <ac:picMk id="5" creationId="{D66A071C-A7BD-485B-BB51-F66B258ADCB9}"/>
          </ac:picMkLst>
        </pc:picChg>
      </pc:sldChg>
      <pc:sldChg chg="addSp delSp modSp new mod">
        <pc:chgData name="Visvas Prabhakar" userId="226990f50cc4d5b9" providerId="LiveId" clId="{9B763444-6118-4BAB-BABB-3B1A133B94AB}" dt="2024-08-16T18:51:17.286" v="976" actId="1076"/>
        <pc:sldMkLst>
          <pc:docMk/>
          <pc:sldMk cId="1179180443" sldId="300"/>
        </pc:sldMkLst>
        <pc:spChg chg="mod">
          <ac:chgData name="Visvas Prabhakar" userId="226990f50cc4d5b9" providerId="LiveId" clId="{9B763444-6118-4BAB-BABB-3B1A133B94AB}" dt="2024-08-16T18:51:06.410" v="973" actId="122"/>
          <ac:spMkLst>
            <pc:docMk/>
            <pc:sldMk cId="1179180443" sldId="300"/>
            <ac:spMk id="2" creationId="{FEFC25E1-4B72-FE9D-76E7-08F7B5BCF21F}"/>
          </ac:spMkLst>
        </pc:spChg>
        <pc:spChg chg="del">
          <ac:chgData name="Visvas Prabhakar" userId="226990f50cc4d5b9" providerId="LiveId" clId="{9B763444-6118-4BAB-BABB-3B1A133B94AB}" dt="2024-08-16T18:50:29.121" v="950" actId="931"/>
          <ac:spMkLst>
            <pc:docMk/>
            <pc:sldMk cId="1179180443" sldId="300"/>
            <ac:spMk id="3" creationId="{ECD3DB18-59A2-CBF5-3FBD-47BD41AC7F30}"/>
          </ac:spMkLst>
        </pc:spChg>
        <pc:picChg chg="add mod">
          <ac:chgData name="Visvas Prabhakar" userId="226990f50cc4d5b9" providerId="LiveId" clId="{9B763444-6118-4BAB-BABB-3B1A133B94AB}" dt="2024-08-16T18:51:17.286" v="976" actId="1076"/>
          <ac:picMkLst>
            <pc:docMk/>
            <pc:sldMk cId="1179180443" sldId="300"/>
            <ac:picMk id="5" creationId="{20E33A09-2387-CFF4-9E26-8674B5087EA5}"/>
          </ac:picMkLst>
        </pc:picChg>
      </pc:sldChg>
      <pc:sldChg chg="addSp delSp modSp new mod">
        <pc:chgData name="Visvas Prabhakar" userId="226990f50cc4d5b9" providerId="LiveId" clId="{9B763444-6118-4BAB-BABB-3B1A133B94AB}" dt="2024-08-16T18:52:03.222" v="1008" actId="1076"/>
        <pc:sldMkLst>
          <pc:docMk/>
          <pc:sldMk cId="3090744922" sldId="301"/>
        </pc:sldMkLst>
        <pc:spChg chg="mod">
          <ac:chgData name="Visvas Prabhakar" userId="226990f50cc4d5b9" providerId="LiveId" clId="{9B763444-6118-4BAB-BABB-3B1A133B94AB}" dt="2024-08-16T18:51:36.072" v="1002" actId="20577"/>
          <ac:spMkLst>
            <pc:docMk/>
            <pc:sldMk cId="3090744922" sldId="301"/>
            <ac:spMk id="2" creationId="{D75B8EC6-890B-0CE9-8B59-4B93F4119523}"/>
          </ac:spMkLst>
        </pc:spChg>
        <pc:spChg chg="del">
          <ac:chgData name="Visvas Prabhakar" userId="226990f50cc4d5b9" providerId="LiveId" clId="{9B763444-6118-4BAB-BABB-3B1A133B94AB}" dt="2024-08-16T18:51:49.752" v="1003" actId="931"/>
          <ac:spMkLst>
            <pc:docMk/>
            <pc:sldMk cId="3090744922" sldId="301"/>
            <ac:spMk id="3" creationId="{8421207A-2E98-B99A-D8EF-33A10D70A727}"/>
          </ac:spMkLst>
        </pc:spChg>
        <pc:picChg chg="add mod">
          <ac:chgData name="Visvas Prabhakar" userId="226990f50cc4d5b9" providerId="LiveId" clId="{9B763444-6118-4BAB-BABB-3B1A133B94AB}" dt="2024-08-16T18:52:03.222" v="1008" actId="1076"/>
          <ac:picMkLst>
            <pc:docMk/>
            <pc:sldMk cId="3090744922" sldId="301"/>
            <ac:picMk id="5" creationId="{4589AC5A-C3C8-B46B-599A-7162F01292D9}"/>
          </ac:picMkLst>
        </pc:picChg>
      </pc:sldChg>
      <pc:sldChg chg="addSp delSp modSp new mod ord">
        <pc:chgData name="Visvas Prabhakar" userId="226990f50cc4d5b9" providerId="LiveId" clId="{9B763444-6118-4BAB-BABB-3B1A133B94AB}" dt="2024-08-16T18:54:37.808" v="1046"/>
        <pc:sldMkLst>
          <pc:docMk/>
          <pc:sldMk cId="3417939675" sldId="302"/>
        </pc:sldMkLst>
        <pc:spChg chg="mod">
          <ac:chgData name="Visvas Prabhakar" userId="226990f50cc4d5b9" providerId="LiveId" clId="{9B763444-6118-4BAB-BABB-3B1A133B94AB}" dt="2024-08-16T18:52:29.311" v="1034" actId="20577"/>
          <ac:spMkLst>
            <pc:docMk/>
            <pc:sldMk cId="3417939675" sldId="302"/>
            <ac:spMk id="2" creationId="{00A2E125-7C59-2519-8EEF-484C5A826650}"/>
          </ac:spMkLst>
        </pc:spChg>
        <pc:spChg chg="del">
          <ac:chgData name="Visvas Prabhakar" userId="226990f50cc4d5b9" providerId="LiveId" clId="{9B763444-6118-4BAB-BABB-3B1A133B94AB}" dt="2024-08-16T18:52:43.971" v="1035" actId="931"/>
          <ac:spMkLst>
            <pc:docMk/>
            <pc:sldMk cId="3417939675" sldId="302"/>
            <ac:spMk id="3" creationId="{04238B81-D103-3EFC-7C4B-E67E3F436101}"/>
          </ac:spMkLst>
        </pc:spChg>
        <pc:spChg chg="add del mod">
          <ac:chgData name="Visvas Prabhakar" userId="226990f50cc4d5b9" providerId="LiveId" clId="{9B763444-6118-4BAB-BABB-3B1A133B94AB}" dt="2024-08-16T18:54:27.062" v="1041" actId="931"/>
          <ac:spMkLst>
            <pc:docMk/>
            <pc:sldMk cId="3417939675" sldId="302"/>
            <ac:spMk id="7" creationId="{81B929EA-C5BC-20DD-A70D-89D45F4CADE2}"/>
          </ac:spMkLst>
        </pc:spChg>
        <pc:picChg chg="add del mod">
          <ac:chgData name="Visvas Prabhakar" userId="226990f50cc4d5b9" providerId="LiveId" clId="{9B763444-6118-4BAB-BABB-3B1A133B94AB}" dt="2024-08-16T18:54:01.118" v="1040" actId="478"/>
          <ac:picMkLst>
            <pc:docMk/>
            <pc:sldMk cId="3417939675" sldId="302"/>
            <ac:picMk id="5" creationId="{AB10B98A-5F0A-22DC-12C3-93C402112E3C}"/>
          </ac:picMkLst>
        </pc:picChg>
        <pc:picChg chg="add mod">
          <ac:chgData name="Visvas Prabhakar" userId="226990f50cc4d5b9" providerId="LiveId" clId="{9B763444-6118-4BAB-BABB-3B1A133B94AB}" dt="2024-08-16T18:54:31.973" v="1044" actId="1076"/>
          <ac:picMkLst>
            <pc:docMk/>
            <pc:sldMk cId="3417939675" sldId="302"/>
            <ac:picMk id="9" creationId="{EC9A7F71-0DE8-3D06-7A30-CE907A94BDFC}"/>
          </ac:picMkLst>
        </pc:picChg>
      </pc:sldChg>
      <pc:sldChg chg="delSp modSp new mod">
        <pc:chgData name="Visvas Prabhakar" userId="226990f50cc4d5b9" providerId="LiveId" clId="{9B763444-6118-4BAB-BABB-3B1A133B94AB}" dt="2024-08-17T02:46:51.815" v="1384" actId="1076"/>
        <pc:sldMkLst>
          <pc:docMk/>
          <pc:sldMk cId="880618050" sldId="303"/>
        </pc:sldMkLst>
        <pc:spChg chg="mod">
          <ac:chgData name="Visvas Prabhakar" userId="226990f50cc4d5b9" providerId="LiveId" clId="{9B763444-6118-4BAB-BABB-3B1A133B94AB}" dt="2024-08-17T02:46:51.815" v="1384" actId="1076"/>
          <ac:spMkLst>
            <pc:docMk/>
            <pc:sldMk cId="880618050" sldId="303"/>
            <ac:spMk id="2" creationId="{09B8462C-A7EB-015C-F498-EE4A8D1B2466}"/>
          </ac:spMkLst>
        </pc:spChg>
        <pc:spChg chg="del">
          <ac:chgData name="Visvas Prabhakar" userId="226990f50cc4d5b9" providerId="LiveId" clId="{9B763444-6118-4BAB-BABB-3B1A133B94AB}" dt="2024-08-17T02:46:26.282" v="1367" actId="478"/>
          <ac:spMkLst>
            <pc:docMk/>
            <pc:sldMk cId="880618050" sldId="303"/>
            <ac:spMk id="3" creationId="{DCE182E1-C3F6-23F7-ACAB-590C7216559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551742-12BF-4297-A803-558FE5E7D424}" type="doc">
      <dgm:prSet loTypeId="urn:microsoft.com/office/officeart/2005/8/layout/chart3" loCatId="cycle" qsTypeId="urn:microsoft.com/office/officeart/2005/8/quickstyle/simple1" qsCatId="simple" csTypeId="urn:microsoft.com/office/officeart/2005/8/colors/accent3_1" csCatId="accent3" phldr="1"/>
      <dgm:spPr/>
    </dgm:pt>
    <dgm:pt modelId="{053E13C2-4127-4C8A-A6C3-E7FCFFD05DAE}">
      <dgm:prSet phldrT="[Text]"/>
      <dgm:spPr/>
      <dgm:t>
        <a:bodyPr/>
        <a:lstStyle/>
        <a:p>
          <a:r>
            <a:rPr lang="en-US" dirty="0"/>
            <a:t>Targeting</a:t>
          </a:r>
          <a:endParaRPr lang="en-IN" dirty="0"/>
        </a:p>
      </dgm:t>
    </dgm:pt>
    <dgm:pt modelId="{5FC33D16-31CE-4F9B-AF59-31740B301F11}" type="parTrans" cxnId="{671C13A9-6E58-4BB5-94B8-A975C112CF5B}">
      <dgm:prSet/>
      <dgm:spPr/>
      <dgm:t>
        <a:bodyPr/>
        <a:lstStyle/>
        <a:p>
          <a:endParaRPr lang="en-IN"/>
        </a:p>
      </dgm:t>
    </dgm:pt>
    <dgm:pt modelId="{746D27EE-AF20-4D08-A769-1A902144783A}" type="sibTrans" cxnId="{671C13A9-6E58-4BB5-94B8-A975C112CF5B}">
      <dgm:prSet/>
      <dgm:spPr/>
      <dgm:t>
        <a:bodyPr/>
        <a:lstStyle/>
        <a:p>
          <a:endParaRPr lang="en-IN"/>
        </a:p>
      </dgm:t>
    </dgm:pt>
    <dgm:pt modelId="{16625B09-5887-41A6-BE6A-08AB79FEB231}">
      <dgm:prSet phldrT="[Text]"/>
      <dgm:spPr/>
      <dgm:t>
        <a:bodyPr/>
        <a:lstStyle/>
        <a:p>
          <a:r>
            <a:rPr lang="en-US" dirty="0"/>
            <a:t>Positioning</a:t>
          </a:r>
          <a:endParaRPr lang="en-IN" dirty="0"/>
        </a:p>
      </dgm:t>
    </dgm:pt>
    <dgm:pt modelId="{E7C80986-09D9-4752-AE8B-EE5141759071}" type="parTrans" cxnId="{7ACE923B-D4B2-4B12-881D-779FD59C9A1E}">
      <dgm:prSet/>
      <dgm:spPr/>
      <dgm:t>
        <a:bodyPr/>
        <a:lstStyle/>
        <a:p>
          <a:endParaRPr lang="en-IN"/>
        </a:p>
      </dgm:t>
    </dgm:pt>
    <dgm:pt modelId="{0060316D-8425-4D18-B699-F8B5E782DD7B}" type="sibTrans" cxnId="{7ACE923B-D4B2-4B12-881D-779FD59C9A1E}">
      <dgm:prSet/>
      <dgm:spPr/>
      <dgm:t>
        <a:bodyPr/>
        <a:lstStyle/>
        <a:p>
          <a:endParaRPr lang="en-IN"/>
        </a:p>
      </dgm:t>
    </dgm:pt>
    <dgm:pt modelId="{E3485C5B-7135-4CE9-A1AB-6D9EDBA0856F}">
      <dgm:prSet phldrT="[Text]"/>
      <dgm:spPr/>
      <dgm:t>
        <a:bodyPr/>
        <a:lstStyle/>
        <a:p>
          <a:r>
            <a:rPr lang="en-IN" dirty="0"/>
            <a:t>Segmentation </a:t>
          </a:r>
        </a:p>
      </dgm:t>
    </dgm:pt>
    <dgm:pt modelId="{B5BAA7F1-4CB0-492A-950B-C426363617AD}" type="parTrans" cxnId="{DDD6B303-CF29-482C-844B-A05E4419855E}">
      <dgm:prSet/>
      <dgm:spPr/>
      <dgm:t>
        <a:bodyPr/>
        <a:lstStyle/>
        <a:p>
          <a:endParaRPr lang="en-IN"/>
        </a:p>
      </dgm:t>
    </dgm:pt>
    <dgm:pt modelId="{2C98DE94-072A-41A2-9187-6E90E63E658E}" type="sibTrans" cxnId="{DDD6B303-CF29-482C-844B-A05E4419855E}">
      <dgm:prSet/>
      <dgm:spPr/>
      <dgm:t>
        <a:bodyPr/>
        <a:lstStyle/>
        <a:p>
          <a:endParaRPr lang="en-IN"/>
        </a:p>
      </dgm:t>
    </dgm:pt>
    <dgm:pt modelId="{06208FFD-C778-4833-9A7A-0D6895504379}" type="pres">
      <dgm:prSet presAssocID="{A4551742-12BF-4297-A803-558FE5E7D424}" presName="compositeShape" presStyleCnt="0">
        <dgm:presLayoutVars>
          <dgm:chMax val="7"/>
          <dgm:dir/>
          <dgm:resizeHandles val="exact"/>
        </dgm:presLayoutVars>
      </dgm:prSet>
      <dgm:spPr/>
    </dgm:pt>
    <dgm:pt modelId="{EE3F8DC3-0321-4B9A-85C1-9EC76CC615E2}" type="pres">
      <dgm:prSet presAssocID="{A4551742-12BF-4297-A803-558FE5E7D424}" presName="wedge1" presStyleLbl="node1" presStyleIdx="0" presStyleCnt="3"/>
      <dgm:spPr/>
    </dgm:pt>
    <dgm:pt modelId="{4642A4CC-D766-493C-B456-00F7552967B7}" type="pres">
      <dgm:prSet presAssocID="{A4551742-12BF-4297-A803-558FE5E7D424}" presName="wedge1Tx" presStyleLbl="node1" presStyleIdx="0" presStyleCnt="3">
        <dgm:presLayoutVars>
          <dgm:chMax val="0"/>
          <dgm:chPref val="0"/>
          <dgm:bulletEnabled val="1"/>
        </dgm:presLayoutVars>
      </dgm:prSet>
      <dgm:spPr/>
    </dgm:pt>
    <dgm:pt modelId="{8F975EC7-FE00-4346-849E-B8C6A8719DE5}" type="pres">
      <dgm:prSet presAssocID="{A4551742-12BF-4297-A803-558FE5E7D424}" presName="wedge2" presStyleLbl="node1" presStyleIdx="1" presStyleCnt="3"/>
      <dgm:spPr/>
    </dgm:pt>
    <dgm:pt modelId="{EB88338B-5EAB-44F8-8C08-99EEE6D05FC1}" type="pres">
      <dgm:prSet presAssocID="{A4551742-12BF-4297-A803-558FE5E7D424}" presName="wedge2Tx" presStyleLbl="node1" presStyleIdx="1" presStyleCnt="3">
        <dgm:presLayoutVars>
          <dgm:chMax val="0"/>
          <dgm:chPref val="0"/>
          <dgm:bulletEnabled val="1"/>
        </dgm:presLayoutVars>
      </dgm:prSet>
      <dgm:spPr/>
    </dgm:pt>
    <dgm:pt modelId="{EC1D40E7-084C-44DC-9535-AA3A638F8991}" type="pres">
      <dgm:prSet presAssocID="{A4551742-12BF-4297-A803-558FE5E7D424}" presName="wedge3" presStyleLbl="node1" presStyleIdx="2" presStyleCnt="3"/>
      <dgm:spPr/>
    </dgm:pt>
    <dgm:pt modelId="{297B4E47-AFF3-4EBF-8453-D923ADE7C4D7}" type="pres">
      <dgm:prSet presAssocID="{A4551742-12BF-4297-A803-558FE5E7D424}" presName="wedge3Tx" presStyleLbl="node1" presStyleIdx="2" presStyleCnt="3">
        <dgm:presLayoutVars>
          <dgm:chMax val="0"/>
          <dgm:chPref val="0"/>
          <dgm:bulletEnabled val="1"/>
        </dgm:presLayoutVars>
      </dgm:prSet>
      <dgm:spPr/>
    </dgm:pt>
  </dgm:ptLst>
  <dgm:cxnLst>
    <dgm:cxn modelId="{08B5F402-B8C0-4887-A810-8712761CD583}" type="presOf" srcId="{E3485C5B-7135-4CE9-A1AB-6D9EDBA0856F}" destId="{EC1D40E7-084C-44DC-9535-AA3A638F8991}" srcOrd="0" destOrd="0" presId="urn:microsoft.com/office/officeart/2005/8/layout/chart3"/>
    <dgm:cxn modelId="{DDD6B303-CF29-482C-844B-A05E4419855E}" srcId="{A4551742-12BF-4297-A803-558FE5E7D424}" destId="{E3485C5B-7135-4CE9-A1AB-6D9EDBA0856F}" srcOrd="2" destOrd="0" parTransId="{B5BAA7F1-4CB0-492A-950B-C426363617AD}" sibTransId="{2C98DE94-072A-41A2-9187-6E90E63E658E}"/>
    <dgm:cxn modelId="{D2C32C3A-67B3-4D40-9B47-4321E690DB01}" type="presOf" srcId="{A4551742-12BF-4297-A803-558FE5E7D424}" destId="{06208FFD-C778-4833-9A7A-0D6895504379}" srcOrd="0" destOrd="0" presId="urn:microsoft.com/office/officeart/2005/8/layout/chart3"/>
    <dgm:cxn modelId="{7ACE923B-D4B2-4B12-881D-779FD59C9A1E}" srcId="{A4551742-12BF-4297-A803-558FE5E7D424}" destId="{16625B09-5887-41A6-BE6A-08AB79FEB231}" srcOrd="1" destOrd="0" parTransId="{E7C80986-09D9-4752-AE8B-EE5141759071}" sibTransId="{0060316D-8425-4D18-B699-F8B5E782DD7B}"/>
    <dgm:cxn modelId="{5327644A-141A-4D01-92DB-8E972FBA4AFF}" type="presOf" srcId="{16625B09-5887-41A6-BE6A-08AB79FEB231}" destId="{EB88338B-5EAB-44F8-8C08-99EEE6D05FC1}" srcOrd="1" destOrd="0" presId="urn:microsoft.com/office/officeart/2005/8/layout/chart3"/>
    <dgm:cxn modelId="{27D39591-CE9B-4753-AB0B-25DC4BC94D5F}" type="presOf" srcId="{E3485C5B-7135-4CE9-A1AB-6D9EDBA0856F}" destId="{297B4E47-AFF3-4EBF-8453-D923ADE7C4D7}" srcOrd="1" destOrd="0" presId="urn:microsoft.com/office/officeart/2005/8/layout/chart3"/>
    <dgm:cxn modelId="{671C13A9-6E58-4BB5-94B8-A975C112CF5B}" srcId="{A4551742-12BF-4297-A803-558FE5E7D424}" destId="{053E13C2-4127-4C8A-A6C3-E7FCFFD05DAE}" srcOrd="0" destOrd="0" parTransId="{5FC33D16-31CE-4F9B-AF59-31740B301F11}" sibTransId="{746D27EE-AF20-4D08-A769-1A902144783A}"/>
    <dgm:cxn modelId="{0064CBD1-E6E4-44BA-8CF7-584A5E9195EC}" type="presOf" srcId="{053E13C2-4127-4C8A-A6C3-E7FCFFD05DAE}" destId="{4642A4CC-D766-493C-B456-00F7552967B7}" srcOrd="1" destOrd="0" presId="urn:microsoft.com/office/officeart/2005/8/layout/chart3"/>
    <dgm:cxn modelId="{8EB416EF-3BFB-4357-AF00-4D67E674D0AA}" type="presOf" srcId="{053E13C2-4127-4C8A-A6C3-E7FCFFD05DAE}" destId="{EE3F8DC3-0321-4B9A-85C1-9EC76CC615E2}" srcOrd="0" destOrd="0" presId="urn:microsoft.com/office/officeart/2005/8/layout/chart3"/>
    <dgm:cxn modelId="{70A17AFA-A0A2-45A1-86B3-5F5D8BF337EC}" type="presOf" srcId="{16625B09-5887-41A6-BE6A-08AB79FEB231}" destId="{8F975EC7-FE00-4346-849E-B8C6A8719DE5}" srcOrd="0" destOrd="0" presId="urn:microsoft.com/office/officeart/2005/8/layout/chart3"/>
    <dgm:cxn modelId="{A034C764-C071-40B4-AAE4-A2B71025DE63}" type="presParOf" srcId="{06208FFD-C778-4833-9A7A-0D6895504379}" destId="{EE3F8DC3-0321-4B9A-85C1-9EC76CC615E2}" srcOrd="0" destOrd="0" presId="urn:microsoft.com/office/officeart/2005/8/layout/chart3"/>
    <dgm:cxn modelId="{73367931-FD9D-499C-B12A-54FF08BA32F9}" type="presParOf" srcId="{06208FFD-C778-4833-9A7A-0D6895504379}" destId="{4642A4CC-D766-493C-B456-00F7552967B7}" srcOrd="1" destOrd="0" presId="urn:microsoft.com/office/officeart/2005/8/layout/chart3"/>
    <dgm:cxn modelId="{B19559F2-B0B9-4CEC-BB11-97E144D10ECE}" type="presParOf" srcId="{06208FFD-C778-4833-9A7A-0D6895504379}" destId="{8F975EC7-FE00-4346-849E-B8C6A8719DE5}" srcOrd="2" destOrd="0" presId="urn:microsoft.com/office/officeart/2005/8/layout/chart3"/>
    <dgm:cxn modelId="{4910A045-A92A-4452-BA00-D8A52E95601E}" type="presParOf" srcId="{06208FFD-C778-4833-9A7A-0D6895504379}" destId="{EB88338B-5EAB-44F8-8C08-99EEE6D05FC1}" srcOrd="3" destOrd="0" presId="urn:microsoft.com/office/officeart/2005/8/layout/chart3"/>
    <dgm:cxn modelId="{60C9328A-E3D5-405B-B3BF-F792F342AB35}" type="presParOf" srcId="{06208FFD-C778-4833-9A7A-0D6895504379}" destId="{EC1D40E7-084C-44DC-9535-AA3A638F8991}" srcOrd="4" destOrd="0" presId="urn:microsoft.com/office/officeart/2005/8/layout/chart3"/>
    <dgm:cxn modelId="{C253E8AD-ED3A-4720-B995-17AD8706BAE6}" type="presParOf" srcId="{06208FFD-C778-4833-9A7A-0D6895504379}" destId="{297B4E47-AFF3-4EBF-8453-D923ADE7C4D7}"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883A26E-6BC7-481D-9B69-BFBBF06816E9}" type="doc">
      <dgm:prSet loTypeId="urn:microsoft.com/office/officeart/2005/8/layout/chart3" loCatId="cycle" qsTypeId="urn:microsoft.com/office/officeart/2005/8/quickstyle/simple1" qsCatId="simple" csTypeId="urn:microsoft.com/office/officeart/2005/8/colors/accent1_2" csCatId="accent1" phldr="0"/>
      <dgm:spPr/>
    </dgm:pt>
    <dgm:pt modelId="{97EB4A2A-99DB-4DE3-A375-069745AD91E1}" type="pres">
      <dgm:prSet presAssocID="{0883A26E-6BC7-481D-9B69-BFBBF06816E9}" presName="compositeShape" presStyleCnt="0">
        <dgm:presLayoutVars>
          <dgm:chMax val="7"/>
          <dgm:dir/>
          <dgm:resizeHandles val="exact"/>
        </dgm:presLayoutVars>
      </dgm:prSet>
      <dgm:spPr/>
    </dgm:pt>
  </dgm:ptLst>
  <dgm:cxnLst>
    <dgm:cxn modelId="{BD6C9495-3306-4980-8C40-7DEDA61F77C9}" type="presOf" srcId="{0883A26E-6BC7-481D-9B69-BFBBF06816E9}" destId="{97EB4A2A-99DB-4DE3-A375-069745AD91E1}" srcOrd="0" destOrd="0" presId="urn:microsoft.com/office/officeart/2005/8/layout/char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F8DC3-0321-4B9A-85C1-9EC76CC615E2}">
      <dsp:nvSpPr>
        <dsp:cNvPr id="0" name=""/>
        <dsp:cNvSpPr/>
      </dsp:nvSpPr>
      <dsp:spPr>
        <a:xfrm>
          <a:off x="1183925" y="162020"/>
          <a:ext cx="2016252" cy="2016252"/>
        </a:xfrm>
        <a:prstGeom prst="pie">
          <a:avLst>
            <a:gd name="adj1" fmla="val 16200000"/>
            <a:gd name="adj2" fmla="val 1800000"/>
          </a:avLst>
        </a:prstGeom>
        <a:solidFill>
          <a:schemeClr val="lt1">
            <a:hueOff val="0"/>
            <a:satOff val="0"/>
            <a:lumOff val="0"/>
            <a:alphaOff val="0"/>
          </a:schemeClr>
        </a:solidFill>
        <a:ln w="34925"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Targeting</a:t>
          </a:r>
          <a:endParaRPr lang="en-IN" sz="800" kern="1200" dirty="0"/>
        </a:p>
      </dsp:txBody>
      <dsp:txXfrm>
        <a:off x="2280142" y="534066"/>
        <a:ext cx="684085" cy="672084"/>
      </dsp:txXfrm>
    </dsp:sp>
    <dsp:sp modelId="{8F975EC7-FE00-4346-849E-B8C6A8719DE5}">
      <dsp:nvSpPr>
        <dsp:cNvPr id="0" name=""/>
        <dsp:cNvSpPr/>
      </dsp:nvSpPr>
      <dsp:spPr>
        <a:xfrm>
          <a:off x="1079992" y="222027"/>
          <a:ext cx="2016252" cy="2016252"/>
        </a:xfrm>
        <a:prstGeom prst="pie">
          <a:avLst>
            <a:gd name="adj1" fmla="val 1800000"/>
            <a:gd name="adj2" fmla="val 9000000"/>
          </a:avLst>
        </a:prstGeom>
        <a:solidFill>
          <a:schemeClr val="lt1">
            <a:hueOff val="0"/>
            <a:satOff val="0"/>
            <a:lumOff val="0"/>
            <a:alphaOff val="0"/>
          </a:schemeClr>
        </a:solidFill>
        <a:ln w="34925"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Positioning</a:t>
          </a:r>
          <a:endParaRPr lang="en-IN" sz="800" kern="1200" dirty="0"/>
        </a:p>
      </dsp:txBody>
      <dsp:txXfrm>
        <a:off x="1632061" y="1494187"/>
        <a:ext cx="912114" cy="624078"/>
      </dsp:txXfrm>
    </dsp:sp>
    <dsp:sp modelId="{EC1D40E7-084C-44DC-9535-AA3A638F8991}">
      <dsp:nvSpPr>
        <dsp:cNvPr id="0" name=""/>
        <dsp:cNvSpPr/>
      </dsp:nvSpPr>
      <dsp:spPr>
        <a:xfrm>
          <a:off x="1079992" y="222027"/>
          <a:ext cx="2016252" cy="2016252"/>
        </a:xfrm>
        <a:prstGeom prst="pie">
          <a:avLst>
            <a:gd name="adj1" fmla="val 9000000"/>
            <a:gd name="adj2" fmla="val 16200000"/>
          </a:avLst>
        </a:prstGeom>
        <a:solidFill>
          <a:schemeClr val="lt1">
            <a:hueOff val="0"/>
            <a:satOff val="0"/>
            <a:lumOff val="0"/>
            <a:alphaOff val="0"/>
          </a:schemeClr>
        </a:solidFill>
        <a:ln w="34925"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Segmentation </a:t>
          </a:r>
        </a:p>
      </dsp:txBody>
      <dsp:txXfrm>
        <a:off x="1296019" y="618077"/>
        <a:ext cx="684085" cy="6720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8/17/2024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8/17/2024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8/17/2024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B4FA-A787-0BFB-F4FB-14B6EFDC7BB0}"/>
              </a:ext>
            </a:extLst>
          </p:cNvPr>
          <p:cNvSpPr>
            <a:spLocks noGrp="1"/>
          </p:cNvSpPr>
          <p:nvPr>
            <p:ph type="ctrTitle"/>
          </p:nvPr>
        </p:nvSpPr>
        <p:spPr/>
        <p:txBody>
          <a:bodyPr/>
          <a:lstStyle/>
          <a:p>
            <a:pPr rtl="0">
              <a:spcBef>
                <a:spcPts val="0"/>
              </a:spcBef>
              <a:spcAft>
                <a:spcPts val="0"/>
              </a:spcAft>
            </a:pPr>
            <a:r>
              <a:rPr lang="en-US" dirty="0"/>
              <a:t>          Ipl analysis  </a:t>
            </a:r>
            <a:endParaRPr lang="en-IN" dirty="0"/>
          </a:p>
        </p:txBody>
      </p:sp>
      <p:sp>
        <p:nvSpPr>
          <p:cNvPr id="3" name="Subtitle 2">
            <a:extLst>
              <a:ext uri="{FF2B5EF4-FFF2-40B4-BE49-F238E27FC236}">
                <a16:creationId xmlns:a16="http://schemas.microsoft.com/office/drawing/2014/main" id="{2EE3E3C1-CB41-FEF7-E50B-F761E82365E7}"/>
              </a:ext>
            </a:extLst>
          </p:cNvPr>
          <p:cNvSpPr>
            <a:spLocks noGrp="1"/>
          </p:cNvSpPr>
          <p:nvPr>
            <p:ph type="subTitle" idx="1"/>
          </p:nvPr>
        </p:nvSpPr>
        <p:spPr/>
        <p:txBody>
          <a:bodyPr>
            <a:normAutofit fontScale="70000" lnSpcReduction="20000"/>
          </a:bodyPr>
          <a:lstStyle/>
          <a:p>
            <a:r>
              <a:rPr lang="en-IN" sz="2400" dirty="0">
                <a:solidFill>
                  <a:schemeClr val="bg2">
                    <a:lumMod val="25000"/>
                  </a:schemeClr>
                </a:solidFill>
                <a:latin typeface="+mn-lt"/>
              </a:rPr>
              <a:t>Analysis and Strategic Recommendations</a:t>
            </a:r>
          </a:p>
          <a:p>
            <a:endParaRPr lang="en-IN" sz="2400" dirty="0">
              <a:solidFill>
                <a:schemeClr val="bg2">
                  <a:lumMod val="25000"/>
                </a:schemeClr>
              </a:solidFill>
            </a:endParaRPr>
          </a:p>
          <a:p>
            <a:r>
              <a:rPr lang="en-IN" sz="2400" dirty="0">
                <a:solidFill>
                  <a:schemeClr val="bg2">
                    <a:lumMod val="25000"/>
                  </a:schemeClr>
                </a:solidFill>
              </a:rPr>
              <a:t>                                      </a:t>
            </a:r>
            <a:r>
              <a:rPr lang="en-IN" sz="2000" dirty="0">
                <a:solidFill>
                  <a:schemeClr val="bg2">
                    <a:lumMod val="25000"/>
                  </a:schemeClr>
                </a:solidFill>
              </a:rPr>
              <a:t> -Visvasprabhakar R</a:t>
            </a:r>
          </a:p>
          <a:p>
            <a:r>
              <a:rPr lang="en-IN" sz="2000" dirty="0">
                <a:solidFill>
                  <a:schemeClr val="bg2">
                    <a:lumMod val="25000"/>
                  </a:schemeClr>
                </a:solidFill>
              </a:rPr>
              <a:t>                                                Master In Business  Analytics And Digital Marketing (MBE9)</a:t>
            </a:r>
            <a:endParaRPr lang="en-IN" sz="1700" dirty="0"/>
          </a:p>
        </p:txBody>
      </p:sp>
      <p:pic>
        <p:nvPicPr>
          <p:cNvPr id="8" name="Picture 7">
            <a:extLst>
              <a:ext uri="{FF2B5EF4-FFF2-40B4-BE49-F238E27FC236}">
                <a16:creationId xmlns:a16="http://schemas.microsoft.com/office/drawing/2014/main" id="{143FCDFC-52B3-9F2D-AB08-A3736327D2FE}"/>
              </a:ext>
            </a:extLst>
          </p:cNvPr>
          <p:cNvPicPr>
            <a:picLocks noChangeAspect="1"/>
          </p:cNvPicPr>
          <p:nvPr/>
        </p:nvPicPr>
        <p:blipFill>
          <a:blip r:embed="rId2"/>
          <a:stretch>
            <a:fillRect/>
          </a:stretch>
        </p:blipFill>
        <p:spPr>
          <a:xfrm>
            <a:off x="2133149" y="2698069"/>
            <a:ext cx="2324911" cy="1188611"/>
          </a:xfrm>
          <a:prstGeom prst="rect">
            <a:avLst/>
          </a:prstGeom>
        </p:spPr>
      </p:pic>
    </p:spTree>
    <p:extLst>
      <p:ext uri="{BB962C8B-B14F-4D97-AF65-F5344CB8AC3E}">
        <p14:creationId xmlns:p14="http://schemas.microsoft.com/office/powerpoint/2010/main" val="1845187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AA1B6-825C-0BF7-6053-8700C18A2B39}"/>
              </a:ext>
            </a:extLst>
          </p:cNvPr>
          <p:cNvSpPr>
            <a:spLocks noGrp="1"/>
          </p:cNvSpPr>
          <p:nvPr>
            <p:ph idx="1"/>
          </p:nvPr>
        </p:nvSpPr>
        <p:spPr>
          <a:xfrm>
            <a:off x="1520891" y="1539551"/>
            <a:ext cx="6652726" cy="4506686"/>
          </a:xfrm>
        </p:spPr>
        <p:txBody>
          <a:bodyPr/>
          <a:lstStyle/>
          <a:p>
            <a:pPr marL="0" indent="0">
              <a:buNone/>
            </a:pPr>
            <a:r>
              <a:rPr lang="en-US" b="1" dirty="0"/>
              <a:t>Association with Celebrities</a:t>
            </a:r>
            <a:r>
              <a:rPr lang="en-US" dirty="0"/>
              <a:t>: IPL leverages Bollywood stars, music performances, and other entertainment elements to create a unique identity that appeals to a wide audience.</a:t>
            </a:r>
          </a:p>
          <a:p>
            <a:pPr marL="0" indent="0">
              <a:buNone/>
            </a:pPr>
            <a:r>
              <a:rPr lang="en-US" b="1" dirty="0"/>
              <a:t>Global Appeal</a:t>
            </a:r>
            <a:r>
              <a:rPr lang="en-US" dirty="0"/>
              <a:t>: Though primarily focused on the Indian market, IPL’s positioning as a world-class event with international players and global fan engagement helps it stand out on the global stage.</a:t>
            </a:r>
          </a:p>
          <a:p>
            <a:pPr marL="0" indent="0">
              <a:buNone/>
            </a:pPr>
            <a:r>
              <a:rPr lang="en-US" b="1" dirty="0"/>
              <a:t>Regional Loyalty</a:t>
            </a:r>
            <a:r>
              <a:rPr lang="en-US" dirty="0"/>
              <a:t>: Positioning each franchise as a regional pride, tapping into local fanbases and fostering a strong connection with cities and states.</a:t>
            </a:r>
          </a:p>
          <a:p>
            <a:endParaRPr lang="en-IN" dirty="0"/>
          </a:p>
        </p:txBody>
      </p:sp>
      <p:pic>
        <p:nvPicPr>
          <p:cNvPr id="6" name="Picture 5">
            <a:extLst>
              <a:ext uri="{FF2B5EF4-FFF2-40B4-BE49-F238E27FC236}">
                <a16:creationId xmlns:a16="http://schemas.microsoft.com/office/drawing/2014/main" id="{569F8D92-4510-EDE8-7CB8-E13A03C720CE}"/>
              </a:ext>
            </a:extLst>
          </p:cNvPr>
          <p:cNvPicPr>
            <a:picLocks noChangeAspect="1"/>
          </p:cNvPicPr>
          <p:nvPr/>
        </p:nvPicPr>
        <p:blipFill>
          <a:blip r:embed="rId2"/>
          <a:stretch>
            <a:fillRect/>
          </a:stretch>
        </p:blipFill>
        <p:spPr>
          <a:xfrm>
            <a:off x="8173617" y="1539551"/>
            <a:ext cx="3422584" cy="2728037"/>
          </a:xfrm>
          <a:prstGeom prst="rect">
            <a:avLst/>
          </a:prstGeom>
        </p:spPr>
      </p:pic>
    </p:spTree>
    <p:extLst>
      <p:ext uri="{BB962C8B-B14F-4D97-AF65-F5344CB8AC3E}">
        <p14:creationId xmlns:p14="http://schemas.microsoft.com/office/powerpoint/2010/main" val="2049765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69B1-15AE-84E7-D855-7ACD256B3324}"/>
              </a:ext>
            </a:extLst>
          </p:cNvPr>
          <p:cNvSpPr>
            <a:spLocks noGrp="1"/>
          </p:cNvSpPr>
          <p:nvPr>
            <p:ph type="title"/>
          </p:nvPr>
        </p:nvSpPr>
        <p:spPr/>
        <p:txBody>
          <a:bodyPr/>
          <a:lstStyle/>
          <a:p>
            <a:r>
              <a:rPr lang="en-US" dirty="0"/>
              <a:t>Percentage of Match winner By toss Winners</a:t>
            </a:r>
            <a:endParaRPr lang="en-IN" dirty="0"/>
          </a:p>
        </p:txBody>
      </p:sp>
      <p:sp>
        <p:nvSpPr>
          <p:cNvPr id="3" name="Content Placeholder 2">
            <a:extLst>
              <a:ext uri="{FF2B5EF4-FFF2-40B4-BE49-F238E27FC236}">
                <a16:creationId xmlns:a16="http://schemas.microsoft.com/office/drawing/2014/main" id="{D4F63FE1-BEC5-6A6A-514C-5976FE883A3A}"/>
              </a:ext>
            </a:extLst>
          </p:cNvPr>
          <p:cNvSpPr>
            <a:spLocks noGrp="1"/>
          </p:cNvSpPr>
          <p:nvPr>
            <p:ph idx="1"/>
          </p:nvPr>
        </p:nvSpPr>
        <p:spPr>
          <a:xfrm>
            <a:off x="1371599" y="2285999"/>
            <a:ext cx="10506270" cy="4217437"/>
          </a:xfrm>
        </p:spPr>
        <p:txBody>
          <a:bodyPr/>
          <a:lstStyle/>
          <a:p>
            <a:pPr algn="just"/>
            <a:r>
              <a:rPr lang="en-US" dirty="0"/>
              <a:t>In the first insight, we will calculate the percentage of match wins by toss winners. We will use formulas to determine the number of times the toss winner also won the match and the total number of toss wins. </a:t>
            </a:r>
          </a:p>
          <a:p>
            <a:pPr marL="0" indent="0" algn="just">
              <a:buNone/>
            </a:pPr>
            <a:r>
              <a:rPr lang="en-US" b="1" dirty="0"/>
              <a:t>                                                                                 </a:t>
            </a:r>
            <a:r>
              <a:rPr lang="en-US" b="1" u="sng" dirty="0"/>
              <a:t>Formula Used:</a:t>
            </a:r>
          </a:p>
          <a:p>
            <a:pPr marL="3730752" lvl="8" indent="0" algn="just">
              <a:buNone/>
            </a:pPr>
            <a:r>
              <a:rPr lang="en-US" dirty="0"/>
              <a:t>                                              Match_Won_After_Toss = IF([toss_winner] = [winner], 1, 0)</a:t>
            </a:r>
          </a:p>
          <a:p>
            <a:pPr marL="3730752" lvl="8" indent="0" algn="just">
              <a:buNone/>
            </a:pPr>
            <a:r>
              <a:rPr lang="en-US" dirty="0"/>
              <a:t>                                              Toss_Winner_Count = COUNT('matches (1)'[toss_winner])</a:t>
            </a:r>
          </a:p>
          <a:p>
            <a:pPr marL="3730752" lvl="8" indent="0" algn="just">
              <a:buNone/>
            </a:pPr>
            <a:r>
              <a:rPr lang="en-US" b="1" dirty="0"/>
              <a:t>    </a:t>
            </a:r>
            <a:endParaRPr lang="en-US" dirty="0"/>
          </a:p>
        </p:txBody>
      </p:sp>
      <p:pic>
        <p:nvPicPr>
          <p:cNvPr id="5" name="Picture 4">
            <a:extLst>
              <a:ext uri="{FF2B5EF4-FFF2-40B4-BE49-F238E27FC236}">
                <a16:creationId xmlns:a16="http://schemas.microsoft.com/office/drawing/2014/main" id="{1D3C7DF8-5233-85D0-1A96-8651036CB154}"/>
              </a:ext>
            </a:extLst>
          </p:cNvPr>
          <p:cNvPicPr>
            <a:picLocks noChangeAspect="1"/>
          </p:cNvPicPr>
          <p:nvPr/>
        </p:nvPicPr>
        <p:blipFill>
          <a:blip r:embed="rId3"/>
          <a:stretch>
            <a:fillRect/>
          </a:stretch>
        </p:blipFill>
        <p:spPr>
          <a:xfrm>
            <a:off x="1880352" y="3429000"/>
            <a:ext cx="4520448" cy="2835974"/>
          </a:xfrm>
          <a:prstGeom prst="rect">
            <a:avLst/>
          </a:prstGeom>
        </p:spPr>
      </p:pic>
    </p:spTree>
    <p:extLst>
      <p:ext uri="{BB962C8B-B14F-4D97-AF65-F5344CB8AC3E}">
        <p14:creationId xmlns:p14="http://schemas.microsoft.com/office/powerpoint/2010/main" val="100834138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C63B-7961-EEF5-6322-D8090424BA99}"/>
              </a:ext>
            </a:extLst>
          </p:cNvPr>
          <p:cNvSpPr>
            <a:spLocks noGrp="1"/>
          </p:cNvSpPr>
          <p:nvPr>
            <p:ph type="title"/>
          </p:nvPr>
        </p:nvSpPr>
        <p:spPr/>
        <p:txBody>
          <a:bodyPr/>
          <a:lstStyle/>
          <a:p>
            <a:r>
              <a:rPr lang="en-US" dirty="0"/>
              <a:t>Percentage of Winner by Toss Decision</a:t>
            </a:r>
            <a:endParaRPr lang="en-IN" dirty="0"/>
          </a:p>
        </p:txBody>
      </p:sp>
      <p:sp>
        <p:nvSpPr>
          <p:cNvPr id="3" name="Content Placeholder 2">
            <a:extLst>
              <a:ext uri="{FF2B5EF4-FFF2-40B4-BE49-F238E27FC236}">
                <a16:creationId xmlns:a16="http://schemas.microsoft.com/office/drawing/2014/main" id="{60690063-5023-95DF-F778-2CC036B28A34}"/>
              </a:ext>
            </a:extLst>
          </p:cNvPr>
          <p:cNvSpPr>
            <a:spLocks noGrp="1"/>
          </p:cNvSpPr>
          <p:nvPr>
            <p:ph idx="1"/>
          </p:nvPr>
        </p:nvSpPr>
        <p:spPr>
          <a:xfrm>
            <a:off x="1371599" y="1838131"/>
            <a:ext cx="9853127" cy="4240762"/>
          </a:xfrm>
        </p:spPr>
        <p:txBody>
          <a:bodyPr/>
          <a:lstStyle/>
          <a:p>
            <a:pPr algn="just"/>
            <a:r>
              <a:rPr lang="en-US" dirty="0"/>
              <a:t>In this analysis, we will calculate the percentage of match wins based on the toss decision. We'll focus on the columns Toss Winner, Toss Decision, and the number of matches won after the toss. This will help us identify which toss decision is most strongly associated with a higher winning percentage.</a:t>
            </a:r>
            <a:endParaRPr lang="en-IN" dirty="0"/>
          </a:p>
        </p:txBody>
      </p:sp>
      <p:pic>
        <p:nvPicPr>
          <p:cNvPr id="5" name="Picture 4">
            <a:extLst>
              <a:ext uri="{FF2B5EF4-FFF2-40B4-BE49-F238E27FC236}">
                <a16:creationId xmlns:a16="http://schemas.microsoft.com/office/drawing/2014/main" id="{3BD9CF56-2370-55AD-B676-D6F83BD117EE}"/>
              </a:ext>
            </a:extLst>
          </p:cNvPr>
          <p:cNvPicPr>
            <a:picLocks noChangeAspect="1"/>
          </p:cNvPicPr>
          <p:nvPr/>
        </p:nvPicPr>
        <p:blipFill>
          <a:blip r:embed="rId2"/>
          <a:stretch>
            <a:fillRect/>
          </a:stretch>
        </p:blipFill>
        <p:spPr>
          <a:xfrm>
            <a:off x="1754155" y="3405674"/>
            <a:ext cx="4089018" cy="2561253"/>
          </a:xfrm>
          <a:prstGeom prst="rect">
            <a:avLst/>
          </a:prstGeom>
        </p:spPr>
      </p:pic>
    </p:spTree>
    <p:extLst>
      <p:ext uri="{BB962C8B-B14F-4D97-AF65-F5344CB8AC3E}">
        <p14:creationId xmlns:p14="http://schemas.microsoft.com/office/powerpoint/2010/main" val="221993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6A16-02F7-8A1A-9C04-D46208DD4AFB}"/>
              </a:ext>
            </a:extLst>
          </p:cNvPr>
          <p:cNvSpPr>
            <a:spLocks noGrp="1"/>
          </p:cNvSpPr>
          <p:nvPr>
            <p:ph type="title"/>
          </p:nvPr>
        </p:nvSpPr>
        <p:spPr/>
        <p:txBody>
          <a:bodyPr/>
          <a:lstStyle/>
          <a:p>
            <a:r>
              <a:rPr lang="en-IN" dirty="0"/>
              <a:t>Home Town Advantage Teams</a:t>
            </a:r>
          </a:p>
        </p:txBody>
      </p:sp>
      <p:sp>
        <p:nvSpPr>
          <p:cNvPr id="3" name="Content Placeholder 2">
            <a:extLst>
              <a:ext uri="{FF2B5EF4-FFF2-40B4-BE49-F238E27FC236}">
                <a16:creationId xmlns:a16="http://schemas.microsoft.com/office/drawing/2014/main" id="{FA5AD1F7-C716-F5F6-2873-FD6FBE842112}"/>
              </a:ext>
            </a:extLst>
          </p:cNvPr>
          <p:cNvSpPr>
            <a:spLocks noGrp="1"/>
          </p:cNvSpPr>
          <p:nvPr>
            <p:ph idx="1"/>
          </p:nvPr>
        </p:nvSpPr>
        <p:spPr>
          <a:xfrm>
            <a:off x="1371600" y="1810138"/>
            <a:ext cx="9778482" cy="4670843"/>
          </a:xfrm>
        </p:spPr>
        <p:txBody>
          <a:bodyPr/>
          <a:lstStyle/>
          <a:p>
            <a:pPr algn="just"/>
            <a:r>
              <a:rPr lang="en-US" dirty="0"/>
              <a:t>In this analysis, we will identify teams with a home-town advantage. We will use the 'Match ID' column to determine the number of matches played. Next, we'll map each team to their respective home city, indicating which team played on their home ground. Finally, we'll calculate the sum of matches won at home to identify the total home-town advantage for each team.</a:t>
            </a:r>
            <a:endParaRPr lang="en-IN" dirty="0"/>
          </a:p>
        </p:txBody>
      </p:sp>
      <p:pic>
        <p:nvPicPr>
          <p:cNvPr id="7" name="Picture 6">
            <a:extLst>
              <a:ext uri="{FF2B5EF4-FFF2-40B4-BE49-F238E27FC236}">
                <a16:creationId xmlns:a16="http://schemas.microsoft.com/office/drawing/2014/main" id="{539D359D-56A1-6F45-F39D-7B2128FC3ECB}"/>
              </a:ext>
            </a:extLst>
          </p:cNvPr>
          <p:cNvPicPr>
            <a:picLocks noChangeAspect="1"/>
          </p:cNvPicPr>
          <p:nvPr/>
        </p:nvPicPr>
        <p:blipFill>
          <a:blip r:embed="rId2"/>
          <a:stretch>
            <a:fillRect/>
          </a:stretch>
        </p:blipFill>
        <p:spPr>
          <a:xfrm>
            <a:off x="1868388" y="3429000"/>
            <a:ext cx="2964869" cy="2776624"/>
          </a:xfrm>
          <a:prstGeom prst="rect">
            <a:avLst/>
          </a:prstGeom>
        </p:spPr>
      </p:pic>
    </p:spTree>
    <p:extLst>
      <p:ext uri="{BB962C8B-B14F-4D97-AF65-F5344CB8AC3E}">
        <p14:creationId xmlns:p14="http://schemas.microsoft.com/office/powerpoint/2010/main" val="128201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D80F-0925-623B-C7C0-92AD46F8B4E1}"/>
              </a:ext>
            </a:extLst>
          </p:cNvPr>
          <p:cNvSpPr>
            <a:spLocks noGrp="1"/>
          </p:cNvSpPr>
          <p:nvPr>
            <p:ph type="title"/>
          </p:nvPr>
        </p:nvSpPr>
        <p:spPr/>
        <p:txBody>
          <a:bodyPr/>
          <a:lstStyle/>
          <a:p>
            <a:r>
              <a:rPr lang="en-US" dirty="0"/>
              <a:t>Player of Match in Each Season</a:t>
            </a:r>
            <a:endParaRPr lang="en-IN" dirty="0"/>
          </a:p>
        </p:txBody>
      </p:sp>
      <p:sp>
        <p:nvSpPr>
          <p:cNvPr id="3" name="Content Placeholder 2">
            <a:extLst>
              <a:ext uri="{FF2B5EF4-FFF2-40B4-BE49-F238E27FC236}">
                <a16:creationId xmlns:a16="http://schemas.microsoft.com/office/drawing/2014/main" id="{A1F2AC0B-99A2-AB3D-AAEA-0DD148C5E4B9}"/>
              </a:ext>
            </a:extLst>
          </p:cNvPr>
          <p:cNvSpPr>
            <a:spLocks noGrp="1"/>
          </p:cNvSpPr>
          <p:nvPr>
            <p:ph idx="1"/>
          </p:nvPr>
        </p:nvSpPr>
        <p:spPr>
          <a:xfrm>
            <a:off x="1371599" y="1670179"/>
            <a:ext cx="10039739" cy="4805266"/>
          </a:xfrm>
        </p:spPr>
        <p:txBody>
          <a:bodyPr/>
          <a:lstStyle/>
          <a:p>
            <a:pPr algn="just"/>
            <a:r>
              <a:rPr lang="en-US" dirty="0"/>
              <a:t>In this analysis, we will focus on the players who received the "Player of the Season" award. We will examine the columns for "Player of the Season," the number of matches they played, and the season. This will help us understand how certain players consistently received the "Player of the Season" award from 2008 onwards, with the only difference being the number of times they were awarded.</a:t>
            </a:r>
            <a:endParaRPr lang="en-IN" dirty="0"/>
          </a:p>
        </p:txBody>
      </p:sp>
      <p:pic>
        <p:nvPicPr>
          <p:cNvPr id="5" name="Picture 4">
            <a:extLst>
              <a:ext uri="{FF2B5EF4-FFF2-40B4-BE49-F238E27FC236}">
                <a16:creationId xmlns:a16="http://schemas.microsoft.com/office/drawing/2014/main" id="{299A1356-2574-7D1D-BC38-5C27CDAC9A06}"/>
              </a:ext>
            </a:extLst>
          </p:cNvPr>
          <p:cNvPicPr>
            <a:picLocks noChangeAspect="1"/>
          </p:cNvPicPr>
          <p:nvPr/>
        </p:nvPicPr>
        <p:blipFill>
          <a:blip r:embed="rId2"/>
          <a:stretch>
            <a:fillRect/>
          </a:stretch>
        </p:blipFill>
        <p:spPr>
          <a:xfrm>
            <a:off x="2155370" y="3429000"/>
            <a:ext cx="4236098" cy="2659876"/>
          </a:xfrm>
          <a:prstGeom prst="rect">
            <a:avLst/>
          </a:prstGeom>
        </p:spPr>
      </p:pic>
    </p:spTree>
    <p:extLst>
      <p:ext uri="{BB962C8B-B14F-4D97-AF65-F5344CB8AC3E}">
        <p14:creationId xmlns:p14="http://schemas.microsoft.com/office/powerpoint/2010/main" val="2181608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0C83-0087-BB43-2906-FE83714E35CB}"/>
              </a:ext>
            </a:extLst>
          </p:cNvPr>
          <p:cNvSpPr>
            <a:spLocks noGrp="1"/>
          </p:cNvSpPr>
          <p:nvPr>
            <p:ph type="title"/>
          </p:nvPr>
        </p:nvSpPr>
        <p:spPr/>
        <p:txBody>
          <a:bodyPr/>
          <a:lstStyle/>
          <a:p>
            <a:r>
              <a:rPr lang="en-IN" dirty="0"/>
              <a:t>Head to Head Analysis</a:t>
            </a:r>
          </a:p>
        </p:txBody>
      </p:sp>
      <p:sp>
        <p:nvSpPr>
          <p:cNvPr id="3" name="Content Placeholder 2">
            <a:extLst>
              <a:ext uri="{FF2B5EF4-FFF2-40B4-BE49-F238E27FC236}">
                <a16:creationId xmlns:a16="http://schemas.microsoft.com/office/drawing/2014/main" id="{01FA0286-9367-99CF-47F4-100B37C47E31}"/>
              </a:ext>
            </a:extLst>
          </p:cNvPr>
          <p:cNvSpPr>
            <a:spLocks noGrp="1"/>
          </p:cNvSpPr>
          <p:nvPr>
            <p:ph idx="1"/>
          </p:nvPr>
        </p:nvSpPr>
        <p:spPr>
          <a:xfrm>
            <a:off x="1371600" y="1898259"/>
            <a:ext cx="10142376" cy="4614507"/>
          </a:xfrm>
        </p:spPr>
        <p:txBody>
          <a:bodyPr/>
          <a:lstStyle/>
          <a:p>
            <a:pPr algn="just"/>
            <a:r>
              <a:rPr lang="en-US" dirty="0"/>
              <a:t>In this insight, we will analyze head-to-head performance, focusing on how one team dominantly performs against each of their opponent teams. Some teams consistently struggle against the same opponents, while others are strong enough to maintain an equal record in head-to-head matchups.</a:t>
            </a:r>
            <a:endParaRPr lang="en-IN" dirty="0"/>
          </a:p>
        </p:txBody>
      </p:sp>
      <p:pic>
        <p:nvPicPr>
          <p:cNvPr id="8" name="Picture 7">
            <a:extLst>
              <a:ext uri="{FF2B5EF4-FFF2-40B4-BE49-F238E27FC236}">
                <a16:creationId xmlns:a16="http://schemas.microsoft.com/office/drawing/2014/main" id="{9FD23718-9336-51A5-AF82-8B105ED99EAA}"/>
              </a:ext>
            </a:extLst>
          </p:cNvPr>
          <p:cNvPicPr>
            <a:picLocks noChangeAspect="1"/>
          </p:cNvPicPr>
          <p:nvPr/>
        </p:nvPicPr>
        <p:blipFill>
          <a:blip r:embed="rId2"/>
          <a:stretch>
            <a:fillRect/>
          </a:stretch>
        </p:blipFill>
        <p:spPr>
          <a:xfrm>
            <a:off x="2230017" y="3429000"/>
            <a:ext cx="6050790" cy="2743200"/>
          </a:xfrm>
          <a:prstGeom prst="rect">
            <a:avLst/>
          </a:prstGeom>
        </p:spPr>
      </p:pic>
    </p:spTree>
    <p:extLst>
      <p:ext uri="{BB962C8B-B14F-4D97-AF65-F5344CB8AC3E}">
        <p14:creationId xmlns:p14="http://schemas.microsoft.com/office/powerpoint/2010/main" val="221854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148C-3F1D-9939-0FFB-46ECCFB5E710}"/>
              </a:ext>
            </a:extLst>
          </p:cNvPr>
          <p:cNvSpPr>
            <a:spLocks noGrp="1"/>
          </p:cNvSpPr>
          <p:nvPr>
            <p:ph type="title"/>
          </p:nvPr>
        </p:nvSpPr>
        <p:spPr/>
        <p:txBody>
          <a:bodyPr/>
          <a:lstStyle/>
          <a:p>
            <a:r>
              <a:rPr lang="en-IN" dirty="0"/>
              <a:t>Seasonal Analysis</a:t>
            </a:r>
          </a:p>
        </p:txBody>
      </p:sp>
      <p:sp>
        <p:nvSpPr>
          <p:cNvPr id="3" name="Content Placeholder 2">
            <a:extLst>
              <a:ext uri="{FF2B5EF4-FFF2-40B4-BE49-F238E27FC236}">
                <a16:creationId xmlns:a16="http://schemas.microsoft.com/office/drawing/2014/main" id="{3721B5FE-63B0-A28B-AD9F-358EABB5F30B}"/>
              </a:ext>
            </a:extLst>
          </p:cNvPr>
          <p:cNvSpPr>
            <a:spLocks noGrp="1"/>
          </p:cNvSpPr>
          <p:nvPr>
            <p:ph idx="1"/>
          </p:nvPr>
        </p:nvSpPr>
        <p:spPr>
          <a:xfrm>
            <a:off x="1371600" y="1632858"/>
            <a:ext cx="10058400" cy="4870580"/>
          </a:xfrm>
        </p:spPr>
        <p:txBody>
          <a:bodyPr/>
          <a:lstStyle/>
          <a:p>
            <a:pPr algn="just"/>
            <a:r>
              <a:rPr lang="en-US" dirty="0"/>
              <a:t>In this analysis, we will examine the seasonal performance of each team, ranking them by season over time. We will include a time series comparison, allowing for the selection of two specific teams through filters to compare their performance across all seasons. This will help identify how some teams have dominantly performed in recent seasons.</a:t>
            </a:r>
            <a:endParaRPr lang="en-IN" dirty="0"/>
          </a:p>
        </p:txBody>
      </p:sp>
      <p:pic>
        <p:nvPicPr>
          <p:cNvPr id="5" name="Picture 4">
            <a:extLst>
              <a:ext uri="{FF2B5EF4-FFF2-40B4-BE49-F238E27FC236}">
                <a16:creationId xmlns:a16="http://schemas.microsoft.com/office/drawing/2014/main" id="{302FC342-7D7F-67B9-0EB6-3CA96D07BC10}"/>
              </a:ext>
            </a:extLst>
          </p:cNvPr>
          <p:cNvPicPr>
            <a:picLocks noChangeAspect="1"/>
          </p:cNvPicPr>
          <p:nvPr/>
        </p:nvPicPr>
        <p:blipFill>
          <a:blip r:embed="rId2"/>
          <a:stretch>
            <a:fillRect/>
          </a:stretch>
        </p:blipFill>
        <p:spPr>
          <a:xfrm rot="10800000" flipV="1">
            <a:off x="2239344" y="3034781"/>
            <a:ext cx="4693299" cy="2968175"/>
          </a:xfrm>
          <a:prstGeom prst="rect">
            <a:avLst/>
          </a:prstGeom>
        </p:spPr>
      </p:pic>
    </p:spTree>
    <p:extLst>
      <p:ext uri="{BB962C8B-B14F-4D97-AF65-F5344CB8AC3E}">
        <p14:creationId xmlns:p14="http://schemas.microsoft.com/office/powerpoint/2010/main" val="3317008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047A-EFFD-B3ED-8613-3C43E05AE796}"/>
              </a:ext>
            </a:extLst>
          </p:cNvPr>
          <p:cNvSpPr>
            <a:spLocks noGrp="1"/>
          </p:cNvSpPr>
          <p:nvPr>
            <p:ph type="title"/>
          </p:nvPr>
        </p:nvSpPr>
        <p:spPr/>
        <p:txBody>
          <a:bodyPr/>
          <a:lstStyle/>
          <a:p>
            <a:r>
              <a:rPr lang="en-IN" dirty="0"/>
              <a:t>Batsman Analysis</a:t>
            </a:r>
          </a:p>
        </p:txBody>
      </p:sp>
      <p:sp>
        <p:nvSpPr>
          <p:cNvPr id="3" name="Content Placeholder 2">
            <a:extLst>
              <a:ext uri="{FF2B5EF4-FFF2-40B4-BE49-F238E27FC236}">
                <a16:creationId xmlns:a16="http://schemas.microsoft.com/office/drawing/2014/main" id="{D1ED5CC9-7E02-D156-786E-238E71A2E29E}"/>
              </a:ext>
            </a:extLst>
          </p:cNvPr>
          <p:cNvSpPr>
            <a:spLocks noGrp="1"/>
          </p:cNvSpPr>
          <p:nvPr>
            <p:ph idx="1"/>
          </p:nvPr>
        </p:nvSpPr>
        <p:spPr>
          <a:xfrm>
            <a:off x="1371600" y="1638300"/>
            <a:ext cx="9601200" cy="3581400"/>
          </a:xfrm>
        </p:spPr>
        <p:txBody>
          <a:bodyPr/>
          <a:lstStyle/>
          <a:p>
            <a:pPr algn="just"/>
            <a:endParaRPr lang="en-US" dirty="0"/>
          </a:p>
          <a:p>
            <a:pPr algn="just"/>
            <a:r>
              <a:rPr lang="en-US" dirty="0"/>
              <a:t>In this analysis, we will evaluate batsmen based on their runs, strike rate, fours, and sixes. We will categorize the batsmen according to their strike rate into three groups: elite strikers, effective strikers, and anchor role T20 batsmen. Additionally, we will identify the top 50 players with the highest boundary scores. This analysis will help us assess individual performance within the team, determine which players are best suited for different batting orders, and provide insights into their overall effectiveness.</a:t>
            </a:r>
          </a:p>
          <a:p>
            <a:pPr algn="just"/>
            <a:endParaRPr lang="en-IN" dirty="0"/>
          </a:p>
        </p:txBody>
      </p:sp>
    </p:spTree>
    <p:extLst>
      <p:ext uri="{BB962C8B-B14F-4D97-AF65-F5344CB8AC3E}">
        <p14:creationId xmlns:p14="http://schemas.microsoft.com/office/powerpoint/2010/main" val="356944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ACABD-5B13-509E-6359-E70160DE399A}"/>
              </a:ext>
            </a:extLst>
          </p:cNvPr>
          <p:cNvSpPr>
            <a:spLocks noGrp="1"/>
          </p:cNvSpPr>
          <p:nvPr>
            <p:ph type="title"/>
          </p:nvPr>
        </p:nvSpPr>
        <p:spPr/>
        <p:txBody>
          <a:bodyPr/>
          <a:lstStyle/>
          <a:p>
            <a:r>
              <a:rPr lang="en-IN" dirty="0"/>
              <a:t>Bowler Analysis</a:t>
            </a:r>
          </a:p>
        </p:txBody>
      </p:sp>
      <p:sp>
        <p:nvSpPr>
          <p:cNvPr id="3" name="Content Placeholder 2">
            <a:extLst>
              <a:ext uri="{FF2B5EF4-FFF2-40B4-BE49-F238E27FC236}">
                <a16:creationId xmlns:a16="http://schemas.microsoft.com/office/drawing/2014/main" id="{8D6C4421-2219-F9FB-E068-FE3E578D916D}"/>
              </a:ext>
            </a:extLst>
          </p:cNvPr>
          <p:cNvSpPr>
            <a:spLocks noGrp="1"/>
          </p:cNvSpPr>
          <p:nvPr>
            <p:ph idx="1"/>
          </p:nvPr>
        </p:nvSpPr>
        <p:spPr>
          <a:xfrm>
            <a:off x="1371600" y="1726163"/>
            <a:ext cx="9601200" cy="3581400"/>
          </a:xfrm>
        </p:spPr>
        <p:txBody>
          <a:bodyPr/>
          <a:lstStyle/>
          <a:p>
            <a:pPr algn="just"/>
            <a:r>
              <a:rPr lang="en-US" dirty="0"/>
              <a:t>In this analysis, we will focus on evaluating bowlers based on the highest number of wickets taken, particularly examining specific bowler-batsman matchups. We will identify the top 30 bowlers who have efficiently dismissed the most top-order batsmen. By doing so, we can prepare for the upcoming season, as top-order batsmen are crucial in T20s. This analysis will help us assess the individual performance of bowlers and determine which bowler is best suited to bowl against specific batsmen</a:t>
            </a:r>
            <a:endParaRPr lang="en-IN" dirty="0"/>
          </a:p>
        </p:txBody>
      </p:sp>
    </p:spTree>
    <p:extLst>
      <p:ext uri="{BB962C8B-B14F-4D97-AF65-F5344CB8AC3E}">
        <p14:creationId xmlns:p14="http://schemas.microsoft.com/office/powerpoint/2010/main" val="1710946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7B0E-550D-F928-12DD-4ACAC1442EEA}"/>
              </a:ext>
            </a:extLst>
          </p:cNvPr>
          <p:cNvSpPr>
            <a:spLocks noGrp="1"/>
          </p:cNvSpPr>
          <p:nvPr>
            <p:ph type="title"/>
          </p:nvPr>
        </p:nvSpPr>
        <p:spPr/>
        <p:txBody>
          <a:bodyPr/>
          <a:lstStyle/>
          <a:p>
            <a:r>
              <a:rPr lang="en-IN" dirty="0"/>
              <a:t>Partnership Analysis</a:t>
            </a:r>
          </a:p>
        </p:txBody>
      </p:sp>
      <p:sp>
        <p:nvSpPr>
          <p:cNvPr id="3" name="Content Placeholder 2">
            <a:extLst>
              <a:ext uri="{FF2B5EF4-FFF2-40B4-BE49-F238E27FC236}">
                <a16:creationId xmlns:a16="http://schemas.microsoft.com/office/drawing/2014/main" id="{14DF3701-0B1D-0F4B-52CA-2F3F3FA801BF}"/>
              </a:ext>
            </a:extLst>
          </p:cNvPr>
          <p:cNvSpPr>
            <a:spLocks noGrp="1"/>
          </p:cNvSpPr>
          <p:nvPr>
            <p:ph idx="1"/>
          </p:nvPr>
        </p:nvSpPr>
        <p:spPr>
          <a:xfrm>
            <a:off x="1371600" y="1619639"/>
            <a:ext cx="10291665" cy="4902459"/>
          </a:xfrm>
        </p:spPr>
        <p:txBody>
          <a:bodyPr/>
          <a:lstStyle/>
          <a:p>
            <a:pPr algn="just"/>
            <a:r>
              <a:rPr lang="en-US" dirty="0"/>
              <a:t>In this analysis, we will examine partnership performance by focusing on the following aspects: the batsmen involved, their partnership key, the total partnership score across all seasons, their strike rates, and the number of matches in which their partnership has contributed more than 50 runs. This analysis will help us determine which pair of batsmen has been most effective for the team, assess the strength of their strike rates, and understand how their partnership contributes crucial runs in each match. Therefore, partnership analysis is an essential aspect of evaluating team performance.</a:t>
            </a:r>
            <a:endParaRPr lang="en-IN" dirty="0"/>
          </a:p>
        </p:txBody>
      </p:sp>
      <p:pic>
        <p:nvPicPr>
          <p:cNvPr id="7" name="Picture 6">
            <a:extLst>
              <a:ext uri="{FF2B5EF4-FFF2-40B4-BE49-F238E27FC236}">
                <a16:creationId xmlns:a16="http://schemas.microsoft.com/office/drawing/2014/main" id="{1B59B0FB-F03A-DF99-AD9A-C7E51668AF6F}"/>
              </a:ext>
            </a:extLst>
          </p:cNvPr>
          <p:cNvPicPr>
            <a:picLocks noChangeAspect="1"/>
          </p:cNvPicPr>
          <p:nvPr/>
        </p:nvPicPr>
        <p:blipFill>
          <a:blip r:embed="rId2"/>
          <a:stretch>
            <a:fillRect/>
          </a:stretch>
        </p:blipFill>
        <p:spPr>
          <a:xfrm>
            <a:off x="2122715" y="3756594"/>
            <a:ext cx="4049485" cy="2585187"/>
          </a:xfrm>
          <a:prstGeom prst="rect">
            <a:avLst/>
          </a:prstGeom>
        </p:spPr>
      </p:pic>
    </p:spTree>
    <p:extLst>
      <p:ext uri="{BB962C8B-B14F-4D97-AF65-F5344CB8AC3E}">
        <p14:creationId xmlns:p14="http://schemas.microsoft.com/office/powerpoint/2010/main" val="131869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9B93-D1F7-090D-F210-DC85FB5A043E}"/>
              </a:ext>
            </a:extLst>
          </p:cNvPr>
          <p:cNvSpPr>
            <a:spLocks noGrp="1"/>
          </p:cNvSpPr>
          <p:nvPr>
            <p:ph type="title"/>
          </p:nvPr>
        </p:nvSpPr>
        <p:spPr/>
        <p:txBody>
          <a:bodyPr/>
          <a:lstStyle/>
          <a:p>
            <a:r>
              <a:rPr lang="en-US" dirty="0"/>
              <a:t>Overview</a:t>
            </a:r>
            <a:endParaRPr lang="en-IN" dirty="0"/>
          </a:p>
        </p:txBody>
      </p:sp>
      <p:sp>
        <p:nvSpPr>
          <p:cNvPr id="4" name="Rectangle 1">
            <a:extLst>
              <a:ext uri="{FF2B5EF4-FFF2-40B4-BE49-F238E27FC236}">
                <a16:creationId xmlns:a16="http://schemas.microsoft.com/office/drawing/2014/main" id="{F0DFD345-D3B1-3633-6A8D-2D13C069997F}"/>
              </a:ext>
            </a:extLst>
          </p:cNvPr>
          <p:cNvSpPr>
            <a:spLocks noGrp="1" noChangeArrowheads="1"/>
          </p:cNvSpPr>
          <p:nvPr>
            <p:ph idx="1"/>
          </p:nvPr>
        </p:nvSpPr>
        <p:spPr bwMode="auto">
          <a:xfrm>
            <a:off x="1371600" y="2047111"/>
            <a:ext cx="6319487" cy="336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Launch Year</a:t>
            </a:r>
            <a:r>
              <a:rPr kumimoji="0" lang="en-US" altLang="en-US" sz="1800" b="0" i="0" u="none" strike="noStrike" cap="none" normalizeH="0" baseline="0" dirty="0">
                <a:ln>
                  <a:noFill/>
                </a:ln>
                <a:solidFill>
                  <a:schemeClr val="tx1"/>
                </a:solidFill>
                <a:effectLst/>
              </a:rPr>
              <a:t>: 2008</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Founder</a:t>
            </a:r>
            <a:r>
              <a:rPr kumimoji="0" lang="en-US" altLang="en-US" sz="1800" b="0" i="0" u="none" strike="noStrike" cap="none" normalizeH="0" baseline="0" dirty="0">
                <a:ln>
                  <a:noFill/>
                </a:ln>
                <a:solidFill>
                  <a:schemeClr val="tx1"/>
                </a:solidFill>
                <a:effectLst/>
              </a:rPr>
              <a:t>: Board of Control for Cricket in India (BCCI)</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Format</a:t>
            </a:r>
            <a:r>
              <a:rPr kumimoji="0" lang="en-US" altLang="en-US" sz="1800" b="0" i="0" u="none" strike="noStrike" cap="none" normalizeH="0" baseline="0" dirty="0">
                <a:ln>
                  <a:noFill/>
                </a:ln>
                <a:solidFill>
                  <a:schemeClr val="tx1"/>
                </a:solidFill>
                <a:effectLst/>
              </a:rPr>
              <a:t>: Twenty20 cricket (T20)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Teams</a:t>
            </a:r>
            <a:r>
              <a:rPr kumimoji="0" lang="en-US" altLang="en-US" sz="1800" b="0" i="0" u="none" strike="noStrike" cap="none" normalizeH="0" baseline="0" dirty="0">
                <a:ln>
                  <a:noFill/>
                </a:ln>
                <a:solidFill>
                  <a:schemeClr val="tx1"/>
                </a:solidFill>
                <a:effectLst/>
              </a:rPr>
              <a:t>: 8-10 franchises representing different cities in India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Duration</a:t>
            </a:r>
            <a:r>
              <a:rPr kumimoji="0" lang="en-US" altLang="en-US" sz="1800" b="0" i="0" u="none" strike="noStrike" cap="none" normalizeH="0" baseline="0" dirty="0">
                <a:ln>
                  <a:noFill/>
                </a:ln>
                <a:solidFill>
                  <a:schemeClr val="tx1"/>
                </a:solidFill>
                <a:effectLst/>
              </a:rPr>
              <a:t>: Typically runs for about two months (April-May)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Objective</a:t>
            </a:r>
            <a:r>
              <a:rPr kumimoji="0" lang="en-US" altLang="en-US" sz="1800" b="0" i="0" u="none" strike="noStrike" cap="none" normalizeH="0" baseline="0" dirty="0">
                <a:ln>
                  <a:noFill/>
                </a:ln>
                <a:solidFill>
                  <a:schemeClr val="tx1"/>
                </a:solidFill>
                <a:effectLst/>
              </a:rPr>
              <a:t>: To combine cricket and entertainment, attracting a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broad audience both in India and globally.</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pic>
        <p:nvPicPr>
          <p:cNvPr id="12" name="Picture 11">
            <a:extLst>
              <a:ext uri="{FF2B5EF4-FFF2-40B4-BE49-F238E27FC236}">
                <a16:creationId xmlns:a16="http://schemas.microsoft.com/office/drawing/2014/main" id="{0722AAE1-49B6-A854-62D1-CD4B3302779D}"/>
              </a:ext>
            </a:extLst>
          </p:cNvPr>
          <p:cNvPicPr>
            <a:picLocks noChangeAspect="1"/>
          </p:cNvPicPr>
          <p:nvPr/>
        </p:nvPicPr>
        <p:blipFill>
          <a:blip r:embed="rId2"/>
          <a:stretch>
            <a:fillRect/>
          </a:stretch>
        </p:blipFill>
        <p:spPr>
          <a:xfrm>
            <a:off x="8057518" y="1616094"/>
            <a:ext cx="2548851" cy="3070207"/>
          </a:xfrm>
          <a:prstGeom prst="rect">
            <a:avLst/>
          </a:prstGeom>
        </p:spPr>
      </p:pic>
      <p:sp>
        <p:nvSpPr>
          <p:cNvPr id="21" name="TextBox 20">
            <a:extLst>
              <a:ext uri="{FF2B5EF4-FFF2-40B4-BE49-F238E27FC236}">
                <a16:creationId xmlns:a16="http://schemas.microsoft.com/office/drawing/2014/main" id="{1B125131-2E02-6D73-97C5-A7C517F5AACA}"/>
              </a:ext>
            </a:extLst>
          </p:cNvPr>
          <p:cNvSpPr txBox="1"/>
          <p:nvPr/>
        </p:nvSpPr>
        <p:spPr>
          <a:xfrm>
            <a:off x="7947294" y="4881174"/>
            <a:ext cx="2692131" cy="738664"/>
          </a:xfrm>
          <a:prstGeom prst="rect">
            <a:avLst/>
          </a:prstGeom>
          <a:noFill/>
        </p:spPr>
        <p:txBody>
          <a:bodyPr wrap="square">
            <a:spAutoFit/>
          </a:bodyPr>
          <a:lstStyle/>
          <a:p>
            <a:pPr algn="just"/>
            <a:r>
              <a:rPr lang="en-IN" sz="1050" dirty="0"/>
              <a:t>Lalit Modi, He was the founder, first chairman and League Commissioner of the Indian Premier League (IPL), and ran the tournament for three years until 2010. </a:t>
            </a:r>
          </a:p>
        </p:txBody>
      </p:sp>
    </p:spTree>
    <p:extLst>
      <p:ext uri="{BB962C8B-B14F-4D97-AF65-F5344CB8AC3E}">
        <p14:creationId xmlns:p14="http://schemas.microsoft.com/office/powerpoint/2010/main" val="369868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741B-D8E9-3620-06A0-921D3C18CE6F}"/>
              </a:ext>
            </a:extLst>
          </p:cNvPr>
          <p:cNvSpPr>
            <a:spLocks noGrp="1"/>
          </p:cNvSpPr>
          <p:nvPr>
            <p:ph type="title"/>
          </p:nvPr>
        </p:nvSpPr>
        <p:spPr/>
        <p:txBody>
          <a:bodyPr/>
          <a:lstStyle/>
          <a:p>
            <a:r>
              <a:rPr lang="en-IN" dirty="0"/>
              <a:t>Clutch Analysis</a:t>
            </a:r>
          </a:p>
        </p:txBody>
      </p:sp>
      <p:sp>
        <p:nvSpPr>
          <p:cNvPr id="3" name="Content Placeholder 2">
            <a:extLst>
              <a:ext uri="{FF2B5EF4-FFF2-40B4-BE49-F238E27FC236}">
                <a16:creationId xmlns:a16="http://schemas.microsoft.com/office/drawing/2014/main" id="{B6FF4A59-41E9-D33B-DE83-2D4A344D19B6}"/>
              </a:ext>
            </a:extLst>
          </p:cNvPr>
          <p:cNvSpPr>
            <a:spLocks noGrp="1"/>
          </p:cNvSpPr>
          <p:nvPr>
            <p:ph idx="1"/>
          </p:nvPr>
        </p:nvSpPr>
        <p:spPr>
          <a:xfrm>
            <a:off x="1371600" y="1726163"/>
            <a:ext cx="9601200" cy="3581400"/>
          </a:xfrm>
        </p:spPr>
        <p:txBody>
          <a:bodyPr/>
          <a:lstStyle/>
          <a:p>
            <a:pPr algn="just"/>
            <a:r>
              <a:rPr lang="en-US" dirty="0"/>
              <a:t>In this analysis, we will focus on clutch situations in cricket. Clutch situations often arise when a team must be prepared to perform under pressure. We will analyze the runs conceded during powerplay, middle overs, and death overs, as well as the wickets taken during the powerplay by each team. Additionally, we will identify bowlers who have conceded the most runs in death overs and evaluate the strike rates of batsmen in clutch situations. This will help us strategize bowling plans and identify areas for improving bowling performance.</a:t>
            </a:r>
            <a:endParaRPr lang="en-IN" dirty="0"/>
          </a:p>
        </p:txBody>
      </p:sp>
    </p:spTree>
    <p:extLst>
      <p:ext uri="{BB962C8B-B14F-4D97-AF65-F5344CB8AC3E}">
        <p14:creationId xmlns:p14="http://schemas.microsoft.com/office/powerpoint/2010/main" val="4144177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A543-A40E-E8A3-7FC6-4384A7DF5F4C}"/>
              </a:ext>
            </a:extLst>
          </p:cNvPr>
          <p:cNvSpPr>
            <a:spLocks noGrp="1"/>
          </p:cNvSpPr>
          <p:nvPr>
            <p:ph type="title"/>
          </p:nvPr>
        </p:nvSpPr>
        <p:spPr/>
        <p:txBody>
          <a:bodyPr/>
          <a:lstStyle/>
          <a:p>
            <a:r>
              <a:rPr lang="en-US" dirty="0"/>
              <a:t>Extras Runs Percentage by bowling team</a:t>
            </a:r>
            <a:endParaRPr lang="en-IN" dirty="0"/>
          </a:p>
        </p:txBody>
      </p:sp>
      <p:sp>
        <p:nvSpPr>
          <p:cNvPr id="3" name="Content Placeholder 2">
            <a:extLst>
              <a:ext uri="{FF2B5EF4-FFF2-40B4-BE49-F238E27FC236}">
                <a16:creationId xmlns:a16="http://schemas.microsoft.com/office/drawing/2014/main" id="{55D04A2A-6FEA-5AB3-960B-CABA386588D4}"/>
              </a:ext>
            </a:extLst>
          </p:cNvPr>
          <p:cNvSpPr>
            <a:spLocks noGrp="1"/>
          </p:cNvSpPr>
          <p:nvPr>
            <p:ph idx="1"/>
          </p:nvPr>
        </p:nvSpPr>
        <p:spPr>
          <a:xfrm>
            <a:off x="1371600" y="2018625"/>
            <a:ext cx="10114384" cy="4533900"/>
          </a:xfrm>
        </p:spPr>
        <p:txBody>
          <a:bodyPr/>
          <a:lstStyle/>
          <a:p>
            <a:pPr algn="just"/>
            <a:r>
              <a:rPr lang="en-US" dirty="0"/>
              <a:t>In this analysis, we will examine the extra runs conceded by each team to determine if any team has conceded a significant number of extra runs. If so, the team can analyze these instances to find ways to minimize them.</a:t>
            </a:r>
            <a:endParaRPr lang="en-IN" dirty="0"/>
          </a:p>
        </p:txBody>
      </p:sp>
      <p:pic>
        <p:nvPicPr>
          <p:cNvPr id="5" name="Picture 4">
            <a:extLst>
              <a:ext uri="{FF2B5EF4-FFF2-40B4-BE49-F238E27FC236}">
                <a16:creationId xmlns:a16="http://schemas.microsoft.com/office/drawing/2014/main" id="{A9B20439-7DA9-C083-F2EC-3E605892ACEE}"/>
              </a:ext>
            </a:extLst>
          </p:cNvPr>
          <p:cNvPicPr>
            <a:picLocks noChangeAspect="1"/>
          </p:cNvPicPr>
          <p:nvPr/>
        </p:nvPicPr>
        <p:blipFill>
          <a:blip r:embed="rId2"/>
          <a:stretch>
            <a:fillRect/>
          </a:stretch>
        </p:blipFill>
        <p:spPr>
          <a:xfrm>
            <a:off x="2074506" y="3121089"/>
            <a:ext cx="5254445" cy="3280694"/>
          </a:xfrm>
          <a:prstGeom prst="rect">
            <a:avLst/>
          </a:prstGeom>
        </p:spPr>
      </p:pic>
    </p:spTree>
    <p:extLst>
      <p:ext uri="{BB962C8B-B14F-4D97-AF65-F5344CB8AC3E}">
        <p14:creationId xmlns:p14="http://schemas.microsoft.com/office/powerpoint/2010/main" val="642693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83A25C-A69C-6C66-B650-40EA143D529D}"/>
              </a:ext>
            </a:extLst>
          </p:cNvPr>
          <p:cNvSpPr>
            <a:spLocks noGrp="1"/>
          </p:cNvSpPr>
          <p:nvPr>
            <p:ph type="title"/>
          </p:nvPr>
        </p:nvSpPr>
        <p:spPr/>
        <p:txBody>
          <a:bodyPr/>
          <a:lstStyle/>
          <a:p>
            <a:r>
              <a:rPr lang="en-US" dirty="0"/>
              <a:t>Analysis Reports:</a:t>
            </a:r>
            <a:endParaRPr lang="en-IN" dirty="0"/>
          </a:p>
        </p:txBody>
      </p:sp>
      <p:pic>
        <p:nvPicPr>
          <p:cNvPr id="5" name="Content Placeholder 4">
            <a:extLst>
              <a:ext uri="{FF2B5EF4-FFF2-40B4-BE49-F238E27FC236}">
                <a16:creationId xmlns:a16="http://schemas.microsoft.com/office/drawing/2014/main" id="{6800E72D-771E-93E7-2A70-ED4A6BD582F7}"/>
              </a:ext>
            </a:extLst>
          </p:cNvPr>
          <p:cNvPicPr>
            <a:picLocks noGrp="1" noChangeAspect="1"/>
          </p:cNvPicPr>
          <p:nvPr>
            <p:ph idx="1"/>
          </p:nvPr>
        </p:nvPicPr>
        <p:blipFill>
          <a:blip r:embed="rId2"/>
          <a:stretch>
            <a:fillRect/>
          </a:stretch>
        </p:blipFill>
        <p:spPr>
          <a:xfrm>
            <a:off x="2639338" y="1642188"/>
            <a:ext cx="6913324" cy="4337180"/>
          </a:xfrm>
        </p:spPr>
      </p:pic>
    </p:spTree>
    <p:extLst>
      <p:ext uri="{BB962C8B-B14F-4D97-AF65-F5344CB8AC3E}">
        <p14:creationId xmlns:p14="http://schemas.microsoft.com/office/powerpoint/2010/main" val="1307798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7E24A9-FD69-3E38-B58D-C6CF11F3F63A}"/>
              </a:ext>
            </a:extLst>
          </p:cNvPr>
          <p:cNvPicPr>
            <a:picLocks noGrp="1" noChangeAspect="1"/>
          </p:cNvPicPr>
          <p:nvPr>
            <p:ph idx="1"/>
          </p:nvPr>
        </p:nvPicPr>
        <p:blipFill>
          <a:blip r:embed="rId2"/>
          <a:stretch>
            <a:fillRect/>
          </a:stretch>
        </p:blipFill>
        <p:spPr>
          <a:xfrm>
            <a:off x="1915981" y="656812"/>
            <a:ext cx="8851546" cy="5544376"/>
          </a:xfrm>
        </p:spPr>
      </p:pic>
    </p:spTree>
    <p:extLst>
      <p:ext uri="{BB962C8B-B14F-4D97-AF65-F5344CB8AC3E}">
        <p14:creationId xmlns:p14="http://schemas.microsoft.com/office/powerpoint/2010/main" val="1838944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91F477-0F89-9E26-C7DD-7935B5F7734B}"/>
              </a:ext>
            </a:extLst>
          </p:cNvPr>
          <p:cNvPicPr>
            <a:picLocks noGrp="1" noChangeAspect="1"/>
          </p:cNvPicPr>
          <p:nvPr>
            <p:ph idx="1"/>
          </p:nvPr>
        </p:nvPicPr>
        <p:blipFill>
          <a:blip r:embed="rId2"/>
          <a:stretch>
            <a:fillRect/>
          </a:stretch>
        </p:blipFill>
        <p:spPr>
          <a:xfrm>
            <a:off x="3343470" y="988785"/>
            <a:ext cx="5505060" cy="5155533"/>
          </a:xfrm>
        </p:spPr>
      </p:pic>
    </p:spTree>
    <p:extLst>
      <p:ext uri="{BB962C8B-B14F-4D97-AF65-F5344CB8AC3E}">
        <p14:creationId xmlns:p14="http://schemas.microsoft.com/office/powerpoint/2010/main" val="1658499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D58021-A27F-4D19-8365-05C1C282CE86}"/>
              </a:ext>
            </a:extLst>
          </p:cNvPr>
          <p:cNvPicPr>
            <a:picLocks noGrp="1" noChangeAspect="1"/>
          </p:cNvPicPr>
          <p:nvPr>
            <p:ph idx="1"/>
          </p:nvPr>
        </p:nvPicPr>
        <p:blipFill>
          <a:blip r:embed="rId2"/>
          <a:stretch>
            <a:fillRect/>
          </a:stretch>
        </p:blipFill>
        <p:spPr>
          <a:xfrm>
            <a:off x="1922106" y="596291"/>
            <a:ext cx="9022701" cy="5665418"/>
          </a:xfrm>
        </p:spPr>
      </p:pic>
    </p:spTree>
    <p:extLst>
      <p:ext uri="{BB962C8B-B14F-4D97-AF65-F5344CB8AC3E}">
        <p14:creationId xmlns:p14="http://schemas.microsoft.com/office/powerpoint/2010/main" val="3926287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C7AB9C-8868-8B31-C1F1-A36719217071}"/>
              </a:ext>
            </a:extLst>
          </p:cNvPr>
          <p:cNvPicPr>
            <a:picLocks noGrp="1" noChangeAspect="1"/>
          </p:cNvPicPr>
          <p:nvPr>
            <p:ph idx="1"/>
          </p:nvPr>
        </p:nvPicPr>
        <p:blipFill>
          <a:blip r:embed="rId2"/>
          <a:stretch>
            <a:fillRect/>
          </a:stretch>
        </p:blipFill>
        <p:spPr>
          <a:xfrm>
            <a:off x="1513251" y="1169047"/>
            <a:ext cx="9969741" cy="4519905"/>
          </a:xfrm>
        </p:spPr>
      </p:pic>
    </p:spTree>
    <p:extLst>
      <p:ext uri="{BB962C8B-B14F-4D97-AF65-F5344CB8AC3E}">
        <p14:creationId xmlns:p14="http://schemas.microsoft.com/office/powerpoint/2010/main" val="3608783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0BA6A8-C292-4783-30CA-3EFE68E0637C}"/>
              </a:ext>
            </a:extLst>
          </p:cNvPr>
          <p:cNvPicPr>
            <a:picLocks noGrp="1" noChangeAspect="1"/>
          </p:cNvPicPr>
          <p:nvPr>
            <p:ph idx="1"/>
          </p:nvPr>
        </p:nvPicPr>
        <p:blipFill>
          <a:blip r:embed="rId2"/>
          <a:stretch>
            <a:fillRect/>
          </a:stretch>
        </p:blipFill>
        <p:spPr>
          <a:xfrm>
            <a:off x="2403934" y="814841"/>
            <a:ext cx="8382387" cy="5228317"/>
          </a:xfrm>
        </p:spPr>
      </p:pic>
    </p:spTree>
    <p:extLst>
      <p:ext uri="{BB962C8B-B14F-4D97-AF65-F5344CB8AC3E}">
        <p14:creationId xmlns:p14="http://schemas.microsoft.com/office/powerpoint/2010/main" val="3821440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83B81553-3D67-1D26-8FFD-D89F4DB3C8FF}"/>
              </a:ext>
            </a:extLst>
          </p:cNvPr>
          <p:cNvPicPr>
            <a:picLocks noGrp="1" noChangeAspect="1"/>
          </p:cNvPicPr>
          <p:nvPr>
            <p:ph idx="1"/>
          </p:nvPr>
        </p:nvPicPr>
        <p:blipFill>
          <a:blip r:embed="rId2"/>
          <a:stretch>
            <a:fillRect/>
          </a:stretch>
        </p:blipFill>
        <p:spPr>
          <a:xfrm>
            <a:off x="3849630" y="571211"/>
            <a:ext cx="5536966" cy="5715578"/>
          </a:xfrm>
        </p:spPr>
      </p:pic>
    </p:spTree>
    <p:extLst>
      <p:ext uri="{BB962C8B-B14F-4D97-AF65-F5344CB8AC3E}">
        <p14:creationId xmlns:p14="http://schemas.microsoft.com/office/powerpoint/2010/main" val="197524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FAC6A2-5969-97CA-9156-8DF191FE7A0E}"/>
              </a:ext>
            </a:extLst>
          </p:cNvPr>
          <p:cNvSpPr>
            <a:spLocks noGrp="1"/>
          </p:cNvSpPr>
          <p:nvPr>
            <p:ph type="title"/>
          </p:nvPr>
        </p:nvSpPr>
        <p:spPr/>
        <p:txBody>
          <a:bodyPr/>
          <a:lstStyle/>
          <a:p>
            <a:r>
              <a:rPr lang="en-US" dirty="0"/>
              <a:t>Batsman Analysis</a:t>
            </a:r>
            <a:endParaRPr lang="en-IN" dirty="0"/>
          </a:p>
        </p:txBody>
      </p:sp>
      <p:pic>
        <p:nvPicPr>
          <p:cNvPr id="5" name="Content Placeholder 4">
            <a:extLst>
              <a:ext uri="{FF2B5EF4-FFF2-40B4-BE49-F238E27FC236}">
                <a16:creationId xmlns:a16="http://schemas.microsoft.com/office/drawing/2014/main" id="{A2FA11F5-BB1D-2984-04BA-B8688FAA772C}"/>
              </a:ext>
            </a:extLst>
          </p:cNvPr>
          <p:cNvPicPr>
            <a:picLocks noGrp="1" noChangeAspect="1"/>
          </p:cNvPicPr>
          <p:nvPr>
            <p:ph idx="1"/>
          </p:nvPr>
        </p:nvPicPr>
        <p:blipFill>
          <a:blip r:embed="rId2"/>
          <a:stretch>
            <a:fillRect/>
          </a:stretch>
        </p:blipFill>
        <p:spPr>
          <a:xfrm>
            <a:off x="2597020" y="1772316"/>
            <a:ext cx="6997959" cy="4399884"/>
          </a:xfrm>
        </p:spPr>
      </p:pic>
    </p:spTree>
    <p:extLst>
      <p:ext uri="{BB962C8B-B14F-4D97-AF65-F5344CB8AC3E}">
        <p14:creationId xmlns:p14="http://schemas.microsoft.com/office/powerpoint/2010/main" val="123532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D721-395F-4929-BD73-D4058E68D9F3}"/>
              </a:ext>
            </a:extLst>
          </p:cNvPr>
          <p:cNvSpPr>
            <a:spLocks noGrp="1"/>
          </p:cNvSpPr>
          <p:nvPr>
            <p:ph type="title"/>
          </p:nvPr>
        </p:nvSpPr>
        <p:spPr>
          <a:xfrm>
            <a:off x="1371600" y="685800"/>
            <a:ext cx="9552562" cy="1483468"/>
          </a:xfrm>
        </p:spPr>
        <p:txBody>
          <a:bodyPr/>
          <a:lstStyle/>
          <a:p>
            <a:r>
              <a:rPr kumimoji="0" lang="en-US" altLang="en-US" sz="4400" b="1" i="0" u="none" strike="noStrike" cap="none" normalizeH="0" baseline="0" dirty="0">
                <a:ln>
                  <a:noFill/>
                </a:ln>
                <a:solidFill>
                  <a:schemeClr val="tx1"/>
                </a:solidFill>
                <a:effectLst/>
              </a:rPr>
              <a:t>Significance</a:t>
            </a:r>
            <a:r>
              <a:rPr kumimoji="0" lang="en-US" altLang="en-US" sz="4400" b="0" i="0" u="none" strike="noStrike" cap="none" normalizeH="0" baseline="0" dirty="0">
                <a:ln>
                  <a:noFill/>
                </a:ln>
                <a:solidFill>
                  <a:schemeClr val="tx1"/>
                </a:solidFill>
                <a:effectLst/>
              </a:rPr>
              <a:t>:</a:t>
            </a:r>
            <a:br>
              <a:rPr kumimoji="0" lang="en-US" altLang="en-US" sz="4400" b="0" i="0" u="none" strike="noStrike" cap="none" normalizeH="0" baseline="0" dirty="0">
                <a:ln>
                  <a:noFill/>
                </a:ln>
                <a:solidFill>
                  <a:schemeClr val="tx1"/>
                </a:solidFill>
                <a:effectLst/>
              </a:rPr>
            </a:br>
            <a:endParaRPr lang="en-IN" dirty="0"/>
          </a:p>
        </p:txBody>
      </p:sp>
      <p:sp>
        <p:nvSpPr>
          <p:cNvPr id="4" name="Rectangle 1">
            <a:extLst>
              <a:ext uri="{FF2B5EF4-FFF2-40B4-BE49-F238E27FC236}">
                <a16:creationId xmlns:a16="http://schemas.microsoft.com/office/drawing/2014/main" id="{DCFC28A4-7573-EC87-E9A2-9C1B521DCB6A}"/>
              </a:ext>
            </a:extLst>
          </p:cNvPr>
          <p:cNvSpPr>
            <a:spLocks noGrp="1" noChangeArrowheads="1"/>
          </p:cNvSpPr>
          <p:nvPr>
            <p:ph idx="1"/>
          </p:nvPr>
        </p:nvSpPr>
        <p:spPr bwMode="auto">
          <a:xfrm>
            <a:off x="1371600" y="2169268"/>
            <a:ext cx="9824936" cy="336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Global Reach</a:t>
            </a:r>
            <a:r>
              <a:rPr kumimoji="0" lang="en-US" altLang="en-US" sz="1800" b="0" i="0" u="none" strike="noStrike" cap="none" normalizeH="0" baseline="0" dirty="0">
                <a:ln>
                  <a:noFill/>
                </a:ln>
                <a:solidFill>
                  <a:schemeClr val="tx1"/>
                </a:solidFill>
                <a:effectLst/>
              </a:rPr>
              <a:t>: The IPL has become one of the most-watched sporting leagues in the world, with a significant international fanbase.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Economic Impact</a:t>
            </a:r>
            <a:r>
              <a:rPr kumimoji="0" lang="en-US" altLang="en-US" sz="1800" b="0" i="0" u="none" strike="noStrike" cap="none" normalizeH="0" baseline="0" dirty="0">
                <a:ln>
                  <a:noFill/>
                </a:ln>
                <a:solidFill>
                  <a:schemeClr val="tx1"/>
                </a:solidFill>
                <a:effectLst/>
              </a:rPr>
              <a:t>: The IPL contributes substantially to the Indian economy through sponsorships, advertisements, tourism, and media rights.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Cultural Influence</a:t>
            </a:r>
            <a:r>
              <a:rPr kumimoji="0" lang="en-US" altLang="en-US" sz="1800" b="0" i="0" u="none" strike="noStrike" cap="none" normalizeH="0" baseline="0" dirty="0">
                <a:ln>
                  <a:noFill/>
                </a:ln>
                <a:solidFill>
                  <a:schemeClr val="tx1"/>
                </a:solidFill>
                <a:effectLst/>
              </a:rPr>
              <a:t>: The league has popularized the T20 format and changed the way cricket is perceived, blending sports with entertainment.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28530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39B4F74-12F0-325C-6BE8-CB7E0635D88B}"/>
              </a:ext>
            </a:extLst>
          </p:cNvPr>
          <p:cNvPicPr>
            <a:picLocks noGrp="1" noChangeAspect="1"/>
          </p:cNvPicPr>
          <p:nvPr>
            <p:ph idx="1"/>
          </p:nvPr>
        </p:nvPicPr>
        <p:blipFill>
          <a:blip r:embed="rId2"/>
          <a:stretch>
            <a:fillRect/>
          </a:stretch>
        </p:blipFill>
        <p:spPr>
          <a:xfrm>
            <a:off x="3835857" y="116790"/>
            <a:ext cx="4520285" cy="6624420"/>
          </a:xfrm>
        </p:spPr>
      </p:pic>
    </p:spTree>
    <p:extLst>
      <p:ext uri="{BB962C8B-B14F-4D97-AF65-F5344CB8AC3E}">
        <p14:creationId xmlns:p14="http://schemas.microsoft.com/office/powerpoint/2010/main" val="423904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2BA6353-6185-7659-DD76-5A7EBB0C3B12}"/>
              </a:ext>
            </a:extLst>
          </p:cNvPr>
          <p:cNvPicPr>
            <a:picLocks noGrp="1" noChangeAspect="1"/>
          </p:cNvPicPr>
          <p:nvPr>
            <p:ph idx="1"/>
          </p:nvPr>
        </p:nvPicPr>
        <p:blipFill>
          <a:blip r:embed="rId2"/>
          <a:stretch>
            <a:fillRect/>
          </a:stretch>
        </p:blipFill>
        <p:spPr>
          <a:xfrm>
            <a:off x="4043091" y="197156"/>
            <a:ext cx="4105817" cy="6463688"/>
          </a:xfrm>
        </p:spPr>
      </p:pic>
    </p:spTree>
    <p:extLst>
      <p:ext uri="{BB962C8B-B14F-4D97-AF65-F5344CB8AC3E}">
        <p14:creationId xmlns:p14="http://schemas.microsoft.com/office/powerpoint/2010/main" val="811768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DE378A6-C4CF-31F8-59D9-DC6CCB8AA6D4}"/>
              </a:ext>
            </a:extLst>
          </p:cNvPr>
          <p:cNvPicPr>
            <a:picLocks noGrp="1" noChangeAspect="1"/>
          </p:cNvPicPr>
          <p:nvPr>
            <p:ph idx="1"/>
          </p:nvPr>
        </p:nvPicPr>
        <p:blipFill>
          <a:blip r:embed="rId2"/>
          <a:stretch>
            <a:fillRect/>
          </a:stretch>
        </p:blipFill>
        <p:spPr>
          <a:xfrm>
            <a:off x="3556552" y="675704"/>
            <a:ext cx="5078896" cy="5506591"/>
          </a:xfrm>
        </p:spPr>
      </p:pic>
    </p:spTree>
    <p:extLst>
      <p:ext uri="{BB962C8B-B14F-4D97-AF65-F5344CB8AC3E}">
        <p14:creationId xmlns:p14="http://schemas.microsoft.com/office/powerpoint/2010/main" val="3531460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35CD5B-76DA-EF0E-96AF-264C76488CB7}"/>
              </a:ext>
            </a:extLst>
          </p:cNvPr>
          <p:cNvSpPr>
            <a:spLocks noGrp="1"/>
          </p:cNvSpPr>
          <p:nvPr>
            <p:ph type="title"/>
          </p:nvPr>
        </p:nvSpPr>
        <p:spPr/>
        <p:txBody>
          <a:bodyPr/>
          <a:lstStyle/>
          <a:p>
            <a:r>
              <a:rPr lang="en-US" dirty="0"/>
              <a:t>Bowler Analysis</a:t>
            </a:r>
            <a:endParaRPr lang="en-IN" dirty="0"/>
          </a:p>
        </p:txBody>
      </p:sp>
      <p:pic>
        <p:nvPicPr>
          <p:cNvPr id="5" name="Content Placeholder 4">
            <a:extLst>
              <a:ext uri="{FF2B5EF4-FFF2-40B4-BE49-F238E27FC236}">
                <a16:creationId xmlns:a16="http://schemas.microsoft.com/office/drawing/2014/main" id="{887938DE-4DB6-9A9E-A37F-EB8F6CF70B30}"/>
              </a:ext>
            </a:extLst>
          </p:cNvPr>
          <p:cNvPicPr>
            <a:picLocks noGrp="1" noChangeAspect="1"/>
          </p:cNvPicPr>
          <p:nvPr>
            <p:ph idx="1"/>
          </p:nvPr>
        </p:nvPicPr>
        <p:blipFill>
          <a:blip r:embed="rId2"/>
          <a:stretch>
            <a:fillRect/>
          </a:stretch>
        </p:blipFill>
        <p:spPr>
          <a:xfrm>
            <a:off x="4655975" y="1591113"/>
            <a:ext cx="3946850" cy="4979561"/>
          </a:xfrm>
        </p:spPr>
      </p:pic>
    </p:spTree>
    <p:extLst>
      <p:ext uri="{BB962C8B-B14F-4D97-AF65-F5344CB8AC3E}">
        <p14:creationId xmlns:p14="http://schemas.microsoft.com/office/powerpoint/2010/main" val="2534073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12DB2A7-FBBA-F0C4-D10C-1B05DBC3B6E5}"/>
              </a:ext>
            </a:extLst>
          </p:cNvPr>
          <p:cNvPicPr>
            <a:picLocks noGrp="1" noChangeAspect="1"/>
          </p:cNvPicPr>
          <p:nvPr>
            <p:ph idx="1"/>
          </p:nvPr>
        </p:nvPicPr>
        <p:blipFill>
          <a:blip r:embed="rId2"/>
          <a:stretch>
            <a:fillRect/>
          </a:stretch>
        </p:blipFill>
        <p:spPr>
          <a:xfrm>
            <a:off x="4414713" y="438041"/>
            <a:ext cx="3236389" cy="5757440"/>
          </a:xfrm>
        </p:spPr>
      </p:pic>
    </p:spTree>
    <p:extLst>
      <p:ext uri="{BB962C8B-B14F-4D97-AF65-F5344CB8AC3E}">
        <p14:creationId xmlns:p14="http://schemas.microsoft.com/office/powerpoint/2010/main" val="3008059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E847C44C-9036-53C0-D4E6-F8F4FD3604DB}"/>
              </a:ext>
            </a:extLst>
          </p:cNvPr>
          <p:cNvPicPr>
            <a:picLocks noGrp="1" noChangeAspect="1"/>
          </p:cNvPicPr>
          <p:nvPr>
            <p:ph idx="1"/>
          </p:nvPr>
        </p:nvPicPr>
        <p:blipFill>
          <a:blip r:embed="rId2"/>
          <a:stretch>
            <a:fillRect/>
          </a:stretch>
        </p:blipFill>
        <p:spPr>
          <a:xfrm>
            <a:off x="4011512" y="609477"/>
            <a:ext cx="4168975" cy="5827091"/>
          </a:xfrm>
          <a:prstGeom prst="rect">
            <a:avLst/>
          </a:prstGeom>
        </p:spPr>
      </p:pic>
    </p:spTree>
    <p:extLst>
      <p:ext uri="{BB962C8B-B14F-4D97-AF65-F5344CB8AC3E}">
        <p14:creationId xmlns:p14="http://schemas.microsoft.com/office/powerpoint/2010/main" val="3989837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6EAFA18-1157-2230-D866-E2FBF87670D7}"/>
              </a:ext>
            </a:extLst>
          </p:cNvPr>
          <p:cNvSpPr>
            <a:spLocks noGrp="1"/>
          </p:cNvSpPr>
          <p:nvPr>
            <p:ph type="title"/>
          </p:nvPr>
        </p:nvSpPr>
        <p:spPr/>
        <p:txBody>
          <a:bodyPr/>
          <a:lstStyle/>
          <a:p>
            <a:r>
              <a:rPr lang="en-US" dirty="0"/>
              <a:t>Innings Analysis</a:t>
            </a:r>
            <a:endParaRPr lang="en-IN" dirty="0"/>
          </a:p>
        </p:txBody>
      </p:sp>
      <p:pic>
        <p:nvPicPr>
          <p:cNvPr id="17" name="Content Placeholder 16">
            <a:extLst>
              <a:ext uri="{FF2B5EF4-FFF2-40B4-BE49-F238E27FC236}">
                <a16:creationId xmlns:a16="http://schemas.microsoft.com/office/drawing/2014/main" id="{3CF46466-9C85-5FE8-9901-EA9655671E1E}"/>
              </a:ext>
            </a:extLst>
          </p:cNvPr>
          <p:cNvPicPr>
            <a:picLocks noGrp="1" noChangeAspect="1"/>
          </p:cNvPicPr>
          <p:nvPr>
            <p:ph idx="1"/>
          </p:nvPr>
        </p:nvPicPr>
        <p:blipFill>
          <a:blip r:embed="rId2"/>
          <a:stretch>
            <a:fillRect/>
          </a:stretch>
        </p:blipFill>
        <p:spPr>
          <a:xfrm>
            <a:off x="2532583" y="1536991"/>
            <a:ext cx="7126834" cy="4467257"/>
          </a:xfrm>
        </p:spPr>
      </p:pic>
    </p:spTree>
    <p:extLst>
      <p:ext uri="{BB962C8B-B14F-4D97-AF65-F5344CB8AC3E}">
        <p14:creationId xmlns:p14="http://schemas.microsoft.com/office/powerpoint/2010/main" val="3855511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16FEAC-D927-31EE-2A3A-738B556AA157}"/>
              </a:ext>
            </a:extLst>
          </p:cNvPr>
          <p:cNvSpPr>
            <a:spLocks noGrp="1"/>
          </p:cNvSpPr>
          <p:nvPr>
            <p:ph type="title"/>
          </p:nvPr>
        </p:nvSpPr>
        <p:spPr/>
        <p:txBody>
          <a:bodyPr/>
          <a:lstStyle/>
          <a:p>
            <a:r>
              <a:rPr lang="en-US" dirty="0"/>
              <a:t>Clutch Analysis</a:t>
            </a:r>
            <a:endParaRPr lang="en-IN" dirty="0"/>
          </a:p>
        </p:txBody>
      </p:sp>
      <p:pic>
        <p:nvPicPr>
          <p:cNvPr id="5" name="Content Placeholder 4">
            <a:extLst>
              <a:ext uri="{FF2B5EF4-FFF2-40B4-BE49-F238E27FC236}">
                <a16:creationId xmlns:a16="http://schemas.microsoft.com/office/drawing/2014/main" id="{4C973160-88B8-D68A-535E-B4BBA34F7F90}"/>
              </a:ext>
            </a:extLst>
          </p:cNvPr>
          <p:cNvPicPr>
            <a:picLocks noGrp="1" noChangeAspect="1"/>
          </p:cNvPicPr>
          <p:nvPr>
            <p:ph idx="1"/>
          </p:nvPr>
        </p:nvPicPr>
        <p:blipFill>
          <a:blip r:embed="rId2"/>
          <a:stretch>
            <a:fillRect/>
          </a:stretch>
        </p:blipFill>
        <p:spPr>
          <a:xfrm>
            <a:off x="2568242" y="1427584"/>
            <a:ext cx="8049995" cy="5017343"/>
          </a:xfrm>
        </p:spPr>
      </p:pic>
    </p:spTree>
    <p:extLst>
      <p:ext uri="{BB962C8B-B14F-4D97-AF65-F5344CB8AC3E}">
        <p14:creationId xmlns:p14="http://schemas.microsoft.com/office/powerpoint/2010/main" val="2635061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7C3FBAB-9457-E6E5-FD07-A90898509A33}"/>
              </a:ext>
            </a:extLst>
          </p:cNvPr>
          <p:cNvPicPr>
            <a:picLocks noGrp="1" noChangeAspect="1"/>
          </p:cNvPicPr>
          <p:nvPr>
            <p:ph idx="1"/>
          </p:nvPr>
        </p:nvPicPr>
        <p:blipFill>
          <a:blip r:embed="rId2"/>
          <a:stretch>
            <a:fillRect/>
          </a:stretch>
        </p:blipFill>
        <p:spPr>
          <a:xfrm>
            <a:off x="2407468" y="1110343"/>
            <a:ext cx="7612860" cy="4355841"/>
          </a:xfrm>
        </p:spPr>
      </p:pic>
    </p:spTree>
    <p:extLst>
      <p:ext uri="{BB962C8B-B14F-4D97-AF65-F5344CB8AC3E}">
        <p14:creationId xmlns:p14="http://schemas.microsoft.com/office/powerpoint/2010/main" val="4088060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CC2C38-0985-9AF4-34EE-06114EA3012B}"/>
              </a:ext>
            </a:extLst>
          </p:cNvPr>
          <p:cNvPicPr>
            <a:picLocks noGrp="1" noChangeAspect="1"/>
          </p:cNvPicPr>
          <p:nvPr>
            <p:ph idx="1"/>
          </p:nvPr>
        </p:nvPicPr>
        <p:blipFill>
          <a:blip r:embed="rId2"/>
          <a:stretch>
            <a:fillRect/>
          </a:stretch>
        </p:blipFill>
        <p:spPr>
          <a:xfrm>
            <a:off x="2869644" y="1044994"/>
            <a:ext cx="7310054" cy="4768012"/>
          </a:xfrm>
        </p:spPr>
      </p:pic>
    </p:spTree>
    <p:extLst>
      <p:ext uri="{BB962C8B-B14F-4D97-AF65-F5344CB8AC3E}">
        <p14:creationId xmlns:p14="http://schemas.microsoft.com/office/powerpoint/2010/main" val="336857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BBCA-575F-CB46-A3BE-9A91CFA72CAB}"/>
              </a:ext>
            </a:extLst>
          </p:cNvPr>
          <p:cNvSpPr>
            <a:spLocks noGrp="1"/>
          </p:cNvSpPr>
          <p:nvPr>
            <p:ph type="title"/>
          </p:nvPr>
        </p:nvSpPr>
        <p:spPr/>
        <p:txBody>
          <a:bodyPr/>
          <a:lstStyle/>
          <a:p>
            <a:r>
              <a:rPr lang="en-US" dirty="0"/>
              <a:t>Introduction to the STP Framework:</a:t>
            </a:r>
            <a:endParaRPr lang="en-IN" dirty="0"/>
          </a:p>
        </p:txBody>
      </p:sp>
      <p:graphicFrame>
        <p:nvGraphicFramePr>
          <p:cNvPr id="4" name="Content Placeholder 3">
            <a:extLst>
              <a:ext uri="{FF2B5EF4-FFF2-40B4-BE49-F238E27FC236}">
                <a16:creationId xmlns:a16="http://schemas.microsoft.com/office/drawing/2014/main" id="{47FCAF12-5875-4B1E-D4FA-61D147F4D4D0}"/>
              </a:ext>
            </a:extLst>
          </p:cNvPr>
          <p:cNvGraphicFramePr>
            <a:graphicFrameLocks noGrp="1"/>
          </p:cNvGraphicFramePr>
          <p:nvPr>
            <p:ph idx="1"/>
            <p:extLst>
              <p:ext uri="{D42A27DB-BD31-4B8C-83A1-F6EECF244321}">
                <p14:modId xmlns:p14="http://schemas.microsoft.com/office/powerpoint/2010/main" val="3159965692"/>
              </p:ext>
            </p:extLst>
          </p:nvPr>
        </p:nvGraphicFramePr>
        <p:xfrm>
          <a:off x="1371600" y="2228849"/>
          <a:ext cx="4280170" cy="2400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CEFE3E8-C277-8598-E551-9D2EA08B8260}"/>
              </a:ext>
            </a:extLst>
          </p:cNvPr>
          <p:cNvSpPr txBox="1"/>
          <p:nvPr/>
        </p:nvSpPr>
        <p:spPr>
          <a:xfrm>
            <a:off x="5165387" y="2071991"/>
            <a:ext cx="5807413" cy="3416320"/>
          </a:xfrm>
          <a:prstGeom prst="rect">
            <a:avLst/>
          </a:prstGeom>
          <a:noFill/>
        </p:spPr>
        <p:txBody>
          <a:bodyPr wrap="square" rtlCol="0">
            <a:spAutoFit/>
          </a:bodyPr>
          <a:lstStyle/>
          <a:p>
            <a:r>
              <a:rPr lang="en-IN" b="1" dirty="0"/>
              <a:t>Segmentation (S)</a:t>
            </a:r>
            <a:r>
              <a:rPr lang="en-IN" dirty="0"/>
              <a:t>: </a:t>
            </a:r>
            <a:r>
              <a:rPr lang="en-US" dirty="0"/>
              <a:t>Dividing a market into distinct groups based on similar characteristics. It allows marketers to identify and understand different consumer needs. </a:t>
            </a:r>
          </a:p>
          <a:p>
            <a:endParaRPr lang="en-US" dirty="0"/>
          </a:p>
          <a:p>
            <a:r>
              <a:rPr lang="en-US" b="1" dirty="0"/>
              <a:t>Targeting (T)</a:t>
            </a:r>
            <a:r>
              <a:rPr lang="en-US" dirty="0"/>
              <a:t>: Selecting specific segments to focus marketing efforts on. It involves choosing the most attractive segment(s) to serve.</a:t>
            </a:r>
          </a:p>
          <a:p>
            <a:endParaRPr lang="en-US" dirty="0"/>
          </a:p>
          <a:p>
            <a:r>
              <a:rPr lang="en-US" b="1" dirty="0"/>
              <a:t>Positioning (P)</a:t>
            </a:r>
            <a:r>
              <a:rPr lang="en-US" dirty="0"/>
              <a:t>: Establishing a unique image or identity for a product in the consumers' minds. It defines how the product is perceived relative to competitors.</a:t>
            </a:r>
          </a:p>
          <a:p>
            <a:endParaRPr lang="en-IN" dirty="0"/>
          </a:p>
        </p:txBody>
      </p:sp>
      <p:graphicFrame>
        <p:nvGraphicFramePr>
          <p:cNvPr id="6" name="Diagram 5">
            <a:extLst>
              <a:ext uri="{FF2B5EF4-FFF2-40B4-BE49-F238E27FC236}">
                <a16:creationId xmlns:a16="http://schemas.microsoft.com/office/drawing/2014/main" id="{7E322ECC-B9CC-9109-7168-03042CE6C211}"/>
              </a:ext>
            </a:extLst>
          </p:cNvPr>
          <p:cNvGraphicFramePr/>
          <p:nvPr>
            <p:extLst>
              <p:ext uri="{D42A27DB-BD31-4B8C-83A1-F6EECF244321}">
                <p14:modId xmlns:p14="http://schemas.microsoft.com/office/powerpoint/2010/main" val="1649853481"/>
              </p:ext>
            </p:extLst>
          </p:nvPr>
        </p:nvGraphicFramePr>
        <p:xfrm>
          <a:off x="5201054" y="1733255"/>
          <a:ext cx="5619345" cy="38990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35832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0EB938-66DC-AD5F-346C-0492341D11F0}"/>
              </a:ext>
            </a:extLst>
          </p:cNvPr>
          <p:cNvPicPr>
            <a:picLocks noGrp="1" noChangeAspect="1"/>
          </p:cNvPicPr>
          <p:nvPr>
            <p:ph idx="1"/>
          </p:nvPr>
        </p:nvPicPr>
        <p:blipFill>
          <a:blip r:embed="rId2"/>
          <a:stretch>
            <a:fillRect/>
          </a:stretch>
        </p:blipFill>
        <p:spPr>
          <a:xfrm>
            <a:off x="2392851" y="952111"/>
            <a:ext cx="7891681" cy="4953777"/>
          </a:xfrm>
        </p:spPr>
      </p:pic>
    </p:spTree>
    <p:extLst>
      <p:ext uri="{BB962C8B-B14F-4D97-AF65-F5344CB8AC3E}">
        <p14:creationId xmlns:p14="http://schemas.microsoft.com/office/powerpoint/2010/main" val="3849757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77A8-F886-B99E-0714-DF7E7561687D}"/>
              </a:ext>
            </a:extLst>
          </p:cNvPr>
          <p:cNvSpPr>
            <a:spLocks noGrp="1"/>
          </p:cNvSpPr>
          <p:nvPr>
            <p:ph type="title"/>
          </p:nvPr>
        </p:nvSpPr>
        <p:spPr/>
        <p:txBody>
          <a:bodyPr/>
          <a:lstStyle/>
          <a:p>
            <a:r>
              <a:rPr lang="en-US" dirty="0"/>
              <a:t>Extras Analysis</a:t>
            </a:r>
            <a:endParaRPr lang="en-IN" dirty="0"/>
          </a:p>
        </p:txBody>
      </p:sp>
      <p:pic>
        <p:nvPicPr>
          <p:cNvPr id="5" name="Content Placeholder 4">
            <a:extLst>
              <a:ext uri="{FF2B5EF4-FFF2-40B4-BE49-F238E27FC236}">
                <a16:creationId xmlns:a16="http://schemas.microsoft.com/office/drawing/2014/main" id="{73A1E146-185B-63CF-DBE6-471069876C4B}"/>
              </a:ext>
            </a:extLst>
          </p:cNvPr>
          <p:cNvPicPr>
            <a:picLocks noGrp="1" noChangeAspect="1"/>
          </p:cNvPicPr>
          <p:nvPr>
            <p:ph idx="1"/>
          </p:nvPr>
        </p:nvPicPr>
        <p:blipFill>
          <a:blip r:embed="rId2"/>
          <a:stretch>
            <a:fillRect/>
          </a:stretch>
        </p:blipFill>
        <p:spPr>
          <a:xfrm>
            <a:off x="2752531" y="1628029"/>
            <a:ext cx="7659138" cy="4782101"/>
          </a:xfrm>
        </p:spPr>
      </p:pic>
    </p:spTree>
    <p:extLst>
      <p:ext uri="{BB962C8B-B14F-4D97-AF65-F5344CB8AC3E}">
        <p14:creationId xmlns:p14="http://schemas.microsoft.com/office/powerpoint/2010/main" val="4174864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E125-7C59-2519-8EEF-484C5A826650}"/>
              </a:ext>
            </a:extLst>
          </p:cNvPr>
          <p:cNvSpPr>
            <a:spLocks noGrp="1"/>
          </p:cNvSpPr>
          <p:nvPr>
            <p:ph type="title"/>
          </p:nvPr>
        </p:nvSpPr>
        <p:spPr/>
        <p:txBody>
          <a:bodyPr/>
          <a:lstStyle/>
          <a:p>
            <a:r>
              <a:rPr lang="en-US" dirty="0"/>
              <a:t>Card Analysis Dashboard</a:t>
            </a:r>
            <a:endParaRPr lang="en-IN" dirty="0"/>
          </a:p>
        </p:txBody>
      </p:sp>
      <p:pic>
        <p:nvPicPr>
          <p:cNvPr id="9" name="Content Placeholder 8">
            <a:extLst>
              <a:ext uri="{FF2B5EF4-FFF2-40B4-BE49-F238E27FC236}">
                <a16:creationId xmlns:a16="http://schemas.microsoft.com/office/drawing/2014/main" id="{EC9A7F71-0DE8-3D06-7A30-CE907A94BDFC}"/>
              </a:ext>
            </a:extLst>
          </p:cNvPr>
          <p:cNvPicPr>
            <a:picLocks noGrp="1" noChangeAspect="1"/>
          </p:cNvPicPr>
          <p:nvPr>
            <p:ph idx="1"/>
          </p:nvPr>
        </p:nvPicPr>
        <p:blipFill>
          <a:blip r:embed="rId2"/>
          <a:stretch>
            <a:fillRect/>
          </a:stretch>
        </p:blipFill>
        <p:spPr>
          <a:xfrm>
            <a:off x="2565918" y="1758858"/>
            <a:ext cx="8108302" cy="4658334"/>
          </a:xfrm>
        </p:spPr>
      </p:pic>
    </p:spTree>
    <p:extLst>
      <p:ext uri="{BB962C8B-B14F-4D97-AF65-F5344CB8AC3E}">
        <p14:creationId xmlns:p14="http://schemas.microsoft.com/office/powerpoint/2010/main" val="3417939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9E2C-3C1F-F7FD-6952-A6CC9EE623F8}"/>
              </a:ext>
            </a:extLst>
          </p:cNvPr>
          <p:cNvSpPr>
            <a:spLocks noGrp="1"/>
          </p:cNvSpPr>
          <p:nvPr>
            <p:ph type="title"/>
          </p:nvPr>
        </p:nvSpPr>
        <p:spPr/>
        <p:txBody>
          <a:bodyPr/>
          <a:lstStyle/>
          <a:p>
            <a:r>
              <a:rPr lang="en-US" dirty="0"/>
              <a:t>Dashboard-1</a:t>
            </a:r>
            <a:endParaRPr lang="en-IN" dirty="0"/>
          </a:p>
        </p:txBody>
      </p:sp>
      <p:pic>
        <p:nvPicPr>
          <p:cNvPr id="5" name="Content Placeholder 4">
            <a:extLst>
              <a:ext uri="{FF2B5EF4-FFF2-40B4-BE49-F238E27FC236}">
                <a16:creationId xmlns:a16="http://schemas.microsoft.com/office/drawing/2014/main" id="{10825D88-93DD-AEDC-288E-DF224C2A15DB}"/>
              </a:ext>
            </a:extLst>
          </p:cNvPr>
          <p:cNvPicPr>
            <a:picLocks noGrp="1" noChangeAspect="1"/>
          </p:cNvPicPr>
          <p:nvPr>
            <p:ph idx="1"/>
          </p:nvPr>
        </p:nvPicPr>
        <p:blipFill>
          <a:blip r:embed="rId2"/>
          <a:stretch>
            <a:fillRect/>
          </a:stretch>
        </p:blipFill>
        <p:spPr>
          <a:xfrm>
            <a:off x="1590998" y="1606824"/>
            <a:ext cx="9162404" cy="4290124"/>
          </a:xfrm>
        </p:spPr>
      </p:pic>
    </p:spTree>
    <p:extLst>
      <p:ext uri="{BB962C8B-B14F-4D97-AF65-F5344CB8AC3E}">
        <p14:creationId xmlns:p14="http://schemas.microsoft.com/office/powerpoint/2010/main" val="3733381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78DA-A33B-48FD-102C-69CADB2F8980}"/>
              </a:ext>
            </a:extLst>
          </p:cNvPr>
          <p:cNvSpPr>
            <a:spLocks noGrp="1"/>
          </p:cNvSpPr>
          <p:nvPr>
            <p:ph type="title"/>
          </p:nvPr>
        </p:nvSpPr>
        <p:spPr/>
        <p:txBody>
          <a:bodyPr/>
          <a:lstStyle/>
          <a:p>
            <a:r>
              <a:rPr lang="en-US" dirty="0"/>
              <a:t>Dashboard-2</a:t>
            </a:r>
            <a:endParaRPr lang="en-IN" dirty="0"/>
          </a:p>
        </p:txBody>
      </p:sp>
      <p:pic>
        <p:nvPicPr>
          <p:cNvPr id="9" name="Content Placeholder 8">
            <a:extLst>
              <a:ext uri="{FF2B5EF4-FFF2-40B4-BE49-F238E27FC236}">
                <a16:creationId xmlns:a16="http://schemas.microsoft.com/office/drawing/2014/main" id="{CBEC5C21-6779-3AB4-374C-AFC6C6E5F6E4}"/>
              </a:ext>
            </a:extLst>
          </p:cNvPr>
          <p:cNvPicPr>
            <a:picLocks noGrp="1" noChangeAspect="1"/>
          </p:cNvPicPr>
          <p:nvPr>
            <p:ph idx="1"/>
          </p:nvPr>
        </p:nvPicPr>
        <p:blipFill>
          <a:blip r:embed="rId2"/>
          <a:stretch>
            <a:fillRect/>
          </a:stretch>
        </p:blipFill>
        <p:spPr>
          <a:xfrm>
            <a:off x="1986642" y="1700218"/>
            <a:ext cx="8359106" cy="4663259"/>
          </a:xfrm>
        </p:spPr>
      </p:pic>
    </p:spTree>
    <p:extLst>
      <p:ext uri="{BB962C8B-B14F-4D97-AF65-F5344CB8AC3E}">
        <p14:creationId xmlns:p14="http://schemas.microsoft.com/office/powerpoint/2010/main" val="3155817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7938-ECC6-645A-F937-2B9FC4CBCD98}"/>
              </a:ext>
            </a:extLst>
          </p:cNvPr>
          <p:cNvSpPr>
            <a:spLocks noGrp="1"/>
          </p:cNvSpPr>
          <p:nvPr>
            <p:ph type="title"/>
          </p:nvPr>
        </p:nvSpPr>
        <p:spPr/>
        <p:txBody>
          <a:bodyPr/>
          <a:lstStyle/>
          <a:p>
            <a:r>
              <a:rPr lang="en-US" dirty="0"/>
              <a:t>Batsman Analysis Dashboard</a:t>
            </a:r>
            <a:endParaRPr lang="en-IN" dirty="0"/>
          </a:p>
        </p:txBody>
      </p:sp>
      <p:pic>
        <p:nvPicPr>
          <p:cNvPr id="5" name="Content Placeholder 4">
            <a:extLst>
              <a:ext uri="{FF2B5EF4-FFF2-40B4-BE49-F238E27FC236}">
                <a16:creationId xmlns:a16="http://schemas.microsoft.com/office/drawing/2014/main" id="{D66A071C-A7BD-485B-BB51-F66B258ADCB9}"/>
              </a:ext>
            </a:extLst>
          </p:cNvPr>
          <p:cNvPicPr>
            <a:picLocks noGrp="1" noChangeAspect="1"/>
          </p:cNvPicPr>
          <p:nvPr>
            <p:ph idx="1"/>
          </p:nvPr>
        </p:nvPicPr>
        <p:blipFill>
          <a:blip r:embed="rId2"/>
          <a:stretch>
            <a:fillRect/>
          </a:stretch>
        </p:blipFill>
        <p:spPr>
          <a:xfrm>
            <a:off x="2248678" y="1672488"/>
            <a:ext cx="8201607" cy="4594945"/>
          </a:xfrm>
        </p:spPr>
      </p:pic>
    </p:spTree>
    <p:extLst>
      <p:ext uri="{BB962C8B-B14F-4D97-AF65-F5344CB8AC3E}">
        <p14:creationId xmlns:p14="http://schemas.microsoft.com/office/powerpoint/2010/main" val="461508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25E1-4B72-FE9D-76E7-08F7B5BCF21F}"/>
              </a:ext>
            </a:extLst>
          </p:cNvPr>
          <p:cNvSpPr>
            <a:spLocks noGrp="1"/>
          </p:cNvSpPr>
          <p:nvPr>
            <p:ph type="title"/>
          </p:nvPr>
        </p:nvSpPr>
        <p:spPr/>
        <p:txBody>
          <a:bodyPr/>
          <a:lstStyle/>
          <a:p>
            <a:pPr algn="ctr"/>
            <a:r>
              <a:rPr lang="en-US" dirty="0"/>
              <a:t>Bowler And Partnership Analysis Dashboard</a:t>
            </a:r>
            <a:endParaRPr lang="en-IN" dirty="0"/>
          </a:p>
        </p:txBody>
      </p:sp>
      <p:pic>
        <p:nvPicPr>
          <p:cNvPr id="5" name="Content Placeholder 4">
            <a:extLst>
              <a:ext uri="{FF2B5EF4-FFF2-40B4-BE49-F238E27FC236}">
                <a16:creationId xmlns:a16="http://schemas.microsoft.com/office/drawing/2014/main" id="{20E33A09-2387-CFF4-9E26-8674B5087EA5}"/>
              </a:ext>
            </a:extLst>
          </p:cNvPr>
          <p:cNvPicPr>
            <a:picLocks noGrp="1" noChangeAspect="1"/>
          </p:cNvPicPr>
          <p:nvPr>
            <p:ph idx="1"/>
          </p:nvPr>
        </p:nvPicPr>
        <p:blipFill>
          <a:blip r:embed="rId2"/>
          <a:stretch>
            <a:fillRect/>
          </a:stretch>
        </p:blipFill>
        <p:spPr>
          <a:xfrm>
            <a:off x="2519266" y="2022410"/>
            <a:ext cx="8123854" cy="4555221"/>
          </a:xfrm>
        </p:spPr>
      </p:pic>
    </p:spTree>
    <p:extLst>
      <p:ext uri="{BB962C8B-B14F-4D97-AF65-F5344CB8AC3E}">
        <p14:creationId xmlns:p14="http://schemas.microsoft.com/office/powerpoint/2010/main" val="1179180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8EC6-890B-0CE9-8B59-4B93F4119523}"/>
              </a:ext>
            </a:extLst>
          </p:cNvPr>
          <p:cNvSpPr>
            <a:spLocks noGrp="1"/>
          </p:cNvSpPr>
          <p:nvPr>
            <p:ph type="title"/>
          </p:nvPr>
        </p:nvSpPr>
        <p:spPr/>
        <p:txBody>
          <a:bodyPr/>
          <a:lstStyle/>
          <a:p>
            <a:r>
              <a:rPr lang="en-US" dirty="0"/>
              <a:t>Clutch Analysis Dashboard</a:t>
            </a:r>
            <a:endParaRPr lang="en-IN" dirty="0"/>
          </a:p>
        </p:txBody>
      </p:sp>
      <p:pic>
        <p:nvPicPr>
          <p:cNvPr id="5" name="Content Placeholder 4">
            <a:extLst>
              <a:ext uri="{FF2B5EF4-FFF2-40B4-BE49-F238E27FC236}">
                <a16:creationId xmlns:a16="http://schemas.microsoft.com/office/drawing/2014/main" id="{4589AC5A-C3C8-B46B-599A-7162F01292D9}"/>
              </a:ext>
            </a:extLst>
          </p:cNvPr>
          <p:cNvPicPr>
            <a:picLocks noGrp="1" noChangeAspect="1"/>
          </p:cNvPicPr>
          <p:nvPr>
            <p:ph idx="1"/>
          </p:nvPr>
        </p:nvPicPr>
        <p:blipFill>
          <a:blip r:embed="rId2"/>
          <a:stretch>
            <a:fillRect/>
          </a:stretch>
        </p:blipFill>
        <p:spPr>
          <a:xfrm>
            <a:off x="2272056" y="1502228"/>
            <a:ext cx="8803381" cy="4913798"/>
          </a:xfrm>
        </p:spPr>
      </p:pic>
    </p:spTree>
    <p:extLst>
      <p:ext uri="{BB962C8B-B14F-4D97-AF65-F5344CB8AC3E}">
        <p14:creationId xmlns:p14="http://schemas.microsoft.com/office/powerpoint/2010/main" val="30907449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462C-A7EB-015C-F498-EE4A8D1B2466}"/>
              </a:ext>
            </a:extLst>
          </p:cNvPr>
          <p:cNvSpPr>
            <a:spLocks noGrp="1"/>
          </p:cNvSpPr>
          <p:nvPr>
            <p:ph type="title"/>
          </p:nvPr>
        </p:nvSpPr>
        <p:spPr>
          <a:xfrm>
            <a:off x="3872204" y="2686050"/>
            <a:ext cx="9601200" cy="1485900"/>
          </a:xfrm>
        </p:spPr>
        <p:txBody>
          <a:bodyPr>
            <a:normAutofit/>
          </a:bodyPr>
          <a:lstStyle/>
          <a:p>
            <a:r>
              <a:rPr lang="en-US" sz="6600" dirty="0"/>
              <a:t>Thank You!!</a:t>
            </a:r>
            <a:endParaRPr lang="en-IN" sz="6600" dirty="0"/>
          </a:p>
        </p:txBody>
      </p:sp>
    </p:spTree>
    <p:extLst>
      <p:ext uri="{BB962C8B-B14F-4D97-AF65-F5344CB8AC3E}">
        <p14:creationId xmlns:p14="http://schemas.microsoft.com/office/powerpoint/2010/main" val="88061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E615-226D-D121-4065-16305F27AA09}"/>
              </a:ext>
            </a:extLst>
          </p:cNvPr>
          <p:cNvSpPr>
            <a:spLocks noGrp="1"/>
          </p:cNvSpPr>
          <p:nvPr>
            <p:ph type="title"/>
          </p:nvPr>
        </p:nvSpPr>
        <p:spPr/>
        <p:txBody>
          <a:bodyPr/>
          <a:lstStyle/>
          <a:p>
            <a:r>
              <a:rPr lang="en-US" dirty="0"/>
              <a:t>Market Segmentation in the Indian Premier League (IPL)</a:t>
            </a:r>
            <a:endParaRPr lang="en-IN" dirty="0"/>
          </a:p>
        </p:txBody>
      </p:sp>
      <p:sp>
        <p:nvSpPr>
          <p:cNvPr id="6" name="Content Placeholder 5">
            <a:extLst>
              <a:ext uri="{FF2B5EF4-FFF2-40B4-BE49-F238E27FC236}">
                <a16:creationId xmlns:a16="http://schemas.microsoft.com/office/drawing/2014/main" id="{4EA24CF6-0F8C-40EE-507E-200E95A0E2DD}"/>
              </a:ext>
            </a:extLst>
          </p:cNvPr>
          <p:cNvSpPr>
            <a:spLocks noGrp="1"/>
          </p:cNvSpPr>
          <p:nvPr>
            <p:ph idx="1"/>
          </p:nvPr>
        </p:nvSpPr>
        <p:spPr>
          <a:xfrm>
            <a:off x="1371600" y="2285999"/>
            <a:ext cx="6885992" cy="4077479"/>
          </a:xfrm>
        </p:spPr>
        <p:txBody>
          <a:bodyPr>
            <a:normAutofit/>
          </a:bodyPr>
          <a:lstStyle/>
          <a:p>
            <a:pPr marL="0" indent="0" algn="just">
              <a:lnSpc>
                <a:spcPct val="170000"/>
              </a:lnSpc>
              <a:buNone/>
            </a:pPr>
            <a:r>
              <a:rPr lang="en-IN" b="1" u="sng" dirty="0"/>
              <a:t>Overview of Segmentation</a:t>
            </a:r>
            <a:r>
              <a:rPr lang="en-IN" u="sng" dirty="0"/>
              <a:t>:</a:t>
            </a:r>
          </a:p>
          <a:p>
            <a:pPr lvl="1" algn="just">
              <a:lnSpc>
                <a:spcPct val="170000"/>
              </a:lnSpc>
              <a:buFont typeface="Wingdings" panose="05000000000000000000" pitchFamily="2" charset="2"/>
              <a:buChar char="Ø"/>
            </a:pPr>
            <a:r>
              <a:rPr lang="en-IN" b="1" dirty="0"/>
              <a:t>Demographic Segmentation</a:t>
            </a:r>
            <a:r>
              <a:rPr lang="en-IN" dirty="0"/>
              <a:t>: Dividing the audience based on age, gender, location, income, etc.</a:t>
            </a:r>
          </a:p>
          <a:p>
            <a:pPr lvl="1" algn="just">
              <a:lnSpc>
                <a:spcPct val="170000"/>
              </a:lnSpc>
              <a:buFont typeface="Wingdings" panose="05000000000000000000" pitchFamily="2" charset="2"/>
              <a:buChar char="Ø"/>
            </a:pPr>
            <a:r>
              <a:rPr lang="en-IN" b="1" dirty="0"/>
              <a:t>Psychographic Segmentation</a:t>
            </a:r>
            <a:r>
              <a:rPr lang="en-IN" dirty="0"/>
              <a:t>: Based on lifestyle, interests, and values.</a:t>
            </a:r>
          </a:p>
          <a:p>
            <a:pPr lvl="1" algn="just">
              <a:lnSpc>
                <a:spcPct val="170000"/>
              </a:lnSpc>
              <a:buFont typeface="Wingdings" panose="05000000000000000000" pitchFamily="2" charset="2"/>
              <a:buChar char="Ø"/>
            </a:pPr>
            <a:r>
              <a:rPr lang="en-IN" b="1" dirty="0"/>
              <a:t>Behavioral Segmentation</a:t>
            </a:r>
            <a:r>
              <a:rPr lang="en-IN" dirty="0"/>
              <a:t>: Focus on audience behavior like viewing habits, loyalty, and engagement.</a:t>
            </a:r>
          </a:p>
          <a:p>
            <a:endParaRPr lang="en-IN" dirty="0"/>
          </a:p>
        </p:txBody>
      </p:sp>
      <p:pic>
        <p:nvPicPr>
          <p:cNvPr id="8" name="Picture 7">
            <a:extLst>
              <a:ext uri="{FF2B5EF4-FFF2-40B4-BE49-F238E27FC236}">
                <a16:creationId xmlns:a16="http://schemas.microsoft.com/office/drawing/2014/main" id="{44E5D1CA-76DD-8F11-E221-DF536C67D6FD}"/>
              </a:ext>
            </a:extLst>
          </p:cNvPr>
          <p:cNvPicPr>
            <a:picLocks noChangeAspect="1"/>
          </p:cNvPicPr>
          <p:nvPr/>
        </p:nvPicPr>
        <p:blipFill>
          <a:blip r:embed="rId2"/>
          <a:stretch>
            <a:fillRect/>
          </a:stretch>
        </p:blipFill>
        <p:spPr>
          <a:xfrm>
            <a:off x="8189944" y="2867997"/>
            <a:ext cx="3903029" cy="2185696"/>
          </a:xfrm>
          <a:prstGeom prst="rect">
            <a:avLst/>
          </a:prstGeom>
        </p:spPr>
      </p:pic>
    </p:spTree>
    <p:extLst>
      <p:ext uri="{BB962C8B-B14F-4D97-AF65-F5344CB8AC3E}">
        <p14:creationId xmlns:p14="http://schemas.microsoft.com/office/powerpoint/2010/main" val="397224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C0345-7613-FCB0-D88D-8A60286B98B1}"/>
              </a:ext>
            </a:extLst>
          </p:cNvPr>
          <p:cNvSpPr>
            <a:spLocks noGrp="1"/>
          </p:cNvSpPr>
          <p:nvPr>
            <p:ph idx="1"/>
          </p:nvPr>
        </p:nvSpPr>
        <p:spPr>
          <a:xfrm>
            <a:off x="1614196" y="1012371"/>
            <a:ext cx="9787811" cy="4833257"/>
          </a:xfrm>
        </p:spPr>
        <p:txBody>
          <a:bodyPr>
            <a:normAutofit/>
          </a:bodyPr>
          <a:lstStyle/>
          <a:p>
            <a:pPr marL="0" indent="0" algn="just">
              <a:buNone/>
            </a:pPr>
            <a:r>
              <a:rPr lang="en-US" b="1" u="sng" dirty="0"/>
              <a:t>Key Segments Identified in IPL</a:t>
            </a:r>
            <a:r>
              <a:rPr lang="en-US" u="sng" dirty="0"/>
              <a:t>:</a:t>
            </a:r>
          </a:p>
          <a:p>
            <a:pPr marL="0" indent="0">
              <a:buNone/>
            </a:pPr>
            <a:r>
              <a:rPr lang="en-IN" b="1" dirty="0"/>
              <a:t>Data for Circular Diagram:</a:t>
            </a:r>
          </a:p>
          <a:p>
            <a:pPr marL="0" indent="0">
              <a:buNone/>
            </a:pPr>
            <a:r>
              <a:rPr lang="en-IN" b="1" dirty="0"/>
              <a:t>Demographics</a:t>
            </a:r>
            <a:r>
              <a:rPr lang="en-IN" dirty="0"/>
              <a:t>:</a:t>
            </a:r>
          </a:p>
          <a:p>
            <a:pPr marL="457200" lvl="1" indent="0">
              <a:buNone/>
            </a:pPr>
            <a:r>
              <a:rPr lang="en-IN" dirty="0"/>
              <a:t>Age Groups: 15-25 (40%), 26-35 (30%), 36-45 (20%), 46+ (10%)</a:t>
            </a:r>
          </a:p>
          <a:p>
            <a:pPr marL="457200" lvl="1" indent="0">
              <a:buNone/>
            </a:pPr>
            <a:r>
              <a:rPr lang="en-IN" dirty="0"/>
              <a:t>Gender: Male (70%), Female (30%)</a:t>
            </a:r>
          </a:p>
          <a:p>
            <a:pPr marL="457200" lvl="1" indent="0">
              <a:buNone/>
            </a:pPr>
            <a:r>
              <a:rPr lang="en-IN" dirty="0"/>
              <a:t>Location: Urban (65%), Semi-Urban (25%), Rural (10%)</a:t>
            </a:r>
          </a:p>
          <a:p>
            <a:pPr marL="0" indent="0">
              <a:buNone/>
            </a:pPr>
            <a:r>
              <a:rPr lang="en-IN" b="1" dirty="0"/>
              <a:t>Psychographics</a:t>
            </a:r>
            <a:r>
              <a:rPr lang="en-IN" dirty="0"/>
              <a:t>:</a:t>
            </a:r>
          </a:p>
          <a:p>
            <a:pPr marL="457200" lvl="1" indent="0">
              <a:buNone/>
            </a:pPr>
            <a:r>
              <a:rPr lang="en-IN" dirty="0"/>
              <a:t>Interests: Sports Enthusiasts (60%), Casual Viewers (30%), Non-Cricket Viewers (10%)</a:t>
            </a:r>
          </a:p>
          <a:p>
            <a:pPr marL="0" indent="0">
              <a:buNone/>
            </a:pPr>
            <a:r>
              <a:rPr lang="en-IN" b="1" dirty="0"/>
              <a:t>Behavior</a:t>
            </a:r>
            <a:r>
              <a:rPr lang="en-IN" dirty="0"/>
              <a:t>:</a:t>
            </a:r>
          </a:p>
          <a:p>
            <a:pPr marL="457200" lvl="1" indent="0">
              <a:buNone/>
            </a:pPr>
            <a:r>
              <a:rPr lang="en-IN" dirty="0"/>
              <a:t>Watching Mode: TV (50%), Mobile (30%), In-Stadium (15%), Other (5%)</a:t>
            </a:r>
          </a:p>
          <a:p>
            <a:pPr marL="0" indent="0">
              <a:buNone/>
            </a:pPr>
            <a:endParaRPr lang="en-IN" dirty="0"/>
          </a:p>
        </p:txBody>
      </p:sp>
    </p:spTree>
    <p:extLst>
      <p:ext uri="{BB962C8B-B14F-4D97-AF65-F5344CB8AC3E}">
        <p14:creationId xmlns:p14="http://schemas.microsoft.com/office/powerpoint/2010/main" val="278914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637D-AB00-E897-F568-D0D8A733A25E}"/>
              </a:ext>
            </a:extLst>
          </p:cNvPr>
          <p:cNvSpPr>
            <a:spLocks noGrp="1"/>
          </p:cNvSpPr>
          <p:nvPr>
            <p:ph type="title"/>
          </p:nvPr>
        </p:nvSpPr>
        <p:spPr>
          <a:xfrm>
            <a:off x="1371600" y="685800"/>
            <a:ext cx="9601200" cy="919065"/>
          </a:xfrm>
        </p:spPr>
        <p:txBody>
          <a:bodyPr>
            <a:normAutofit fontScale="90000"/>
          </a:bodyPr>
          <a:lstStyle/>
          <a:p>
            <a:r>
              <a:rPr lang="en-IN" b="1" dirty="0"/>
              <a:t>Targeting Strategy in IPL</a:t>
            </a:r>
            <a:br>
              <a:rPr lang="en-IN" b="1" dirty="0"/>
            </a:br>
            <a:endParaRPr lang="en-IN" dirty="0"/>
          </a:p>
        </p:txBody>
      </p:sp>
      <p:sp>
        <p:nvSpPr>
          <p:cNvPr id="3" name="Content Placeholder 2">
            <a:extLst>
              <a:ext uri="{FF2B5EF4-FFF2-40B4-BE49-F238E27FC236}">
                <a16:creationId xmlns:a16="http://schemas.microsoft.com/office/drawing/2014/main" id="{F472DF80-A7C0-35ED-381F-70E8F8045BFC}"/>
              </a:ext>
            </a:extLst>
          </p:cNvPr>
          <p:cNvSpPr>
            <a:spLocks noGrp="1"/>
          </p:cNvSpPr>
          <p:nvPr>
            <p:ph idx="1"/>
          </p:nvPr>
        </p:nvSpPr>
        <p:spPr>
          <a:xfrm>
            <a:off x="1371599" y="1604865"/>
            <a:ext cx="9955763" cy="4422712"/>
          </a:xfrm>
        </p:spPr>
        <p:txBody>
          <a:bodyPr>
            <a:normAutofit fontScale="77500" lnSpcReduction="20000"/>
          </a:bodyPr>
          <a:lstStyle/>
          <a:p>
            <a:pPr marL="0" indent="0" algn="just">
              <a:lnSpc>
                <a:spcPct val="170000"/>
              </a:lnSpc>
              <a:buNone/>
            </a:pPr>
            <a:r>
              <a:rPr lang="en-US" b="1" dirty="0"/>
              <a:t>Key Target Segments</a:t>
            </a:r>
            <a:r>
              <a:rPr lang="en-US" dirty="0"/>
              <a:t>:</a:t>
            </a:r>
          </a:p>
          <a:p>
            <a:pPr marL="530352" lvl="1" indent="0" algn="just">
              <a:buNone/>
            </a:pPr>
            <a:r>
              <a:rPr lang="en-US" sz="2100" b="1" dirty="0"/>
              <a:t>Urban Youth (15-35 years)</a:t>
            </a:r>
            <a:r>
              <a:rPr lang="en-US" sz="2100" dirty="0"/>
              <a:t>: Core target audience, with a focus on those who engage actively with sports and entertainment.</a:t>
            </a:r>
            <a:endParaRPr lang="en-US" dirty="0"/>
          </a:p>
          <a:p>
            <a:pPr marL="0" indent="0" algn="just">
              <a:buNone/>
            </a:pPr>
            <a:r>
              <a:rPr lang="en-US" b="1" dirty="0"/>
              <a:t>Regional Fan Bases</a:t>
            </a:r>
            <a:r>
              <a:rPr lang="en-US" dirty="0"/>
              <a:t>: </a:t>
            </a:r>
          </a:p>
          <a:p>
            <a:pPr marL="0" indent="0" algn="just">
              <a:buNone/>
            </a:pPr>
            <a:r>
              <a:rPr lang="en-US" dirty="0"/>
              <a:t>             Targeting fans based on the geographic location of teams (e.g., Chennai Super Kings fans in Tamil Nadu).</a:t>
            </a:r>
          </a:p>
          <a:p>
            <a:pPr marL="0" indent="0" algn="just">
              <a:buNone/>
            </a:pPr>
            <a:r>
              <a:rPr lang="en-US" b="1" dirty="0"/>
              <a:t>Corporate Sponsors &amp; Advertisers</a:t>
            </a:r>
            <a:r>
              <a:rPr lang="en-US" dirty="0"/>
              <a:t>: </a:t>
            </a:r>
          </a:p>
          <a:p>
            <a:pPr marL="0" indent="0" algn="just">
              <a:buNone/>
            </a:pPr>
            <a:r>
              <a:rPr lang="en-US" dirty="0"/>
              <a:t>             Companies seeking visibility through IPL's wide reach.</a:t>
            </a:r>
          </a:p>
          <a:p>
            <a:pPr marL="0" indent="0" algn="just">
              <a:lnSpc>
                <a:spcPct val="170000"/>
              </a:lnSpc>
              <a:buNone/>
            </a:pPr>
            <a:r>
              <a:rPr lang="en-US" b="1" dirty="0"/>
              <a:t>Key Target Segments</a:t>
            </a:r>
            <a:r>
              <a:rPr lang="en-US" dirty="0"/>
              <a:t>:</a:t>
            </a:r>
          </a:p>
          <a:p>
            <a:pPr marL="530352" lvl="1" indent="0" algn="just">
              <a:lnSpc>
                <a:spcPct val="170000"/>
              </a:lnSpc>
              <a:buNone/>
            </a:pPr>
            <a:r>
              <a:rPr lang="en-US" b="1" dirty="0"/>
              <a:t>Urban Youth (15-35 years)</a:t>
            </a:r>
            <a:r>
              <a:rPr lang="en-US" dirty="0"/>
              <a:t>: Core target audience, with a focus on those who engage actively with sports and entertainment.</a:t>
            </a:r>
          </a:p>
          <a:p>
            <a:pPr marL="530352" lvl="1" indent="0" algn="just">
              <a:lnSpc>
                <a:spcPct val="170000"/>
              </a:lnSpc>
              <a:buNone/>
            </a:pPr>
            <a:r>
              <a:rPr lang="en-US" b="1" dirty="0"/>
              <a:t>Cricket Enthusiasts</a:t>
            </a:r>
            <a:r>
              <a:rPr lang="en-US" dirty="0"/>
              <a:t>: Individuals who follow the sport closely, including international fans.</a:t>
            </a:r>
          </a:p>
          <a:p>
            <a:pPr algn="just"/>
            <a:endParaRPr lang="en-IN" dirty="0"/>
          </a:p>
        </p:txBody>
      </p:sp>
    </p:spTree>
    <p:extLst>
      <p:ext uri="{BB962C8B-B14F-4D97-AF65-F5344CB8AC3E}">
        <p14:creationId xmlns:p14="http://schemas.microsoft.com/office/powerpoint/2010/main" val="2809821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202AE-D6BA-170E-D280-C9072D138C4C}"/>
              </a:ext>
            </a:extLst>
          </p:cNvPr>
          <p:cNvSpPr>
            <a:spLocks noGrp="1"/>
          </p:cNvSpPr>
          <p:nvPr>
            <p:ph idx="1"/>
          </p:nvPr>
        </p:nvSpPr>
        <p:spPr>
          <a:xfrm>
            <a:off x="1511559" y="1222310"/>
            <a:ext cx="5840963" cy="4264090"/>
          </a:xfrm>
        </p:spPr>
        <p:txBody>
          <a:bodyPr/>
          <a:lstStyle/>
          <a:p>
            <a:pPr marL="0" indent="0">
              <a:buNone/>
            </a:pPr>
            <a:r>
              <a:rPr lang="en-US" b="1" dirty="0"/>
              <a:t>Targeting Strategy</a:t>
            </a:r>
            <a:r>
              <a:rPr lang="en-US" dirty="0"/>
              <a:t>:</a:t>
            </a:r>
          </a:p>
          <a:p>
            <a:pPr marL="0" indent="0">
              <a:buNone/>
            </a:pPr>
            <a:r>
              <a:rPr lang="en-US" b="1" dirty="0"/>
              <a:t>Custom Content</a:t>
            </a:r>
            <a:r>
              <a:rPr lang="en-US" dirty="0"/>
              <a:t>: Tailored marketing campaigns to appeal to different target groups, such as social media engagement for urban youth.</a:t>
            </a:r>
          </a:p>
          <a:p>
            <a:pPr marL="0" indent="0">
              <a:buNone/>
            </a:pPr>
            <a:r>
              <a:rPr lang="en-US" b="1" dirty="0"/>
              <a:t>Regional Promotions</a:t>
            </a:r>
            <a:r>
              <a:rPr lang="en-US" dirty="0"/>
              <a:t>: Localized marketing efforts in cities/states with strong regional team support.</a:t>
            </a:r>
          </a:p>
          <a:p>
            <a:pPr marL="0" indent="0">
              <a:buNone/>
            </a:pPr>
            <a:r>
              <a:rPr lang="en-US" b="1" dirty="0"/>
              <a:t>International Outreach</a:t>
            </a:r>
            <a:r>
              <a:rPr lang="en-US" dirty="0"/>
              <a:t>: Engaging international cricket fans through broadcasting and digital platforms.</a:t>
            </a:r>
          </a:p>
          <a:p>
            <a:pPr marL="0" indent="0">
              <a:buNone/>
            </a:pPr>
            <a:r>
              <a:rPr lang="en-US" b="1" dirty="0"/>
              <a:t>Sponsorship Opportunities</a:t>
            </a:r>
            <a:r>
              <a:rPr lang="en-US" dirty="0"/>
              <a:t>: Attracting corporate sponsors with targeted advertising packages.</a:t>
            </a:r>
          </a:p>
          <a:p>
            <a:endParaRPr lang="en-IN" dirty="0"/>
          </a:p>
        </p:txBody>
      </p:sp>
      <p:pic>
        <p:nvPicPr>
          <p:cNvPr id="5" name="Picture 4">
            <a:extLst>
              <a:ext uri="{FF2B5EF4-FFF2-40B4-BE49-F238E27FC236}">
                <a16:creationId xmlns:a16="http://schemas.microsoft.com/office/drawing/2014/main" id="{FDED09ED-5FCF-71AB-D00B-C03E50984E54}"/>
              </a:ext>
            </a:extLst>
          </p:cNvPr>
          <p:cNvPicPr>
            <a:picLocks noChangeAspect="1"/>
          </p:cNvPicPr>
          <p:nvPr/>
        </p:nvPicPr>
        <p:blipFill>
          <a:blip r:embed="rId2"/>
          <a:stretch>
            <a:fillRect/>
          </a:stretch>
        </p:blipFill>
        <p:spPr>
          <a:xfrm>
            <a:off x="7546331" y="2071397"/>
            <a:ext cx="3799694" cy="1997903"/>
          </a:xfrm>
          <a:prstGeom prst="rect">
            <a:avLst/>
          </a:prstGeom>
        </p:spPr>
      </p:pic>
    </p:spTree>
    <p:extLst>
      <p:ext uri="{BB962C8B-B14F-4D97-AF65-F5344CB8AC3E}">
        <p14:creationId xmlns:p14="http://schemas.microsoft.com/office/powerpoint/2010/main" val="624312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660B-F13F-12A4-A3CE-E86E90124448}"/>
              </a:ext>
            </a:extLst>
          </p:cNvPr>
          <p:cNvSpPr>
            <a:spLocks noGrp="1"/>
          </p:cNvSpPr>
          <p:nvPr>
            <p:ph type="title"/>
          </p:nvPr>
        </p:nvSpPr>
        <p:spPr/>
        <p:txBody>
          <a:bodyPr/>
          <a:lstStyle/>
          <a:p>
            <a:r>
              <a:rPr lang="en-IN" dirty="0"/>
              <a:t>Positioning Strategy in IPL</a:t>
            </a:r>
          </a:p>
        </p:txBody>
      </p:sp>
      <p:sp>
        <p:nvSpPr>
          <p:cNvPr id="3" name="Content Placeholder 2">
            <a:extLst>
              <a:ext uri="{FF2B5EF4-FFF2-40B4-BE49-F238E27FC236}">
                <a16:creationId xmlns:a16="http://schemas.microsoft.com/office/drawing/2014/main" id="{E6B02F90-1CB0-E09D-A78C-9F95E4E901E8}"/>
              </a:ext>
            </a:extLst>
          </p:cNvPr>
          <p:cNvSpPr>
            <a:spLocks noGrp="1"/>
          </p:cNvSpPr>
          <p:nvPr>
            <p:ph idx="1"/>
          </p:nvPr>
        </p:nvSpPr>
        <p:spPr>
          <a:xfrm>
            <a:off x="1371600" y="1810138"/>
            <a:ext cx="9601200" cy="4362061"/>
          </a:xfrm>
        </p:spPr>
        <p:txBody>
          <a:bodyPr>
            <a:normAutofit/>
          </a:bodyPr>
          <a:lstStyle/>
          <a:p>
            <a:pPr marL="0" indent="0">
              <a:buNone/>
            </a:pPr>
            <a:r>
              <a:rPr lang="en-US" b="1" dirty="0"/>
              <a:t>Overview of Positioning</a:t>
            </a:r>
            <a:r>
              <a:rPr lang="en-US" dirty="0"/>
              <a:t>:</a:t>
            </a:r>
          </a:p>
          <a:p>
            <a:pPr marL="0" indent="0">
              <a:buNone/>
            </a:pPr>
            <a:r>
              <a:rPr lang="en-US" b="1" dirty="0"/>
              <a:t>Definition</a:t>
            </a:r>
            <a:r>
              <a:rPr lang="en-US" dirty="0"/>
              <a:t>: Positioning is the process of establishing a brand or product's unique place in the minds of the target audience. It differentiates the brand from its competitors by highlighting its unique value proposition.</a:t>
            </a:r>
          </a:p>
          <a:p>
            <a:pPr marL="0" indent="0">
              <a:buNone/>
            </a:pPr>
            <a:r>
              <a:rPr lang="en-US" b="1" dirty="0"/>
              <a:t>2. IPL’s Positioning Strategy</a:t>
            </a:r>
            <a:r>
              <a:rPr lang="en-US" dirty="0"/>
              <a:t>:</a:t>
            </a:r>
          </a:p>
          <a:p>
            <a:pPr marL="0" indent="0">
              <a:buNone/>
            </a:pPr>
            <a:r>
              <a:rPr lang="en-US" b="1" dirty="0"/>
              <a:t>Premium Sports-Entertainment Hybrid</a:t>
            </a:r>
            <a:r>
              <a:rPr lang="en-US" dirty="0"/>
              <a:t>: IPL is positioned not just as a cricket league but as a high-energy entertainment event that blends sports with glamour, music, and celebrity culture.</a:t>
            </a:r>
          </a:p>
          <a:p>
            <a:pPr marL="0" indent="0">
              <a:buNone/>
            </a:pPr>
            <a:r>
              <a:rPr lang="en-US" b="1" dirty="0"/>
              <a:t>Cricketainment</a:t>
            </a:r>
            <a:r>
              <a:rPr lang="en-US" dirty="0"/>
              <a:t>: The concept of "Cricketainment" merges the thrill of T20 cricket with entertainment elements, appealing to both hardcore cricket fans and casual viewers looking for an engaging experience.</a:t>
            </a:r>
          </a:p>
          <a:p>
            <a:endParaRPr lang="en-IN" dirty="0"/>
          </a:p>
        </p:txBody>
      </p:sp>
    </p:spTree>
    <p:extLst>
      <p:ext uri="{BB962C8B-B14F-4D97-AF65-F5344CB8AC3E}">
        <p14:creationId xmlns:p14="http://schemas.microsoft.com/office/powerpoint/2010/main" val="22328842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docProps/app.xml><?xml version="1.0" encoding="utf-8"?>
<Properties xmlns="http://schemas.openxmlformats.org/officeDocument/2006/extended-properties" xmlns:vt="http://schemas.openxmlformats.org/officeDocument/2006/docPropsVTypes">
  <Template/>
  <TotalTime>577</TotalTime>
  <Words>1712</Words>
  <Application>Microsoft Office PowerPoint</Application>
  <PresentationFormat>Widescreen</PresentationFormat>
  <Paragraphs>106</Paragraphs>
  <Slides>48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Franklin Gothic Book</vt:lpstr>
      <vt:lpstr>Wingdings</vt:lpstr>
      <vt:lpstr>Crop</vt:lpstr>
      <vt:lpstr>          Ipl analysis  </vt:lpstr>
      <vt:lpstr>Overview</vt:lpstr>
      <vt:lpstr>Significance: </vt:lpstr>
      <vt:lpstr>Introduction to the STP Framework:</vt:lpstr>
      <vt:lpstr>Market Segmentation in the Indian Premier League (IPL)</vt:lpstr>
      <vt:lpstr>PowerPoint Presentation</vt:lpstr>
      <vt:lpstr>Targeting Strategy in IPL </vt:lpstr>
      <vt:lpstr>PowerPoint Presentation</vt:lpstr>
      <vt:lpstr>Positioning Strategy in IPL</vt:lpstr>
      <vt:lpstr>PowerPoint Presentation</vt:lpstr>
      <vt:lpstr>Percentage of Match winner By toss Winners</vt:lpstr>
      <vt:lpstr>Percentage of Winner by Toss Decision</vt:lpstr>
      <vt:lpstr>Home Town Advantage Teams</vt:lpstr>
      <vt:lpstr>Player of Match in Each Season</vt:lpstr>
      <vt:lpstr>Head to Head Analysis</vt:lpstr>
      <vt:lpstr>Seasonal Analysis</vt:lpstr>
      <vt:lpstr>Batsman Analysis</vt:lpstr>
      <vt:lpstr>Bowler Analysis</vt:lpstr>
      <vt:lpstr>Partnership Analysis</vt:lpstr>
      <vt:lpstr>Clutch Analysis</vt:lpstr>
      <vt:lpstr>Extras Runs Percentage by bowling team</vt:lpstr>
      <vt:lpstr>Analysis Reports:</vt:lpstr>
      <vt:lpstr>PowerPoint Presentation</vt:lpstr>
      <vt:lpstr>PowerPoint Presentation</vt:lpstr>
      <vt:lpstr>PowerPoint Presentation</vt:lpstr>
      <vt:lpstr>PowerPoint Presentation</vt:lpstr>
      <vt:lpstr>PowerPoint Presentation</vt:lpstr>
      <vt:lpstr>PowerPoint Presentation</vt:lpstr>
      <vt:lpstr>Batsman Analysis</vt:lpstr>
      <vt:lpstr>PowerPoint Presentation</vt:lpstr>
      <vt:lpstr>PowerPoint Presentation</vt:lpstr>
      <vt:lpstr>PowerPoint Presentation</vt:lpstr>
      <vt:lpstr>Bowler Analysis</vt:lpstr>
      <vt:lpstr>PowerPoint Presentation</vt:lpstr>
      <vt:lpstr>PowerPoint Presentation</vt:lpstr>
      <vt:lpstr>Innings Analysis</vt:lpstr>
      <vt:lpstr>Clutch Analysis</vt:lpstr>
      <vt:lpstr>PowerPoint Presentation</vt:lpstr>
      <vt:lpstr>PowerPoint Presentation</vt:lpstr>
      <vt:lpstr>PowerPoint Presentation</vt:lpstr>
      <vt:lpstr>Extras Analysis</vt:lpstr>
      <vt:lpstr>Card Analysis Dashboard</vt:lpstr>
      <vt:lpstr>Dashboard-1</vt:lpstr>
      <vt:lpstr>Dashboard-2</vt:lpstr>
      <vt:lpstr>Batsman Analysis Dashboard</vt:lpstr>
      <vt:lpstr>Bowler And Partnership Analysis Dashboard</vt:lpstr>
      <vt:lpstr>Clutch Analysis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Visvas Prabhakar</dc:creator>
  <cp:lastModifiedBy>Visvas Prabhakar</cp:lastModifiedBy>
  <cp:revision>1</cp:revision>
  <dcterms:created xsi:type="dcterms:W3CDTF">2024-08-16T08:28:56Z</dcterms:created>
  <dcterms:modified xsi:type="dcterms:W3CDTF">2024-08-17T02:46:55Z</dcterms:modified>
</cp:coreProperties>
</file>