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8"/>
  </p:notesMasterIdLst>
  <p:handoutMasterIdLst>
    <p:handoutMasterId r:id="rId59"/>
  </p:handoutMasterIdLst>
  <p:sldIdLst>
    <p:sldId id="322" r:id="rId5"/>
    <p:sldId id="321"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19"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1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82" d="100"/>
          <a:sy n="82" d="100"/>
        </p:scale>
        <p:origin x="720" y="67"/>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vas Prabhakar" userId="226990f50cc4d5b9" providerId="LiveId" clId="{6CB4105C-51B0-4A7E-ACDB-8961A75D20F8}"/>
    <pc:docChg chg="undo custSel addSld delSld modSld">
      <pc:chgData name="Visvas Prabhakar" userId="226990f50cc4d5b9" providerId="LiveId" clId="{6CB4105C-51B0-4A7E-ACDB-8961A75D20F8}" dt="2024-08-23T04:41:59.036" v="651" actId="47"/>
      <pc:docMkLst>
        <pc:docMk/>
      </pc:docMkLst>
      <pc:sldChg chg="modSp mod">
        <pc:chgData name="Visvas Prabhakar" userId="226990f50cc4d5b9" providerId="LiveId" clId="{6CB4105C-51B0-4A7E-ACDB-8961A75D20F8}" dt="2024-08-22T16:10:54.191" v="579" actId="20577"/>
        <pc:sldMkLst>
          <pc:docMk/>
          <pc:sldMk cId="704370842" sldId="310"/>
        </pc:sldMkLst>
        <pc:spChg chg="mod">
          <ac:chgData name="Visvas Prabhakar" userId="226990f50cc4d5b9" providerId="LiveId" clId="{6CB4105C-51B0-4A7E-ACDB-8961A75D20F8}" dt="2024-08-22T16:10:54.191" v="579" actId="20577"/>
          <ac:spMkLst>
            <pc:docMk/>
            <pc:sldMk cId="704370842" sldId="310"/>
            <ac:spMk id="2" creationId="{70ECFE66-A9E7-A365-967B-2FD670CB3923}"/>
          </ac:spMkLst>
        </pc:spChg>
      </pc:sldChg>
      <pc:sldChg chg="del">
        <pc:chgData name="Visvas Prabhakar" userId="226990f50cc4d5b9" providerId="LiveId" clId="{6CB4105C-51B0-4A7E-ACDB-8961A75D20F8}" dt="2024-08-22T14:44:48.834" v="204" actId="47"/>
        <pc:sldMkLst>
          <pc:docMk/>
          <pc:sldMk cId="1669023770" sldId="311"/>
        </pc:sldMkLst>
      </pc:sldChg>
      <pc:sldChg chg="del">
        <pc:chgData name="Visvas Prabhakar" userId="226990f50cc4d5b9" providerId="LiveId" clId="{6CB4105C-51B0-4A7E-ACDB-8961A75D20F8}" dt="2024-08-22T14:44:49.963" v="205" actId="47"/>
        <pc:sldMkLst>
          <pc:docMk/>
          <pc:sldMk cId="952135350" sldId="312"/>
        </pc:sldMkLst>
      </pc:sldChg>
      <pc:sldChg chg="del">
        <pc:chgData name="Visvas Prabhakar" userId="226990f50cc4d5b9" providerId="LiveId" clId="{6CB4105C-51B0-4A7E-ACDB-8961A75D20F8}" dt="2024-08-22T14:44:44.484" v="203" actId="47"/>
        <pc:sldMkLst>
          <pc:docMk/>
          <pc:sldMk cId="2224546682" sldId="313"/>
        </pc:sldMkLst>
      </pc:sldChg>
      <pc:sldChg chg="del">
        <pc:chgData name="Visvas Prabhakar" userId="226990f50cc4d5b9" providerId="LiveId" clId="{6CB4105C-51B0-4A7E-ACDB-8961A75D20F8}" dt="2024-08-22T14:44:44.010" v="202" actId="47"/>
        <pc:sldMkLst>
          <pc:docMk/>
          <pc:sldMk cId="82250651" sldId="314"/>
        </pc:sldMkLst>
      </pc:sldChg>
      <pc:sldChg chg="del">
        <pc:chgData name="Visvas Prabhakar" userId="226990f50cc4d5b9" providerId="LiveId" clId="{6CB4105C-51B0-4A7E-ACDB-8961A75D20F8}" dt="2024-08-22T14:44:41.875" v="201" actId="47"/>
        <pc:sldMkLst>
          <pc:docMk/>
          <pc:sldMk cId="2302010161" sldId="315"/>
        </pc:sldMkLst>
      </pc:sldChg>
      <pc:sldChg chg="del">
        <pc:chgData name="Visvas Prabhakar" userId="226990f50cc4d5b9" providerId="LiveId" clId="{6CB4105C-51B0-4A7E-ACDB-8961A75D20F8}" dt="2024-08-22T14:44:41.256" v="200" actId="47"/>
        <pc:sldMkLst>
          <pc:docMk/>
          <pc:sldMk cId="554382460" sldId="316"/>
        </pc:sldMkLst>
      </pc:sldChg>
      <pc:sldChg chg="del">
        <pc:chgData name="Visvas Prabhakar" userId="226990f50cc4d5b9" providerId="LiveId" clId="{6CB4105C-51B0-4A7E-ACDB-8961A75D20F8}" dt="2024-08-22T14:44:39.731" v="199" actId="47"/>
        <pc:sldMkLst>
          <pc:docMk/>
          <pc:sldMk cId="4011334062" sldId="317"/>
        </pc:sldMkLst>
      </pc:sldChg>
      <pc:sldChg chg="del">
        <pc:chgData name="Visvas Prabhakar" userId="226990f50cc4d5b9" providerId="LiveId" clId="{6CB4105C-51B0-4A7E-ACDB-8961A75D20F8}" dt="2024-08-22T14:44:38.441" v="198" actId="47"/>
        <pc:sldMkLst>
          <pc:docMk/>
          <pc:sldMk cId="2906152353" sldId="318"/>
        </pc:sldMkLst>
      </pc:sldChg>
      <pc:sldChg chg="addSp delSp modSp mod">
        <pc:chgData name="Visvas Prabhakar" userId="226990f50cc4d5b9" providerId="LiveId" clId="{6CB4105C-51B0-4A7E-ACDB-8961A75D20F8}" dt="2024-08-22T14:50:11.866" v="244" actId="20577"/>
        <pc:sldMkLst>
          <pc:docMk/>
          <pc:sldMk cId="3421680658" sldId="319"/>
        </pc:sldMkLst>
        <pc:spChg chg="add del mod">
          <ac:chgData name="Visvas Prabhakar" userId="226990f50cc4d5b9" providerId="LiveId" clId="{6CB4105C-51B0-4A7E-ACDB-8961A75D20F8}" dt="2024-08-22T14:49:32.248" v="207" actId="931"/>
          <ac:spMkLst>
            <pc:docMk/>
            <pc:sldMk cId="3421680658" sldId="319"/>
            <ac:spMk id="3" creationId="{17BE328F-5D02-1010-C964-D483406BFB94}"/>
          </ac:spMkLst>
        </pc:spChg>
        <pc:spChg chg="mod">
          <ac:chgData name="Visvas Prabhakar" userId="226990f50cc4d5b9" providerId="LiveId" clId="{6CB4105C-51B0-4A7E-ACDB-8961A75D20F8}" dt="2024-08-22T14:50:11.866" v="244" actId="20577"/>
          <ac:spMkLst>
            <pc:docMk/>
            <pc:sldMk cId="3421680658" sldId="319"/>
            <ac:spMk id="7" creationId="{4C0FEFBF-60FD-0161-6F6E-89EE39389CEE}"/>
          </ac:spMkLst>
        </pc:spChg>
        <pc:spChg chg="mod">
          <ac:chgData name="Visvas Prabhakar" userId="226990f50cc4d5b9" providerId="LiveId" clId="{6CB4105C-51B0-4A7E-ACDB-8961A75D20F8}" dt="2024-08-22T14:50:07.188" v="243" actId="20577"/>
          <ac:spMkLst>
            <pc:docMk/>
            <pc:sldMk cId="3421680658" sldId="319"/>
            <ac:spMk id="8" creationId="{DD542008-8017-76E5-ABC0-32401068875D}"/>
          </ac:spMkLst>
        </pc:spChg>
        <pc:picChg chg="del">
          <ac:chgData name="Visvas Prabhakar" userId="226990f50cc4d5b9" providerId="LiveId" clId="{6CB4105C-51B0-4A7E-ACDB-8961A75D20F8}" dt="2024-08-22T14:47:23.654" v="206" actId="478"/>
          <ac:picMkLst>
            <pc:docMk/>
            <pc:sldMk cId="3421680658" sldId="319"/>
            <ac:picMk id="5" creationId="{E71238CA-461F-1B03-D7E1-786C002AB7DC}"/>
          </ac:picMkLst>
        </pc:picChg>
        <pc:picChg chg="add mod">
          <ac:chgData name="Visvas Prabhakar" userId="226990f50cc4d5b9" providerId="LiveId" clId="{6CB4105C-51B0-4A7E-ACDB-8961A75D20F8}" dt="2024-08-22T14:49:32.248" v="207" actId="931"/>
          <ac:picMkLst>
            <pc:docMk/>
            <pc:sldMk cId="3421680658" sldId="319"/>
            <ac:picMk id="6" creationId="{0E6B10B0-05C6-6E91-5BF4-7C180C1A9223}"/>
          </ac:picMkLst>
        </pc:picChg>
      </pc:sldChg>
      <pc:sldChg chg="add del">
        <pc:chgData name="Visvas Prabhakar" userId="226990f50cc4d5b9" providerId="LiveId" clId="{6CB4105C-51B0-4A7E-ACDB-8961A75D20F8}" dt="2024-08-22T14:44:34.778" v="197" actId="47"/>
        <pc:sldMkLst>
          <pc:docMk/>
          <pc:sldMk cId="3752118431" sldId="320"/>
        </pc:sldMkLst>
      </pc:sldChg>
      <pc:sldChg chg="addSp delSp modSp mod">
        <pc:chgData name="Visvas Prabhakar" userId="226990f50cc4d5b9" providerId="LiveId" clId="{6CB4105C-51B0-4A7E-ACDB-8961A75D20F8}" dt="2024-08-22T16:11:45.568" v="612" actId="115"/>
        <pc:sldMkLst>
          <pc:docMk/>
          <pc:sldMk cId="1607455252" sldId="321"/>
        </pc:sldMkLst>
        <pc:spChg chg="mod">
          <ac:chgData name="Visvas Prabhakar" userId="226990f50cc4d5b9" providerId="LiveId" clId="{6CB4105C-51B0-4A7E-ACDB-8961A75D20F8}" dt="2024-08-22T16:11:45.568" v="612" actId="115"/>
          <ac:spMkLst>
            <pc:docMk/>
            <pc:sldMk cId="1607455252" sldId="321"/>
            <ac:spMk id="2" creationId="{2CD97761-0B88-A5E8-0B78-C39173D05F4D}"/>
          </ac:spMkLst>
        </pc:spChg>
        <pc:spChg chg="mod">
          <ac:chgData name="Visvas Prabhakar" userId="226990f50cc4d5b9" providerId="LiveId" clId="{6CB4105C-51B0-4A7E-ACDB-8961A75D20F8}" dt="2024-08-22T14:40:29.855" v="151" actId="404"/>
          <ac:spMkLst>
            <pc:docMk/>
            <pc:sldMk cId="1607455252" sldId="321"/>
            <ac:spMk id="3" creationId="{02BA04E6-CD61-B962-4287-DEC1993C32D6}"/>
          </ac:spMkLst>
        </pc:spChg>
        <pc:picChg chg="add del mod">
          <ac:chgData name="Visvas Prabhakar" userId="226990f50cc4d5b9" providerId="LiveId" clId="{6CB4105C-51B0-4A7E-ACDB-8961A75D20F8}" dt="2024-08-22T14:38:04.828" v="116" actId="478"/>
          <ac:picMkLst>
            <pc:docMk/>
            <pc:sldMk cId="1607455252" sldId="321"/>
            <ac:picMk id="6" creationId="{2BD2EF6A-1C84-56B9-FAE7-0EC16FB16389}"/>
          </ac:picMkLst>
        </pc:picChg>
      </pc:sldChg>
      <pc:sldChg chg="modSp mod">
        <pc:chgData name="Visvas Prabhakar" userId="226990f50cc4d5b9" providerId="LiveId" clId="{6CB4105C-51B0-4A7E-ACDB-8961A75D20F8}" dt="2024-08-22T16:11:36.829" v="611" actId="20577"/>
        <pc:sldMkLst>
          <pc:docMk/>
          <pc:sldMk cId="3378822495" sldId="322"/>
        </pc:sldMkLst>
        <pc:spChg chg="mod">
          <ac:chgData name="Visvas Prabhakar" userId="226990f50cc4d5b9" providerId="LiveId" clId="{6CB4105C-51B0-4A7E-ACDB-8961A75D20F8}" dt="2024-08-22T16:11:36.829" v="611" actId="20577"/>
          <ac:spMkLst>
            <pc:docMk/>
            <pc:sldMk cId="3378822495" sldId="322"/>
            <ac:spMk id="2" creationId="{75454C9E-20FB-B999-9303-C71D1334BAD7}"/>
          </ac:spMkLst>
        </pc:spChg>
      </pc:sldChg>
      <pc:sldChg chg="addSp delSp modSp mod">
        <pc:chgData name="Visvas Prabhakar" userId="226990f50cc4d5b9" providerId="LiveId" clId="{6CB4105C-51B0-4A7E-ACDB-8961A75D20F8}" dt="2024-08-22T16:11:51.031" v="613" actId="115"/>
        <pc:sldMkLst>
          <pc:docMk/>
          <pc:sldMk cId="2058146101" sldId="323"/>
        </pc:sldMkLst>
        <pc:spChg chg="mod">
          <ac:chgData name="Visvas Prabhakar" userId="226990f50cc4d5b9" providerId="LiveId" clId="{6CB4105C-51B0-4A7E-ACDB-8961A75D20F8}" dt="2024-08-22T16:11:51.031" v="613" actId="115"/>
          <ac:spMkLst>
            <pc:docMk/>
            <pc:sldMk cId="2058146101" sldId="323"/>
            <ac:spMk id="2" creationId="{2CD97761-0B88-A5E8-0B78-C39173D05F4D}"/>
          </ac:spMkLst>
        </pc:spChg>
        <pc:spChg chg="mod">
          <ac:chgData name="Visvas Prabhakar" userId="226990f50cc4d5b9" providerId="LiveId" clId="{6CB4105C-51B0-4A7E-ACDB-8961A75D20F8}" dt="2024-08-22T14:40:33.842" v="152" actId="404"/>
          <ac:spMkLst>
            <pc:docMk/>
            <pc:sldMk cId="2058146101" sldId="323"/>
            <ac:spMk id="3" creationId="{02BA04E6-CD61-B962-4287-DEC1993C32D6}"/>
          </ac:spMkLst>
        </pc:spChg>
        <pc:picChg chg="add del mod">
          <ac:chgData name="Visvas Prabhakar" userId="226990f50cc4d5b9" providerId="LiveId" clId="{6CB4105C-51B0-4A7E-ACDB-8961A75D20F8}" dt="2024-08-22T14:37:57.019" v="115" actId="478"/>
          <ac:picMkLst>
            <pc:docMk/>
            <pc:sldMk cId="2058146101" sldId="323"/>
            <ac:picMk id="6" creationId="{4AA0B76B-46D3-592B-F7FC-875AE39236AE}"/>
          </ac:picMkLst>
        </pc:picChg>
      </pc:sldChg>
      <pc:sldChg chg="addSp modSp mod">
        <pc:chgData name="Visvas Prabhakar" userId="226990f50cc4d5b9" providerId="LiveId" clId="{6CB4105C-51B0-4A7E-ACDB-8961A75D20F8}" dt="2024-08-22T16:11:55.255" v="614" actId="115"/>
        <pc:sldMkLst>
          <pc:docMk/>
          <pc:sldMk cId="305716606" sldId="324"/>
        </pc:sldMkLst>
        <pc:spChg chg="mod">
          <ac:chgData name="Visvas Prabhakar" userId="226990f50cc4d5b9" providerId="LiveId" clId="{6CB4105C-51B0-4A7E-ACDB-8961A75D20F8}" dt="2024-08-22T16:11:55.255" v="614" actId="115"/>
          <ac:spMkLst>
            <pc:docMk/>
            <pc:sldMk cId="305716606" sldId="324"/>
            <ac:spMk id="2" creationId="{2CD97761-0B88-A5E8-0B78-C39173D05F4D}"/>
          </ac:spMkLst>
        </pc:spChg>
        <pc:spChg chg="mod">
          <ac:chgData name="Visvas Prabhakar" userId="226990f50cc4d5b9" providerId="LiveId" clId="{6CB4105C-51B0-4A7E-ACDB-8961A75D20F8}" dt="2024-08-22T14:40:37.459" v="153" actId="404"/>
          <ac:spMkLst>
            <pc:docMk/>
            <pc:sldMk cId="305716606" sldId="324"/>
            <ac:spMk id="3" creationId="{02BA04E6-CD61-B962-4287-DEC1993C32D6}"/>
          </ac:spMkLst>
        </pc:spChg>
        <pc:picChg chg="add mod">
          <ac:chgData name="Visvas Prabhakar" userId="226990f50cc4d5b9" providerId="LiveId" clId="{6CB4105C-51B0-4A7E-ACDB-8961A75D20F8}" dt="2024-08-22T14:37:04.639" v="84" actId="14100"/>
          <ac:picMkLst>
            <pc:docMk/>
            <pc:sldMk cId="305716606" sldId="324"/>
            <ac:picMk id="6" creationId="{E80716A4-20CE-C905-E71C-4BCE0A5884AD}"/>
          </ac:picMkLst>
        </pc:picChg>
      </pc:sldChg>
      <pc:sldChg chg="modSp mod">
        <pc:chgData name="Visvas Prabhakar" userId="226990f50cc4d5b9" providerId="LiveId" clId="{6CB4105C-51B0-4A7E-ACDB-8961A75D20F8}" dt="2024-08-22T16:11:58.768" v="615" actId="115"/>
        <pc:sldMkLst>
          <pc:docMk/>
          <pc:sldMk cId="3990018478" sldId="325"/>
        </pc:sldMkLst>
        <pc:spChg chg="mod">
          <ac:chgData name="Visvas Prabhakar" userId="226990f50cc4d5b9" providerId="LiveId" clId="{6CB4105C-51B0-4A7E-ACDB-8961A75D20F8}" dt="2024-08-22T16:11:58.768" v="615" actId="115"/>
          <ac:spMkLst>
            <pc:docMk/>
            <pc:sldMk cId="3990018478" sldId="325"/>
            <ac:spMk id="2" creationId="{2CD97761-0B88-A5E8-0B78-C39173D05F4D}"/>
          </ac:spMkLst>
        </pc:spChg>
        <pc:spChg chg="mod">
          <ac:chgData name="Visvas Prabhakar" userId="226990f50cc4d5b9" providerId="LiveId" clId="{6CB4105C-51B0-4A7E-ACDB-8961A75D20F8}" dt="2024-08-22T14:40:41.071" v="154" actId="404"/>
          <ac:spMkLst>
            <pc:docMk/>
            <pc:sldMk cId="3990018478" sldId="325"/>
            <ac:spMk id="3" creationId="{02BA04E6-CD61-B962-4287-DEC1993C32D6}"/>
          </ac:spMkLst>
        </pc:spChg>
      </pc:sldChg>
      <pc:sldChg chg="modSp mod">
        <pc:chgData name="Visvas Prabhakar" userId="226990f50cc4d5b9" providerId="LiveId" clId="{6CB4105C-51B0-4A7E-ACDB-8961A75D20F8}" dt="2024-08-22T16:12:07.607" v="616" actId="115"/>
        <pc:sldMkLst>
          <pc:docMk/>
          <pc:sldMk cId="3559247652" sldId="326"/>
        </pc:sldMkLst>
        <pc:spChg chg="mod">
          <ac:chgData name="Visvas Prabhakar" userId="226990f50cc4d5b9" providerId="LiveId" clId="{6CB4105C-51B0-4A7E-ACDB-8961A75D20F8}" dt="2024-08-22T16:12:07.607" v="616" actId="115"/>
          <ac:spMkLst>
            <pc:docMk/>
            <pc:sldMk cId="3559247652" sldId="326"/>
            <ac:spMk id="2" creationId="{2CD97761-0B88-A5E8-0B78-C39173D05F4D}"/>
          </ac:spMkLst>
        </pc:spChg>
        <pc:spChg chg="mod">
          <ac:chgData name="Visvas Prabhakar" userId="226990f50cc4d5b9" providerId="LiveId" clId="{6CB4105C-51B0-4A7E-ACDB-8961A75D20F8}" dt="2024-08-22T14:40:49.410" v="155" actId="404"/>
          <ac:spMkLst>
            <pc:docMk/>
            <pc:sldMk cId="3559247652" sldId="326"/>
            <ac:spMk id="3" creationId="{02BA04E6-CD61-B962-4287-DEC1993C32D6}"/>
          </ac:spMkLst>
        </pc:spChg>
      </pc:sldChg>
      <pc:sldChg chg="modSp mod">
        <pc:chgData name="Visvas Prabhakar" userId="226990f50cc4d5b9" providerId="LiveId" clId="{6CB4105C-51B0-4A7E-ACDB-8961A75D20F8}" dt="2024-08-22T16:12:12.143" v="617" actId="115"/>
        <pc:sldMkLst>
          <pc:docMk/>
          <pc:sldMk cId="2987411610" sldId="327"/>
        </pc:sldMkLst>
        <pc:spChg chg="mod">
          <ac:chgData name="Visvas Prabhakar" userId="226990f50cc4d5b9" providerId="LiveId" clId="{6CB4105C-51B0-4A7E-ACDB-8961A75D20F8}" dt="2024-08-22T16:12:12.143" v="617" actId="115"/>
          <ac:spMkLst>
            <pc:docMk/>
            <pc:sldMk cId="2987411610" sldId="327"/>
            <ac:spMk id="2" creationId="{2CD97761-0B88-A5E8-0B78-C39173D05F4D}"/>
          </ac:spMkLst>
        </pc:spChg>
        <pc:spChg chg="mod">
          <ac:chgData name="Visvas Prabhakar" userId="226990f50cc4d5b9" providerId="LiveId" clId="{6CB4105C-51B0-4A7E-ACDB-8961A75D20F8}" dt="2024-08-22T14:40:53.221" v="156" actId="404"/>
          <ac:spMkLst>
            <pc:docMk/>
            <pc:sldMk cId="2987411610" sldId="327"/>
            <ac:spMk id="3" creationId="{02BA04E6-CD61-B962-4287-DEC1993C32D6}"/>
          </ac:spMkLst>
        </pc:spChg>
      </pc:sldChg>
      <pc:sldChg chg="modSp mod">
        <pc:chgData name="Visvas Prabhakar" userId="226990f50cc4d5b9" providerId="LiveId" clId="{6CB4105C-51B0-4A7E-ACDB-8961A75D20F8}" dt="2024-08-22T16:12:15.663" v="618" actId="115"/>
        <pc:sldMkLst>
          <pc:docMk/>
          <pc:sldMk cId="3932569640" sldId="328"/>
        </pc:sldMkLst>
        <pc:spChg chg="mod">
          <ac:chgData name="Visvas Prabhakar" userId="226990f50cc4d5b9" providerId="LiveId" clId="{6CB4105C-51B0-4A7E-ACDB-8961A75D20F8}" dt="2024-08-22T16:12:15.663" v="618" actId="115"/>
          <ac:spMkLst>
            <pc:docMk/>
            <pc:sldMk cId="3932569640" sldId="328"/>
            <ac:spMk id="2" creationId="{2CD97761-0B88-A5E8-0B78-C39173D05F4D}"/>
          </ac:spMkLst>
        </pc:spChg>
        <pc:spChg chg="mod">
          <ac:chgData name="Visvas Prabhakar" userId="226990f50cc4d5b9" providerId="LiveId" clId="{6CB4105C-51B0-4A7E-ACDB-8961A75D20F8}" dt="2024-08-22T14:40:57.650" v="157" actId="404"/>
          <ac:spMkLst>
            <pc:docMk/>
            <pc:sldMk cId="3932569640" sldId="328"/>
            <ac:spMk id="3" creationId="{02BA04E6-CD61-B962-4287-DEC1993C32D6}"/>
          </ac:spMkLst>
        </pc:spChg>
      </pc:sldChg>
      <pc:sldChg chg="modSp mod">
        <pc:chgData name="Visvas Prabhakar" userId="226990f50cc4d5b9" providerId="LiveId" clId="{6CB4105C-51B0-4A7E-ACDB-8961A75D20F8}" dt="2024-08-22T16:12:24.071" v="619" actId="115"/>
        <pc:sldMkLst>
          <pc:docMk/>
          <pc:sldMk cId="2608938609" sldId="329"/>
        </pc:sldMkLst>
        <pc:spChg chg="mod">
          <ac:chgData name="Visvas Prabhakar" userId="226990f50cc4d5b9" providerId="LiveId" clId="{6CB4105C-51B0-4A7E-ACDB-8961A75D20F8}" dt="2024-08-22T16:12:24.071" v="619" actId="115"/>
          <ac:spMkLst>
            <pc:docMk/>
            <pc:sldMk cId="2608938609" sldId="329"/>
            <ac:spMk id="2" creationId="{2CD97761-0B88-A5E8-0B78-C39173D05F4D}"/>
          </ac:spMkLst>
        </pc:spChg>
        <pc:spChg chg="mod">
          <ac:chgData name="Visvas Prabhakar" userId="226990f50cc4d5b9" providerId="LiveId" clId="{6CB4105C-51B0-4A7E-ACDB-8961A75D20F8}" dt="2024-08-22T14:41:01.385" v="158" actId="404"/>
          <ac:spMkLst>
            <pc:docMk/>
            <pc:sldMk cId="2608938609" sldId="329"/>
            <ac:spMk id="3" creationId="{02BA04E6-CD61-B962-4287-DEC1993C32D6}"/>
          </ac:spMkLst>
        </pc:spChg>
      </pc:sldChg>
      <pc:sldChg chg="modSp mod">
        <pc:chgData name="Visvas Prabhakar" userId="226990f50cc4d5b9" providerId="LiveId" clId="{6CB4105C-51B0-4A7E-ACDB-8961A75D20F8}" dt="2024-08-22T16:12:28.104" v="620" actId="115"/>
        <pc:sldMkLst>
          <pc:docMk/>
          <pc:sldMk cId="3687140754" sldId="330"/>
        </pc:sldMkLst>
        <pc:spChg chg="mod">
          <ac:chgData name="Visvas Prabhakar" userId="226990f50cc4d5b9" providerId="LiveId" clId="{6CB4105C-51B0-4A7E-ACDB-8961A75D20F8}" dt="2024-08-22T16:12:28.104" v="620" actId="115"/>
          <ac:spMkLst>
            <pc:docMk/>
            <pc:sldMk cId="3687140754" sldId="330"/>
            <ac:spMk id="2" creationId="{BBDC9F02-BC54-66E5-E0C0-1A639B3AB27F}"/>
          </ac:spMkLst>
        </pc:spChg>
        <pc:spChg chg="mod">
          <ac:chgData name="Visvas Prabhakar" userId="226990f50cc4d5b9" providerId="LiveId" clId="{6CB4105C-51B0-4A7E-ACDB-8961A75D20F8}" dt="2024-08-22T14:40:20.533" v="150" actId="27636"/>
          <ac:spMkLst>
            <pc:docMk/>
            <pc:sldMk cId="3687140754" sldId="330"/>
            <ac:spMk id="3" creationId="{B152DC58-026E-9A00-96E5-20F9A9A2828A}"/>
          </ac:spMkLst>
        </pc:spChg>
      </pc:sldChg>
      <pc:sldChg chg="modSp mod">
        <pc:chgData name="Visvas Prabhakar" userId="226990f50cc4d5b9" providerId="LiveId" clId="{6CB4105C-51B0-4A7E-ACDB-8961A75D20F8}" dt="2024-08-22T16:12:32.303" v="621" actId="115"/>
        <pc:sldMkLst>
          <pc:docMk/>
          <pc:sldMk cId="2421297103" sldId="331"/>
        </pc:sldMkLst>
        <pc:spChg chg="mod">
          <ac:chgData name="Visvas Prabhakar" userId="226990f50cc4d5b9" providerId="LiveId" clId="{6CB4105C-51B0-4A7E-ACDB-8961A75D20F8}" dt="2024-08-22T16:12:32.303" v="621" actId="115"/>
          <ac:spMkLst>
            <pc:docMk/>
            <pc:sldMk cId="2421297103" sldId="331"/>
            <ac:spMk id="2" creationId="{BBDC9F02-BC54-66E5-E0C0-1A639B3AB27F}"/>
          </ac:spMkLst>
        </pc:spChg>
        <pc:spChg chg="mod">
          <ac:chgData name="Visvas Prabhakar" userId="226990f50cc4d5b9" providerId="LiveId" clId="{6CB4105C-51B0-4A7E-ACDB-8961A75D20F8}" dt="2024-08-22T14:42:20.373" v="175" actId="123"/>
          <ac:spMkLst>
            <pc:docMk/>
            <pc:sldMk cId="2421297103" sldId="331"/>
            <ac:spMk id="3" creationId="{B152DC58-026E-9A00-96E5-20F9A9A2828A}"/>
          </ac:spMkLst>
        </pc:spChg>
      </pc:sldChg>
      <pc:sldChg chg="modSp mod">
        <pc:chgData name="Visvas Prabhakar" userId="226990f50cc4d5b9" providerId="LiveId" clId="{6CB4105C-51B0-4A7E-ACDB-8961A75D20F8}" dt="2024-08-22T16:12:48.800" v="627" actId="115"/>
        <pc:sldMkLst>
          <pc:docMk/>
          <pc:sldMk cId="2892373514" sldId="332"/>
        </pc:sldMkLst>
        <pc:spChg chg="mod">
          <ac:chgData name="Visvas Prabhakar" userId="226990f50cc4d5b9" providerId="LiveId" clId="{6CB4105C-51B0-4A7E-ACDB-8961A75D20F8}" dt="2024-08-22T16:12:48.800" v="627" actId="115"/>
          <ac:spMkLst>
            <pc:docMk/>
            <pc:sldMk cId="2892373514" sldId="332"/>
            <ac:spMk id="2" creationId="{B6D89557-CC2D-2136-7091-66F54DB32E1F}"/>
          </ac:spMkLst>
        </pc:spChg>
        <pc:spChg chg="mod">
          <ac:chgData name="Visvas Prabhakar" userId="226990f50cc4d5b9" providerId="LiveId" clId="{6CB4105C-51B0-4A7E-ACDB-8961A75D20F8}" dt="2024-08-22T14:42:24.738" v="176" actId="123"/>
          <ac:spMkLst>
            <pc:docMk/>
            <pc:sldMk cId="2892373514" sldId="332"/>
            <ac:spMk id="3" creationId="{B8C24117-14DE-295E-F1F7-A4BB3AC398FC}"/>
          </ac:spMkLst>
        </pc:spChg>
      </pc:sldChg>
      <pc:sldChg chg="modSp mod">
        <pc:chgData name="Visvas Prabhakar" userId="226990f50cc4d5b9" providerId="LiveId" clId="{6CB4105C-51B0-4A7E-ACDB-8961A75D20F8}" dt="2024-08-22T16:12:52.367" v="628" actId="115"/>
        <pc:sldMkLst>
          <pc:docMk/>
          <pc:sldMk cId="190807397" sldId="333"/>
        </pc:sldMkLst>
        <pc:spChg chg="mod">
          <ac:chgData name="Visvas Prabhakar" userId="226990f50cc4d5b9" providerId="LiveId" clId="{6CB4105C-51B0-4A7E-ACDB-8961A75D20F8}" dt="2024-08-22T16:12:52.367" v="628" actId="115"/>
          <ac:spMkLst>
            <pc:docMk/>
            <pc:sldMk cId="190807397" sldId="333"/>
            <ac:spMk id="2" creationId="{B6D89557-CC2D-2136-7091-66F54DB32E1F}"/>
          </ac:spMkLst>
        </pc:spChg>
        <pc:spChg chg="mod">
          <ac:chgData name="Visvas Prabhakar" userId="226990f50cc4d5b9" providerId="LiveId" clId="{6CB4105C-51B0-4A7E-ACDB-8961A75D20F8}" dt="2024-08-22T14:42:28.898" v="177" actId="123"/>
          <ac:spMkLst>
            <pc:docMk/>
            <pc:sldMk cId="190807397" sldId="333"/>
            <ac:spMk id="3" creationId="{B8C24117-14DE-295E-F1F7-A4BB3AC398FC}"/>
          </ac:spMkLst>
        </pc:spChg>
      </pc:sldChg>
      <pc:sldChg chg="modSp mod">
        <pc:chgData name="Visvas Prabhakar" userId="226990f50cc4d5b9" providerId="LiveId" clId="{6CB4105C-51B0-4A7E-ACDB-8961A75D20F8}" dt="2024-08-22T16:12:56.056" v="629" actId="115"/>
        <pc:sldMkLst>
          <pc:docMk/>
          <pc:sldMk cId="3343980696" sldId="334"/>
        </pc:sldMkLst>
        <pc:spChg chg="mod">
          <ac:chgData name="Visvas Prabhakar" userId="226990f50cc4d5b9" providerId="LiveId" clId="{6CB4105C-51B0-4A7E-ACDB-8961A75D20F8}" dt="2024-08-22T16:12:56.056" v="629" actId="115"/>
          <ac:spMkLst>
            <pc:docMk/>
            <pc:sldMk cId="3343980696" sldId="334"/>
            <ac:spMk id="2" creationId="{B6D89557-CC2D-2136-7091-66F54DB32E1F}"/>
          </ac:spMkLst>
        </pc:spChg>
        <pc:spChg chg="mod">
          <ac:chgData name="Visvas Prabhakar" userId="226990f50cc4d5b9" providerId="LiveId" clId="{6CB4105C-51B0-4A7E-ACDB-8961A75D20F8}" dt="2024-08-22T14:42:40.052" v="181" actId="27636"/>
          <ac:spMkLst>
            <pc:docMk/>
            <pc:sldMk cId="3343980696" sldId="334"/>
            <ac:spMk id="9" creationId="{52EF54E4-72BB-FB4B-59D1-04097AEE79E2}"/>
          </ac:spMkLst>
        </pc:spChg>
      </pc:sldChg>
      <pc:sldChg chg="modSp add mod">
        <pc:chgData name="Visvas Prabhakar" userId="226990f50cc4d5b9" providerId="LiveId" clId="{6CB4105C-51B0-4A7E-ACDB-8961A75D20F8}" dt="2024-08-22T16:13:00.216" v="630" actId="115"/>
        <pc:sldMkLst>
          <pc:docMk/>
          <pc:sldMk cId="4006025740" sldId="335"/>
        </pc:sldMkLst>
        <pc:spChg chg="mod">
          <ac:chgData name="Visvas Prabhakar" userId="226990f50cc4d5b9" providerId="LiveId" clId="{6CB4105C-51B0-4A7E-ACDB-8961A75D20F8}" dt="2024-08-22T16:13:00.216" v="630" actId="115"/>
          <ac:spMkLst>
            <pc:docMk/>
            <pc:sldMk cId="4006025740" sldId="335"/>
            <ac:spMk id="2" creationId="{B6D89557-CC2D-2136-7091-66F54DB32E1F}"/>
          </ac:spMkLst>
        </pc:spChg>
        <pc:spChg chg="mod">
          <ac:chgData name="Visvas Prabhakar" userId="226990f50cc4d5b9" providerId="LiveId" clId="{6CB4105C-51B0-4A7E-ACDB-8961A75D20F8}" dt="2024-08-22T14:42:36.259" v="179" actId="123"/>
          <ac:spMkLst>
            <pc:docMk/>
            <pc:sldMk cId="4006025740" sldId="335"/>
            <ac:spMk id="9" creationId="{52EF54E4-72BB-FB4B-59D1-04097AEE79E2}"/>
          </ac:spMkLst>
        </pc:spChg>
      </pc:sldChg>
      <pc:sldChg chg="modSp add mod">
        <pc:chgData name="Visvas Prabhakar" userId="226990f50cc4d5b9" providerId="LiveId" clId="{6CB4105C-51B0-4A7E-ACDB-8961A75D20F8}" dt="2024-08-22T16:13:05.936" v="632" actId="122"/>
        <pc:sldMkLst>
          <pc:docMk/>
          <pc:sldMk cId="706114551" sldId="336"/>
        </pc:sldMkLst>
        <pc:spChg chg="mod">
          <ac:chgData name="Visvas Prabhakar" userId="226990f50cc4d5b9" providerId="LiveId" clId="{6CB4105C-51B0-4A7E-ACDB-8961A75D20F8}" dt="2024-08-22T16:13:05.936" v="632" actId="122"/>
          <ac:spMkLst>
            <pc:docMk/>
            <pc:sldMk cId="706114551" sldId="336"/>
            <ac:spMk id="2" creationId="{B6D89557-CC2D-2136-7091-66F54DB32E1F}"/>
          </ac:spMkLst>
        </pc:spChg>
        <pc:spChg chg="mod">
          <ac:chgData name="Visvas Prabhakar" userId="226990f50cc4d5b9" providerId="LiveId" clId="{6CB4105C-51B0-4A7E-ACDB-8961A75D20F8}" dt="2024-08-22T14:42:52.741" v="182" actId="123"/>
          <ac:spMkLst>
            <pc:docMk/>
            <pc:sldMk cId="706114551" sldId="336"/>
            <ac:spMk id="9" creationId="{52EF54E4-72BB-FB4B-59D1-04097AEE79E2}"/>
          </ac:spMkLst>
        </pc:spChg>
      </pc:sldChg>
      <pc:sldChg chg="modSp new mod">
        <pc:chgData name="Visvas Prabhakar" userId="226990f50cc4d5b9" providerId="LiveId" clId="{6CB4105C-51B0-4A7E-ACDB-8961A75D20F8}" dt="2024-08-22T16:13:13.071" v="633" actId="115"/>
        <pc:sldMkLst>
          <pc:docMk/>
          <pc:sldMk cId="2657448407" sldId="337"/>
        </pc:sldMkLst>
        <pc:spChg chg="mod">
          <ac:chgData name="Visvas Prabhakar" userId="226990f50cc4d5b9" providerId="LiveId" clId="{6CB4105C-51B0-4A7E-ACDB-8961A75D20F8}" dt="2024-08-22T16:13:13.071" v="633" actId="115"/>
          <ac:spMkLst>
            <pc:docMk/>
            <pc:sldMk cId="2657448407" sldId="337"/>
            <ac:spMk id="2" creationId="{DD9BD078-0E9D-1CBD-B734-6DC3F817DD46}"/>
          </ac:spMkLst>
        </pc:spChg>
        <pc:spChg chg="mod">
          <ac:chgData name="Visvas Prabhakar" userId="226990f50cc4d5b9" providerId="LiveId" clId="{6CB4105C-51B0-4A7E-ACDB-8961A75D20F8}" dt="2024-08-22T14:43:01.833" v="184" actId="123"/>
          <ac:spMkLst>
            <pc:docMk/>
            <pc:sldMk cId="2657448407" sldId="337"/>
            <ac:spMk id="3" creationId="{762FF2FD-85EE-8C8A-73D2-24EAA3D95180}"/>
          </ac:spMkLst>
        </pc:spChg>
      </pc:sldChg>
      <pc:sldChg chg="modSp new mod">
        <pc:chgData name="Visvas Prabhakar" userId="226990f50cc4d5b9" providerId="LiveId" clId="{6CB4105C-51B0-4A7E-ACDB-8961A75D20F8}" dt="2024-08-22T16:13:17.712" v="634" actId="115"/>
        <pc:sldMkLst>
          <pc:docMk/>
          <pc:sldMk cId="391399756" sldId="338"/>
        </pc:sldMkLst>
        <pc:spChg chg="mod">
          <ac:chgData name="Visvas Prabhakar" userId="226990f50cc4d5b9" providerId="LiveId" clId="{6CB4105C-51B0-4A7E-ACDB-8961A75D20F8}" dt="2024-08-22T16:13:17.712" v="634" actId="115"/>
          <ac:spMkLst>
            <pc:docMk/>
            <pc:sldMk cId="391399756" sldId="338"/>
            <ac:spMk id="2" creationId="{A3011D34-AF2C-BD6E-0F49-3CA056E54AB0}"/>
          </ac:spMkLst>
        </pc:spChg>
        <pc:spChg chg="mod">
          <ac:chgData name="Visvas Prabhakar" userId="226990f50cc4d5b9" providerId="LiveId" clId="{6CB4105C-51B0-4A7E-ACDB-8961A75D20F8}" dt="2024-08-22T14:43:30.256" v="188" actId="403"/>
          <ac:spMkLst>
            <pc:docMk/>
            <pc:sldMk cId="391399756" sldId="338"/>
            <ac:spMk id="3" creationId="{FEB0FD66-DA8D-015C-EC99-B55DDF864DF9}"/>
          </ac:spMkLst>
        </pc:spChg>
      </pc:sldChg>
      <pc:sldChg chg="modSp new mod">
        <pc:chgData name="Visvas Prabhakar" userId="226990f50cc4d5b9" providerId="LiveId" clId="{6CB4105C-51B0-4A7E-ACDB-8961A75D20F8}" dt="2024-08-22T16:13:24.295" v="635" actId="115"/>
        <pc:sldMkLst>
          <pc:docMk/>
          <pc:sldMk cId="924040037" sldId="339"/>
        </pc:sldMkLst>
        <pc:spChg chg="mod">
          <ac:chgData name="Visvas Prabhakar" userId="226990f50cc4d5b9" providerId="LiveId" clId="{6CB4105C-51B0-4A7E-ACDB-8961A75D20F8}" dt="2024-08-22T16:13:24.295" v="635" actId="115"/>
          <ac:spMkLst>
            <pc:docMk/>
            <pc:sldMk cId="924040037" sldId="339"/>
            <ac:spMk id="2" creationId="{C84100C1-9361-D68F-4783-BE6242DD1667}"/>
          </ac:spMkLst>
        </pc:spChg>
        <pc:spChg chg="mod">
          <ac:chgData name="Visvas Prabhakar" userId="226990f50cc4d5b9" providerId="LiveId" clId="{6CB4105C-51B0-4A7E-ACDB-8961A75D20F8}" dt="2024-08-22T14:43:25.706" v="187" actId="403"/>
          <ac:spMkLst>
            <pc:docMk/>
            <pc:sldMk cId="924040037" sldId="339"/>
            <ac:spMk id="3" creationId="{E0378A81-736B-AAFF-C244-194BBCD5BB97}"/>
          </ac:spMkLst>
        </pc:spChg>
      </pc:sldChg>
      <pc:sldChg chg="modSp new mod">
        <pc:chgData name="Visvas Prabhakar" userId="226990f50cc4d5b9" providerId="LiveId" clId="{6CB4105C-51B0-4A7E-ACDB-8961A75D20F8}" dt="2024-08-22T16:13:29.551" v="636" actId="115"/>
        <pc:sldMkLst>
          <pc:docMk/>
          <pc:sldMk cId="2849298040" sldId="340"/>
        </pc:sldMkLst>
        <pc:spChg chg="mod">
          <ac:chgData name="Visvas Prabhakar" userId="226990f50cc4d5b9" providerId="LiveId" clId="{6CB4105C-51B0-4A7E-ACDB-8961A75D20F8}" dt="2024-08-22T16:13:29.551" v="636" actId="115"/>
          <ac:spMkLst>
            <pc:docMk/>
            <pc:sldMk cId="2849298040" sldId="340"/>
            <ac:spMk id="2" creationId="{E4F29484-C1E0-D9F4-F684-133C892F8750}"/>
          </ac:spMkLst>
        </pc:spChg>
        <pc:spChg chg="mod">
          <ac:chgData name="Visvas Prabhakar" userId="226990f50cc4d5b9" providerId="LiveId" clId="{6CB4105C-51B0-4A7E-ACDB-8961A75D20F8}" dt="2024-08-22T14:44:05.544" v="194" actId="123"/>
          <ac:spMkLst>
            <pc:docMk/>
            <pc:sldMk cId="2849298040" sldId="340"/>
            <ac:spMk id="3" creationId="{86F311D2-A7C8-36D6-DCE4-D5656A77AEDB}"/>
          </ac:spMkLst>
        </pc:spChg>
      </pc:sldChg>
      <pc:sldChg chg="modSp new mod">
        <pc:chgData name="Visvas Prabhakar" userId="226990f50cc4d5b9" providerId="LiveId" clId="{6CB4105C-51B0-4A7E-ACDB-8961A75D20F8}" dt="2024-08-22T16:13:33.568" v="637" actId="115"/>
        <pc:sldMkLst>
          <pc:docMk/>
          <pc:sldMk cId="738975063" sldId="341"/>
        </pc:sldMkLst>
        <pc:spChg chg="mod">
          <ac:chgData name="Visvas Prabhakar" userId="226990f50cc4d5b9" providerId="LiveId" clId="{6CB4105C-51B0-4A7E-ACDB-8961A75D20F8}" dt="2024-08-22T16:13:33.568" v="637" actId="115"/>
          <ac:spMkLst>
            <pc:docMk/>
            <pc:sldMk cId="738975063" sldId="341"/>
            <ac:spMk id="2" creationId="{C4174F94-CC27-480A-2F2D-634B2F8D11CA}"/>
          </ac:spMkLst>
        </pc:spChg>
        <pc:spChg chg="mod">
          <ac:chgData name="Visvas Prabhakar" userId="226990f50cc4d5b9" providerId="LiveId" clId="{6CB4105C-51B0-4A7E-ACDB-8961A75D20F8}" dt="2024-08-22T14:44:01.016" v="193" actId="123"/>
          <ac:spMkLst>
            <pc:docMk/>
            <pc:sldMk cId="738975063" sldId="341"/>
            <ac:spMk id="3" creationId="{8BD9357C-B080-D54D-D131-939CA89142CF}"/>
          </ac:spMkLst>
        </pc:spChg>
      </pc:sldChg>
      <pc:sldChg chg="modSp new mod">
        <pc:chgData name="Visvas Prabhakar" userId="226990f50cc4d5b9" providerId="LiveId" clId="{6CB4105C-51B0-4A7E-ACDB-8961A75D20F8}" dt="2024-08-22T16:13:38.008" v="638" actId="115"/>
        <pc:sldMkLst>
          <pc:docMk/>
          <pc:sldMk cId="4034557316" sldId="342"/>
        </pc:sldMkLst>
        <pc:spChg chg="mod">
          <ac:chgData name="Visvas Prabhakar" userId="226990f50cc4d5b9" providerId="LiveId" clId="{6CB4105C-51B0-4A7E-ACDB-8961A75D20F8}" dt="2024-08-22T16:13:38.008" v="638" actId="115"/>
          <ac:spMkLst>
            <pc:docMk/>
            <pc:sldMk cId="4034557316" sldId="342"/>
            <ac:spMk id="2" creationId="{08DEE75B-F21E-6391-317A-A2C80DAE6FEA}"/>
          </ac:spMkLst>
        </pc:spChg>
        <pc:spChg chg="mod">
          <ac:chgData name="Visvas Prabhakar" userId="226990f50cc4d5b9" providerId="LiveId" clId="{6CB4105C-51B0-4A7E-ACDB-8961A75D20F8}" dt="2024-08-22T14:43:56.818" v="192" actId="123"/>
          <ac:spMkLst>
            <pc:docMk/>
            <pc:sldMk cId="4034557316" sldId="342"/>
            <ac:spMk id="3" creationId="{614EFC85-09B2-F5F8-E553-DE185B69A9E8}"/>
          </ac:spMkLst>
        </pc:spChg>
      </pc:sldChg>
      <pc:sldChg chg="addSp delSp modSp new mod modClrScheme chgLayout">
        <pc:chgData name="Visvas Prabhakar" userId="226990f50cc4d5b9" providerId="LiveId" clId="{6CB4105C-51B0-4A7E-ACDB-8961A75D20F8}" dt="2024-08-22T14:51:34.806" v="251" actId="931"/>
        <pc:sldMkLst>
          <pc:docMk/>
          <pc:sldMk cId="1853963687" sldId="343"/>
        </pc:sldMkLst>
        <pc:spChg chg="del mod ord">
          <ac:chgData name="Visvas Prabhakar" userId="226990f50cc4d5b9" providerId="LiveId" clId="{6CB4105C-51B0-4A7E-ACDB-8961A75D20F8}" dt="2024-08-22T14:50:41.156" v="248" actId="700"/>
          <ac:spMkLst>
            <pc:docMk/>
            <pc:sldMk cId="1853963687" sldId="343"/>
            <ac:spMk id="2" creationId="{0CCF1F28-D2A5-F03D-75C7-7C9C7C017756}"/>
          </ac:spMkLst>
        </pc:spChg>
        <pc:spChg chg="del">
          <ac:chgData name="Visvas Prabhakar" userId="226990f50cc4d5b9" providerId="LiveId" clId="{6CB4105C-51B0-4A7E-ACDB-8961A75D20F8}" dt="2024-08-22T14:50:31.379" v="246" actId="478"/>
          <ac:spMkLst>
            <pc:docMk/>
            <pc:sldMk cId="1853963687" sldId="343"/>
            <ac:spMk id="3" creationId="{811CA699-3C23-E713-F0F4-789B2B12E7EE}"/>
          </ac:spMkLst>
        </pc:spChg>
        <pc:spChg chg="del mod ord">
          <ac:chgData name="Visvas Prabhakar" userId="226990f50cc4d5b9" providerId="LiveId" clId="{6CB4105C-51B0-4A7E-ACDB-8961A75D20F8}" dt="2024-08-22T14:50:41.156" v="248" actId="700"/>
          <ac:spMkLst>
            <pc:docMk/>
            <pc:sldMk cId="1853963687" sldId="343"/>
            <ac:spMk id="4" creationId="{02B7B057-249E-91B5-69D8-0F7FFAE47D2A}"/>
          </ac:spMkLst>
        </pc:spChg>
        <pc:spChg chg="add mod ord">
          <ac:chgData name="Visvas Prabhakar" userId="226990f50cc4d5b9" providerId="LiveId" clId="{6CB4105C-51B0-4A7E-ACDB-8961A75D20F8}" dt="2024-08-22T14:51:12.453" v="250" actId="122"/>
          <ac:spMkLst>
            <pc:docMk/>
            <pc:sldMk cId="1853963687" sldId="343"/>
            <ac:spMk id="5" creationId="{FBDD9B0E-4381-C01B-07B7-77391AB54760}"/>
          </ac:spMkLst>
        </pc:spChg>
        <pc:spChg chg="add del mod ord">
          <ac:chgData name="Visvas Prabhakar" userId="226990f50cc4d5b9" providerId="LiveId" clId="{6CB4105C-51B0-4A7E-ACDB-8961A75D20F8}" dt="2024-08-22T14:51:34.806" v="251" actId="931"/>
          <ac:spMkLst>
            <pc:docMk/>
            <pc:sldMk cId="1853963687" sldId="343"/>
            <ac:spMk id="6" creationId="{CF01AE26-B1AE-467E-AFFF-23AF0798CDF4}"/>
          </ac:spMkLst>
        </pc:spChg>
        <pc:picChg chg="add mod">
          <ac:chgData name="Visvas Prabhakar" userId="226990f50cc4d5b9" providerId="LiveId" clId="{6CB4105C-51B0-4A7E-ACDB-8961A75D20F8}" dt="2024-08-22T14:51:34.806" v="251" actId="931"/>
          <ac:picMkLst>
            <pc:docMk/>
            <pc:sldMk cId="1853963687" sldId="343"/>
            <ac:picMk id="8" creationId="{D8D28F77-421A-23C7-78CB-8E26561747D1}"/>
          </ac:picMkLst>
        </pc:picChg>
      </pc:sldChg>
      <pc:sldChg chg="addSp delSp modSp new mod">
        <pc:chgData name="Visvas Prabhakar" userId="226990f50cc4d5b9" providerId="LiveId" clId="{6CB4105C-51B0-4A7E-ACDB-8961A75D20F8}" dt="2024-08-22T14:52:23.878" v="255" actId="931"/>
        <pc:sldMkLst>
          <pc:docMk/>
          <pc:sldMk cId="1608874675" sldId="344"/>
        </pc:sldMkLst>
        <pc:spChg chg="mod">
          <ac:chgData name="Visvas Prabhakar" userId="226990f50cc4d5b9" providerId="LiveId" clId="{6CB4105C-51B0-4A7E-ACDB-8961A75D20F8}" dt="2024-08-22T14:52:09.397" v="254" actId="122"/>
          <ac:spMkLst>
            <pc:docMk/>
            <pc:sldMk cId="1608874675" sldId="344"/>
            <ac:spMk id="2" creationId="{0E1E8B11-0C48-EEE0-10D4-116787D692A0}"/>
          </ac:spMkLst>
        </pc:spChg>
        <pc:spChg chg="del">
          <ac:chgData name="Visvas Prabhakar" userId="226990f50cc4d5b9" providerId="LiveId" clId="{6CB4105C-51B0-4A7E-ACDB-8961A75D20F8}" dt="2024-08-22T14:52:23.878" v="255" actId="931"/>
          <ac:spMkLst>
            <pc:docMk/>
            <pc:sldMk cId="1608874675" sldId="344"/>
            <ac:spMk id="3" creationId="{7F78D1E7-71CB-3C07-7A4E-4C9971B8C312}"/>
          </ac:spMkLst>
        </pc:spChg>
        <pc:picChg chg="add mod">
          <ac:chgData name="Visvas Prabhakar" userId="226990f50cc4d5b9" providerId="LiveId" clId="{6CB4105C-51B0-4A7E-ACDB-8961A75D20F8}" dt="2024-08-22T14:52:23.878" v="255" actId="931"/>
          <ac:picMkLst>
            <pc:docMk/>
            <pc:sldMk cId="1608874675" sldId="344"/>
            <ac:picMk id="6" creationId="{FB0F7688-2672-2BB1-2C02-1814178A5829}"/>
          </ac:picMkLst>
        </pc:picChg>
      </pc:sldChg>
      <pc:sldChg chg="addSp delSp modSp new mod">
        <pc:chgData name="Visvas Prabhakar" userId="226990f50cc4d5b9" providerId="LiveId" clId="{6CB4105C-51B0-4A7E-ACDB-8961A75D20F8}" dt="2024-08-22T15:48:14.272" v="259" actId="931"/>
        <pc:sldMkLst>
          <pc:docMk/>
          <pc:sldMk cId="3510058749" sldId="345"/>
        </pc:sldMkLst>
        <pc:spChg chg="mod">
          <ac:chgData name="Visvas Prabhakar" userId="226990f50cc4d5b9" providerId="LiveId" clId="{6CB4105C-51B0-4A7E-ACDB-8961A75D20F8}" dt="2024-08-22T15:48:01.745" v="258" actId="122"/>
          <ac:spMkLst>
            <pc:docMk/>
            <pc:sldMk cId="3510058749" sldId="345"/>
            <ac:spMk id="2" creationId="{F8AB71CB-2962-204E-DB87-1C7DBC06441B}"/>
          </ac:spMkLst>
        </pc:spChg>
        <pc:spChg chg="del">
          <ac:chgData name="Visvas Prabhakar" userId="226990f50cc4d5b9" providerId="LiveId" clId="{6CB4105C-51B0-4A7E-ACDB-8961A75D20F8}" dt="2024-08-22T15:48:14.272" v="259" actId="931"/>
          <ac:spMkLst>
            <pc:docMk/>
            <pc:sldMk cId="3510058749" sldId="345"/>
            <ac:spMk id="3" creationId="{979ADF29-E4DD-AB41-8EB5-F0EBC5ED96A2}"/>
          </ac:spMkLst>
        </pc:spChg>
        <pc:picChg chg="add mod">
          <ac:chgData name="Visvas Prabhakar" userId="226990f50cc4d5b9" providerId="LiveId" clId="{6CB4105C-51B0-4A7E-ACDB-8961A75D20F8}" dt="2024-08-22T15:48:14.272" v="259" actId="931"/>
          <ac:picMkLst>
            <pc:docMk/>
            <pc:sldMk cId="3510058749" sldId="345"/>
            <ac:picMk id="6" creationId="{A05B77FC-910A-8D85-C95F-5B9A82C9E93E}"/>
          </ac:picMkLst>
        </pc:picChg>
      </pc:sldChg>
      <pc:sldChg chg="addSp delSp modSp new mod">
        <pc:chgData name="Visvas Prabhakar" userId="226990f50cc4d5b9" providerId="LiveId" clId="{6CB4105C-51B0-4A7E-ACDB-8961A75D20F8}" dt="2024-08-22T15:49:52.532" v="267" actId="931"/>
        <pc:sldMkLst>
          <pc:docMk/>
          <pc:sldMk cId="1508645622" sldId="346"/>
        </pc:sldMkLst>
        <pc:spChg chg="mod">
          <ac:chgData name="Visvas Prabhakar" userId="226990f50cc4d5b9" providerId="LiveId" clId="{6CB4105C-51B0-4A7E-ACDB-8961A75D20F8}" dt="2024-08-22T15:49:43.139" v="265"/>
          <ac:spMkLst>
            <pc:docMk/>
            <pc:sldMk cId="1508645622" sldId="346"/>
            <ac:spMk id="2" creationId="{48CD1830-9758-9A27-8A37-A619C545D874}"/>
          </ac:spMkLst>
        </pc:spChg>
        <pc:spChg chg="del">
          <ac:chgData name="Visvas Prabhakar" userId="226990f50cc4d5b9" providerId="LiveId" clId="{6CB4105C-51B0-4A7E-ACDB-8961A75D20F8}" dt="2024-08-22T15:48:57.898" v="263" actId="931"/>
          <ac:spMkLst>
            <pc:docMk/>
            <pc:sldMk cId="1508645622" sldId="346"/>
            <ac:spMk id="3" creationId="{8FEFAD8F-B10C-6806-9708-C57C25CDC5F7}"/>
          </ac:spMkLst>
        </pc:spChg>
        <pc:spChg chg="add del mod">
          <ac:chgData name="Visvas Prabhakar" userId="226990f50cc4d5b9" providerId="LiveId" clId="{6CB4105C-51B0-4A7E-ACDB-8961A75D20F8}" dt="2024-08-22T15:49:52.532" v="267" actId="931"/>
          <ac:spMkLst>
            <pc:docMk/>
            <pc:sldMk cId="1508645622" sldId="346"/>
            <ac:spMk id="8" creationId="{95743351-AC02-F870-0898-4776AA7C77AC}"/>
          </ac:spMkLst>
        </pc:spChg>
        <pc:picChg chg="add del mod">
          <ac:chgData name="Visvas Prabhakar" userId="226990f50cc4d5b9" providerId="LiveId" clId="{6CB4105C-51B0-4A7E-ACDB-8961A75D20F8}" dt="2024-08-22T15:49:46.132" v="266" actId="478"/>
          <ac:picMkLst>
            <pc:docMk/>
            <pc:sldMk cId="1508645622" sldId="346"/>
            <ac:picMk id="6" creationId="{9042CB8A-1244-78FE-BA29-B8E67E197866}"/>
          </ac:picMkLst>
        </pc:picChg>
        <pc:picChg chg="add mod">
          <ac:chgData name="Visvas Prabhakar" userId="226990f50cc4d5b9" providerId="LiveId" clId="{6CB4105C-51B0-4A7E-ACDB-8961A75D20F8}" dt="2024-08-22T15:49:52.532" v="267" actId="931"/>
          <ac:picMkLst>
            <pc:docMk/>
            <pc:sldMk cId="1508645622" sldId="346"/>
            <ac:picMk id="10" creationId="{0B487146-3A54-982E-44C7-CD3A4BDB866B}"/>
          </ac:picMkLst>
        </pc:picChg>
      </pc:sldChg>
      <pc:sldChg chg="addSp delSp modSp new mod">
        <pc:chgData name="Visvas Prabhakar" userId="226990f50cc4d5b9" providerId="LiveId" clId="{6CB4105C-51B0-4A7E-ACDB-8961A75D20F8}" dt="2024-08-22T15:50:34.705" v="270" actId="931"/>
        <pc:sldMkLst>
          <pc:docMk/>
          <pc:sldMk cId="799530873" sldId="347"/>
        </pc:sldMkLst>
        <pc:spChg chg="mod">
          <ac:chgData name="Visvas Prabhakar" userId="226990f50cc4d5b9" providerId="LiveId" clId="{6CB4105C-51B0-4A7E-ACDB-8961A75D20F8}" dt="2024-08-22T15:50:21.320" v="269" actId="122"/>
          <ac:spMkLst>
            <pc:docMk/>
            <pc:sldMk cId="799530873" sldId="347"/>
            <ac:spMk id="2" creationId="{16D4DE43-D59F-6689-9139-EAB32A69841A}"/>
          </ac:spMkLst>
        </pc:spChg>
        <pc:spChg chg="del">
          <ac:chgData name="Visvas Prabhakar" userId="226990f50cc4d5b9" providerId="LiveId" clId="{6CB4105C-51B0-4A7E-ACDB-8961A75D20F8}" dt="2024-08-22T15:50:34.705" v="270" actId="931"/>
          <ac:spMkLst>
            <pc:docMk/>
            <pc:sldMk cId="799530873" sldId="347"/>
            <ac:spMk id="3" creationId="{5D57D90F-5047-A960-7C8F-871382A8B589}"/>
          </ac:spMkLst>
        </pc:spChg>
        <pc:picChg chg="add mod">
          <ac:chgData name="Visvas Prabhakar" userId="226990f50cc4d5b9" providerId="LiveId" clId="{6CB4105C-51B0-4A7E-ACDB-8961A75D20F8}" dt="2024-08-22T15:50:34.705" v="270" actId="931"/>
          <ac:picMkLst>
            <pc:docMk/>
            <pc:sldMk cId="799530873" sldId="347"/>
            <ac:picMk id="6" creationId="{4285943B-C2EE-E855-C740-B7608605AC76}"/>
          </ac:picMkLst>
        </pc:picChg>
      </pc:sldChg>
      <pc:sldChg chg="addSp delSp modSp new mod">
        <pc:chgData name="Visvas Prabhakar" userId="226990f50cc4d5b9" providerId="LiveId" clId="{6CB4105C-51B0-4A7E-ACDB-8961A75D20F8}" dt="2024-08-22T15:51:04.982" v="274" actId="931"/>
        <pc:sldMkLst>
          <pc:docMk/>
          <pc:sldMk cId="4237104090" sldId="348"/>
        </pc:sldMkLst>
        <pc:spChg chg="mod">
          <ac:chgData name="Visvas Prabhakar" userId="226990f50cc4d5b9" providerId="LiveId" clId="{6CB4105C-51B0-4A7E-ACDB-8961A75D20F8}" dt="2024-08-22T15:50:52.850" v="273" actId="122"/>
          <ac:spMkLst>
            <pc:docMk/>
            <pc:sldMk cId="4237104090" sldId="348"/>
            <ac:spMk id="2" creationId="{A250F52A-1CD4-C58B-36F2-46C111B4B8D9}"/>
          </ac:spMkLst>
        </pc:spChg>
        <pc:spChg chg="del">
          <ac:chgData name="Visvas Prabhakar" userId="226990f50cc4d5b9" providerId="LiveId" clId="{6CB4105C-51B0-4A7E-ACDB-8961A75D20F8}" dt="2024-08-22T15:51:04.982" v="274" actId="931"/>
          <ac:spMkLst>
            <pc:docMk/>
            <pc:sldMk cId="4237104090" sldId="348"/>
            <ac:spMk id="3" creationId="{999F5C28-34AB-253A-EEF0-CBD32563160D}"/>
          </ac:spMkLst>
        </pc:spChg>
        <pc:picChg chg="add mod">
          <ac:chgData name="Visvas Prabhakar" userId="226990f50cc4d5b9" providerId="LiveId" clId="{6CB4105C-51B0-4A7E-ACDB-8961A75D20F8}" dt="2024-08-22T15:51:04.982" v="274" actId="931"/>
          <ac:picMkLst>
            <pc:docMk/>
            <pc:sldMk cId="4237104090" sldId="348"/>
            <ac:picMk id="6" creationId="{F112D197-6A0F-7921-E014-C8A76FE02A25}"/>
          </ac:picMkLst>
        </pc:picChg>
      </pc:sldChg>
      <pc:sldChg chg="addSp delSp modSp new mod">
        <pc:chgData name="Visvas Prabhakar" userId="226990f50cc4d5b9" providerId="LiveId" clId="{6CB4105C-51B0-4A7E-ACDB-8961A75D20F8}" dt="2024-08-22T15:51:36.043" v="278" actId="931"/>
        <pc:sldMkLst>
          <pc:docMk/>
          <pc:sldMk cId="1683120158" sldId="349"/>
        </pc:sldMkLst>
        <pc:spChg chg="mod">
          <ac:chgData name="Visvas Prabhakar" userId="226990f50cc4d5b9" providerId="LiveId" clId="{6CB4105C-51B0-4A7E-ACDB-8961A75D20F8}" dt="2024-08-22T15:51:28.809" v="277" actId="122"/>
          <ac:spMkLst>
            <pc:docMk/>
            <pc:sldMk cId="1683120158" sldId="349"/>
            <ac:spMk id="2" creationId="{D345A017-0A5A-9AB1-6142-5356D50C0E62}"/>
          </ac:spMkLst>
        </pc:spChg>
        <pc:spChg chg="del">
          <ac:chgData name="Visvas Prabhakar" userId="226990f50cc4d5b9" providerId="LiveId" clId="{6CB4105C-51B0-4A7E-ACDB-8961A75D20F8}" dt="2024-08-22T15:51:36.043" v="278" actId="931"/>
          <ac:spMkLst>
            <pc:docMk/>
            <pc:sldMk cId="1683120158" sldId="349"/>
            <ac:spMk id="3" creationId="{EFD9B4A0-AA47-E1E8-24F0-F3B74A7C5534}"/>
          </ac:spMkLst>
        </pc:spChg>
        <pc:picChg chg="add mod">
          <ac:chgData name="Visvas Prabhakar" userId="226990f50cc4d5b9" providerId="LiveId" clId="{6CB4105C-51B0-4A7E-ACDB-8961A75D20F8}" dt="2024-08-22T15:51:36.043" v="278" actId="931"/>
          <ac:picMkLst>
            <pc:docMk/>
            <pc:sldMk cId="1683120158" sldId="349"/>
            <ac:picMk id="6" creationId="{35E3D491-1997-E22A-444C-5A43CD085668}"/>
          </ac:picMkLst>
        </pc:picChg>
      </pc:sldChg>
      <pc:sldChg chg="addSp delSp modSp new mod">
        <pc:chgData name="Visvas Prabhakar" userId="226990f50cc4d5b9" providerId="LiveId" clId="{6CB4105C-51B0-4A7E-ACDB-8961A75D20F8}" dt="2024-08-22T15:52:11.985" v="282" actId="931"/>
        <pc:sldMkLst>
          <pc:docMk/>
          <pc:sldMk cId="2907804945" sldId="350"/>
        </pc:sldMkLst>
        <pc:spChg chg="mod">
          <ac:chgData name="Visvas Prabhakar" userId="226990f50cc4d5b9" providerId="LiveId" clId="{6CB4105C-51B0-4A7E-ACDB-8961A75D20F8}" dt="2024-08-22T15:52:02.393" v="281" actId="122"/>
          <ac:spMkLst>
            <pc:docMk/>
            <pc:sldMk cId="2907804945" sldId="350"/>
            <ac:spMk id="2" creationId="{04EF3021-E48D-6661-7D09-2C7C3092B97F}"/>
          </ac:spMkLst>
        </pc:spChg>
        <pc:spChg chg="del">
          <ac:chgData name="Visvas Prabhakar" userId="226990f50cc4d5b9" providerId="LiveId" clId="{6CB4105C-51B0-4A7E-ACDB-8961A75D20F8}" dt="2024-08-22T15:52:11.985" v="282" actId="931"/>
          <ac:spMkLst>
            <pc:docMk/>
            <pc:sldMk cId="2907804945" sldId="350"/>
            <ac:spMk id="3" creationId="{B23D5322-EA46-8B96-3C0D-9A426B1711AC}"/>
          </ac:spMkLst>
        </pc:spChg>
        <pc:picChg chg="add mod">
          <ac:chgData name="Visvas Prabhakar" userId="226990f50cc4d5b9" providerId="LiveId" clId="{6CB4105C-51B0-4A7E-ACDB-8961A75D20F8}" dt="2024-08-22T15:52:11.985" v="282" actId="931"/>
          <ac:picMkLst>
            <pc:docMk/>
            <pc:sldMk cId="2907804945" sldId="350"/>
            <ac:picMk id="6" creationId="{72E54A96-6668-F8AD-9722-6318D37B75B2}"/>
          </ac:picMkLst>
        </pc:picChg>
      </pc:sldChg>
      <pc:sldChg chg="addSp delSp modSp new mod">
        <pc:chgData name="Visvas Prabhakar" userId="226990f50cc4d5b9" providerId="LiveId" clId="{6CB4105C-51B0-4A7E-ACDB-8961A75D20F8}" dt="2024-08-22T15:52:47.504" v="286" actId="931"/>
        <pc:sldMkLst>
          <pc:docMk/>
          <pc:sldMk cId="1973142712" sldId="351"/>
        </pc:sldMkLst>
        <pc:spChg chg="mod">
          <ac:chgData name="Visvas Prabhakar" userId="226990f50cc4d5b9" providerId="LiveId" clId="{6CB4105C-51B0-4A7E-ACDB-8961A75D20F8}" dt="2024-08-22T15:52:37.721" v="285" actId="122"/>
          <ac:spMkLst>
            <pc:docMk/>
            <pc:sldMk cId="1973142712" sldId="351"/>
            <ac:spMk id="2" creationId="{2FDAD4B2-CD7F-5F0F-7424-7B9122E35AFD}"/>
          </ac:spMkLst>
        </pc:spChg>
        <pc:spChg chg="del">
          <ac:chgData name="Visvas Prabhakar" userId="226990f50cc4d5b9" providerId="LiveId" clId="{6CB4105C-51B0-4A7E-ACDB-8961A75D20F8}" dt="2024-08-22T15:52:47.504" v="286" actId="931"/>
          <ac:spMkLst>
            <pc:docMk/>
            <pc:sldMk cId="1973142712" sldId="351"/>
            <ac:spMk id="3" creationId="{51983262-6591-1E9D-01E9-D9F335B550E7}"/>
          </ac:spMkLst>
        </pc:spChg>
        <pc:picChg chg="add mod">
          <ac:chgData name="Visvas Prabhakar" userId="226990f50cc4d5b9" providerId="LiveId" clId="{6CB4105C-51B0-4A7E-ACDB-8961A75D20F8}" dt="2024-08-22T15:52:47.504" v="286" actId="931"/>
          <ac:picMkLst>
            <pc:docMk/>
            <pc:sldMk cId="1973142712" sldId="351"/>
            <ac:picMk id="6" creationId="{D86E14CD-DA12-B34D-8C1F-913B68772616}"/>
          </ac:picMkLst>
        </pc:picChg>
      </pc:sldChg>
      <pc:sldChg chg="addSp delSp modSp new mod">
        <pc:chgData name="Visvas Prabhakar" userId="226990f50cc4d5b9" providerId="LiveId" clId="{6CB4105C-51B0-4A7E-ACDB-8961A75D20F8}" dt="2024-08-22T15:53:13.299" v="290" actId="931"/>
        <pc:sldMkLst>
          <pc:docMk/>
          <pc:sldMk cId="3086478250" sldId="352"/>
        </pc:sldMkLst>
        <pc:spChg chg="mod">
          <ac:chgData name="Visvas Prabhakar" userId="226990f50cc4d5b9" providerId="LiveId" clId="{6CB4105C-51B0-4A7E-ACDB-8961A75D20F8}" dt="2024-08-22T15:53:06.321" v="289" actId="122"/>
          <ac:spMkLst>
            <pc:docMk/>
            <pc:sldMk cId="3086478250" sldId="352"/>
            <ac:spMk id="2" creationId="{62B8C82F-0783-1494-DA6E-9B3A12DAC891}"/>
          </ac:spMkLst>
        </pc:spChg>
        <pc:spChg chg="del">
          <ac:chgData name="Visvas Prabhakar" userId="226990f50cc4d5b9" providerId="LiveId" clId="{6CB4105C-51B0-4A7E-ACDB-8961A75D20F8}" dt="2024-08-22T15:53:13.299" v="290" actId="931"/>
          <ac:spMkLst>
            <pc:docMk/>
            <pc:sldMk cId="3086478250" sldId="352"/>
            <ac:spMk id="3" creationId="{01186101-2C32-577E-E23A-86381E22F012}"/>
          </ac:spMkLst>
        </pc:spChg>
        <pc:picChg chg="add mod">
          <ac:chgData name="Visvas Prabhakar" userId="226990f50cc4d5b9" providerId="LiveId" clId="{6CB4105C-51B0-4A7E-ACDB-8961A75D20F8}" dt="2024-08-22T15:53:13.299" v="290" actId="931"/>
          <ac:picMkLst>
            <pc:docMk/>
            <pc:sldMk cId="3086478250" sldId="352"/>
            <ac:picMk id="6" creationId="{2A31C740-4B6C-CDA3-5482-B1B77550410F}"/>
          </ac:picMkLst>
        </pc:picChg>
      </pc:sldChg>
      <pc:sldChg chg="addSp delSp modSp new mod">
        <pc:chgData name="Visvas Prabhakar" userId="226990f50cc4d5b9" providerId="LiveId" clId="{6CB4105C-51B0-4A7E-ACDB-8961A75D20F8}" dt="2024-08-22T15:53:45.742" v="294" actId="931"/>
        <pc:sldMkLst>
          <pc:docMk/>
          <pc:sldMk cId="2140153103" sldId="353"/>
        </pc:sldMkLst>
        <pc:spChg chg="mod">
          <ac:chgData name="Visvas Prabhakar" userId="226990f50cc4d5b9" providerId="LiveId" clId="{6CB4105C-51B0-4A7E-ACDB-8961A75D20F8}" dt="2024-08-22T15:53:34.769" v="293" actId="122"/>
          <ac:spMkLst>
            <pc:docMk/>
            <pc:sldMk cId="2140153103" sldId="353"/>
            <ac:spMk id="2" creationId="{18EBFD62-3B3B-22FD-4BEF-4DCD8F76B871}"/>
          </ac:spMkLst>
        </pc:spChg>
        <pc:spChg chg="del">
          <ac:chgData name="Visvas Prabhakar" userId="226990f50cc4d5b9" providerId="LiveId" clId="{6CB4105C-51B0-4A7E-ACDB-8961A75D20F8}" dt="2024-08-22T15:53:45.742" v="294" actId="931"/>
          <ac:spMkLst>
            <pc:docMk/>
            <pc:sldMk cId="2140153103" sldId="353"/>
            <ac:spMk id="3" creationId="{4A024D10-6B29-D63B-8010-1066B4F00313}"/>
          </ac:spMkLst>
        </pc:spChg>
        <pc:picChg chg="add mod">
          <ac:chgData name="Visvas Prabhakar" userId="226990f50cc4d5b9" providerId="LiveId" clId="{6CB4105C-51B0-4A7E-ACDB-8961A75D20F8}" dt="2024-08-22T15:53:45.742" v="294" actId="931"/>
          <ac:picMkLst>
            <pc:docMk/>
            <pc:sldMk cId="2140153103" sldId="353"/>
            <ac:picMk id="6" creationId="{99E3469F-4F70-963E-7BE3-ACCBC802A75D}"/>
          </ac:picMkLst>
        </pc:picChg>
      </pc:sldChg>
      <pc:sldChg chg="addSp delSp modSp new mod">
        <pc:chgData name="Visvas Prabhakar" userId="226990f50cc4d5b9" providerId="LiveId" clId="{6CB4105C-51B0-4A7E-ACDB-8961A75D20F8}" dt="2024-08-22T15:54:36.951" v="298" actId="931"/>
        <pc:sldMkLst>
          <pc:docMk/>
          <pc:sldMk cId="1922981795" sldId="354"/>
        </pc:sldMkLst>
        <pc:spChg chg="mod">
          <ac:chgData name="Visvas Prabhakar" userId="226990f50cc4d5b9" providerId="LiveId" clId="{6CB4105C-51B0-4A7E-ACDB-8961A75D20F8}" dt="2024-08-22T15:54:16.289" v="297" actId="122"/>
          <ac:spMkLst>
            <pc:docMk/>
            <pc:sldMk cId="1922981795" sldId="354"/>
            <ac:spMk id="2" creationId="{F3CDB689-92E0-5A65-665C-88C6D8084F9A}"/>
          </ac:spMkLst>
        </pc:spChg>
        <pc:spChg chg="del">
          <ac:chgData name="Visvas Prabhakar" userId="226990f50cc4d5b9" providerId="LiveId" clId="{6CB4105C-51B0-4A7E-ACDB-8961A75D20F8}" dt="2024-08-22T15:54:36.951" v="298" actId="931"/>
          <ac:spMkLst>
            <pc:docMk/>
            <pc:sldMk cId="1922981795" sldId="354"/>
            <ac:spMk id="3" creationId="{B2BEC08D-1081-8ED2-A050-A2F1CA09FEEE}"/>
          </ac:spMkLst>
        </pc:spChg>
        <pc:picChg chg="add mod">
          <ac:chgData name="Visvas Prabhakar" userId="226990f50cc4d5b9" providerId="LiveId" clId="{6CB4105C-51B0-4A7E-ACDB-8961A75D20F8}" dt="2024-08-22T15:54:36.951" v="298" actId="931"/>
          <ac:picMkLst>
            <pc:docMk/>
            <pc:sldMk cId="1922981795" sldId="354"/>
            <ac:picMk id="6" creationId="{FD3DADF5-F4B2-1754-094B-7CD759D30A0C}"/>
          </ac:picMkLst>
        </pc:picChg>
      </pc:sldChg>
      <pc:sldChg chg="addSp delSp modSp new mod">
        <pc:chgData name="Visvas Prabhakar" userId="226990f50cc4d5b9" providerId="LiveId" clId="{6CB4105C-51B0-4A7E-ACDB-8961A75D20F8}" dt="2024-08-22T15:55:14.878" v="303" actId="931"/>
        <pc:sldMkLst>
          <pc:docMk/>
          <pc:sldMk cId="4278054604" sldId="355"/>
        </pc:sldMkLst>
        <pc:spChg chg="mod">
          <ac:chgData name="Visvas Prabhakar" userId="226990f50cc4d5b9" providerId="LiveId" clId="{6CB4105C-51B0-4A7E-ACDB-8961A75D20F8}" dt="2024-08-22T15:55:06.553" v="302" actId="122"/>
          <ac:spMkLst>
            <pc:docMk/>
            <pc:sldMk cId="4278054604" sldId="355"/>
            <ac:spMk id="2" creationId="{50AF067B-6490-0927-60D2-F32A2E41045A}"/>
          </ac:spMkLst>
        </pc:spChg>
        <pc:spChg chg="del">
          <ac:chgData name="Visvas Prabhakar" userId="226990f50cc4d5b9" providerId="LiveId" clId="{6CB4105C-51B0-4A7E-ACDB-8961A75D20F8}" dt="2024-08-22T15:55:14.878" v="303" actId="931"/>
          <ac:spMkLst>
            <pc:docMk/>
            <pc:sldMk cId="4278054604" sldId="355"/>
            <ac:spMk id="3" creationId="{C58122D1-D24C-7FAC-4033-51D910B5526A}"/>
          </ac:spMkLst>
        </pc:spChg>
        <pc:picChg chg="add mod">
          <ac:chgData name="Visvas Prabhakar" userId="226990f50cc4d5b9" providerId="LiveId" clId="{6CB4105C-51B0-4A7E-ACDB-8961A75D20F8}" dt="2024-08-22T15:55:14.878" v="303" actId="931"/>
          <ac:picMkLst>
            <pc:docMk/>
            <pc:sldMk cId="4278054604" sldId="355"/>
            <ac:picMk id="6" creationId="{52C5B725-B6C0-F85D-186A-8D15656C449F}"/>
          </ac:picMkLst>
        </pc:picChg>
      </pc:sldChg>
      <pc:sldChg chg="addSp delSp modSp new mod">
        <pc:chgData name="Visvas Prabhakar" userId="226990f50cc4d5b9" providerId="LiveId" clId="{6CB4105C-51B0-4A7E-ACDB-8961A75D20F8}" dt="2024-08-22T15:57:11.703" v="311" actId="931"/>
        <pc:sldMkLst>
          <pc:docMk/>
          <pc:sldMk cId="2842488512" sldId="356"/>
        </pc:sldMkLst>
        <pc:spChg chg="mod">
          <ac:chgData name="Visvas Prabhakar" userId="226990f50cc4d5b9" providerId="LiveId" clId="{6CB4105C-51B0-4A7E-ACDB-8961A75D20F8}" dt="2024-08-22T15:55:35.176" v="306" actId="122"/>
          <ac:spMkLst>
            <pc:docMk/>
            <pc:sldMk cId="2842488512" sldId="356"/>
            <ac:spMk id="2" creationId="{4234E607-0A9C-4F6A-00D7-B1F845BC1188}"/>
          </ac:spMkLst>
        </pc:spChg>
        <pc:spChg chg="del">
          <ac:chgData name="Visvas Prabhakar" userId="226990f50cc4d5b9" providerId="LiveId" clId="{6CB4105C-51B0-4A7E-ACDB-8961A75D20F8}" dt="2024-08-22T15:55:46.542" v="307" actId="931"/>
          <ac:spMkLst>
            <pc:docMk/>
            <pc:sldMk cId="2842488512" sldId="356"/>
            <ac:spMk id="3" creationId="{E6673543-CEFC-90EC-BB95-A80F61AEEAE5}"/>
          </ac:spMkLst>
        </pc:spChg>
        <pc:picChg chg="add mod">
          <ac:chgData name="Visvas Prabhakar" userId="226990f50cc4d5b9" providerId="LiveId" clId="{6CB4105C-51B0-4A7E-ACDB-8961A75D20F8}" dt="2024-08-22T15:55:46.542" v="307" actId="931"/>
          <ac:picMkLst>
            <pc:docMk/>
            <pc:sldMk cId="2842488512" sldId="356"/>
            <ac:picMk id="6" creationId="{17CBABE7-45F5-FB71-29EE-597955774B06}"/>
          </ac:picMkLst>
        </pc:picChg>
        <pc:picChg chg="add mod">
          <ac:chgData name="Visvas Prabhakar" userId="226990f50cc4d5b9" providerId="LiveId" clId="{6CB4105C-51B0-4A7E-ACDB-8961A75D20F8}" dt="2024-08-22T15:57:11.703" v="311" actId="931"/>
          <ac:picMkLst>
            <pc:docMk/>
            <pc:sldMk cId="2842488512" sldId="356"/>
            <ac:picMk id="8" creationId="{DE35891A-0528-32E0-D600-FD136BC808D8}"/>
          </ac:picMkLst>
        </pc:picChg>
      </pc:sldChg>
      <pc:sldChg chg="addSp delSp modSp new mod">
        <pc:chgData name="Visvas Prabhakar" userId="226990f50cc4d5b9" providerId="LiveId" clId="{6CB4105C-51B0-4A7E-ACDB-8961A75D20F8}" dt="2024-08-22T15:57:40.878" v="314" actId="931"/>
        <pc:sldMkLst>
          <pc:docMk/>
          <pc:sldMk cId="1298409805" sldId="357"/>
        </pc:sldMkLst>
        <pc:spChg chg="mod">
          <ac:chgData name="Visvas Prabhakar" userId="226990f50cc4d5b9" providerId="LiveId" clId="{6CB4105C-51B0-4A7E-ACDB-8961A75D20F8}" dt="2024-08-22T15:56:18.056" v="310" actId="122"/>
          <ac:spMkLst>
            <pc:docMk/>
            <pc:sldMk cId="1298409805" sldId="357"/>
            <ac:spMk id="2" creationId="{15892F88-B8BE-9C39-08D0-9D47647B9A54}"/>
          </ac:spMkLst>
        </pc:spChg>
        <pc:spChg chg="del">
          <ac:chgData name="Visvas Prabhakar" userId="226990f50cc4d5b9" providerId="LiveId" clId="{6CB4105C-51B0-4A7E-ACDB-8961A75D20F8}" dt="2024-08-22T15:57:40.878" v="314" actId="931"/>
          <ac:spMkLst>
            <pc:docMk/>
            <pc:sldMk cId="1298409805" sldId="357"/>
            <ac:spMk id="3" creationId="{0E5E338E-5A84-FF33-F1E1-FC04A8DBF89E}"/>
          </ac:spMkLst>
        </pc:spChg>
        <pc:spChg chg="add del">
          <ac:chgData name="Visvas Prabhakar" userId="226990f50cc4d5b9" providerId="LiveId" clId="{6CB4105C-51B0-4A7E-ACDB-8961A75D20F8}" dt="2024-08-22T15:57:23.441" v="313" actId="22"/>
          <ac:spMkLst>
            <pc:docMk/>
            <pc:sldMk cId="1298409805" sldId="357"/>
            <ac:spMk id="6" creationId="{CE7D0829-B263-406C-7E78-09F7AFBBD8F8}"/>
          </ac:spMkLst>
        </pc:spChg>
        <pc:picChg chg="add mod">
          <ac:chgData name="Visvas Prabhakar" userId="226990f50cc4d5b9" providerId="LiveId" clId="{6CB4105C-51B0-4A7E-ACDB-8961A75D20F8}" dt="2024-08-22T15:57:40.878" v="314" actId="931"/>
          <ac:picMkLst>
            <pc:docMk/>
            <pc:sldMk cId="1298409805" sldId="357"/>
            <ac:picMk id="8" creationId="{B9257C6F-F8E9-7E2D-9E33-70F4518E670C}"/>
          </ac:picMkLst>
        </pc:picChg>
      </pc:sldChg>
      <pc:sldChg chg="addSp delSp modSp new mod">
        <pc:chgData name="Visvas Prabhakar" userId="226990f50cc4d5b9" providerId="LiveId" clId="{6CB4105C-51B0-4A7E-ACDB-8961A75D20F8}" dt="2024-08-22T15:58:14.171" v="318" actId="931"/>
        <pc:sldMkLst>
          <pc:docMk/>
          <pc:sldMk cId="2505809180" sldId="358"/>
        </pc:sldMkLst>
        <pc:spChg chg="mod">
          <ac:chgData name="Visvas Prabhakar" userId="226990f50cc4d5b9" providerId="LiveId" clId="{6CB4105C-51B0-4A7E-ACDB-8961A75D20F8}" dt="2024-08-22T15:58:02.128" v="317" actId="122"/>
          <ac:spMkLst>
            <pc:docMk/>
            <pc:sldMk cId="2505809180" sldId="358"/>
            <ac:spMk id="2" creationId="{6F0DE23A-1318-A8A0-51CE-3DB392C321A2}"/>
          </ac:spMkLst>
        </pc:spChg>
        <pc:spChg chg="del">
          <ac:chgData name="Visvas Prabhakar" userId="226990f50cc4d5b9" providerId="LiveId" clId="{6CB4105C-51B0-4A7E-ACDB-8961A75D20F8}" dt="2024-08-22T15:58:14.171" v="318" actId="931"/>
          <ac:spMkLst>
            <pc:docMk/>
            <pc:sldMk cId="2505809180" sldId="358"/>
            <ac:spMk id="3" creationId="{61419A46-C100-6F01-9C24-825A30237013}"/>
          </ac:spMkLst>
        </pc:spChg>
        <pc:picChg chg="add mod">
          <ac:chgData name="Visvas Prabhakar" userId="226990f50cc4d5b9" providerId="LiveId" clId="{6CB4105C-51B0-4A7E-ACDB-8961A75D20F8}" dt="2024-08-22T15:58:14.171" v="318" actId="931"/>
          <ac:picMkLst>
            <pc:docMk/>
            <pc:sldMk cId="2505809180" sldId="358"/>
            <ac:picMk id="6" creationId="{E3AB6397-45C6-C646-D325-581D5349FB5F}"/>
          </ac:picMkLst>
        </pc:picChg>
      </pc:sldChg>
      <pc:sldChg chg="addSp delSp modSp new mod">
        <pc:chgData name="Visvas Prabhakar" userId="226990f50cc4d5b9" providerId="LiveId" clId="{6CB4105C-51B0-4A7E-ACDB-8961A75D20F8}" dt="2024-08-22T15:58:47.557" v="323" actId="931"/>
        <pc:sldMkLst>
          <pc:docMk/>
          <pc:sldMk cId="1906917965" sldId="359"/>
        </pc:sldMkLst>
        <pc:spChg chg="mod">
          <ac:chgData name="Visvas Prabhakar" userId="226990f50cc4d5b9" providerId="LiveId" clId="{6CB4105C-51B0-4A7E-ACDB-8961A75D20F8}" dt="2024-08-22T15:58:36.992" v="322" actId="122"/>
          <ac:spMkLst>
            <pc:docMk/>
            <pc:sldMk cId="1906917965" sldId="359"/>
            <ac:spMk id="2" creationId="{6DEE6D4B-D2B3-099A-9F89-4B8E573930EB}"/>
          </ac:spMkLst>
        </pc:spChg>
        <pc:spChg chg="del">
          <ac:chgData name="Visvas Prabhakar" userId="226990f50cc4d5b9" providerId="LiveId" clId="{6CB4105C-51B0-4A7E-ACDB-8961A75D20F8}" dt="2024-08-22T15:58:47.557" v="323" actId="931"/>
          <ac:spMkLst>
            <pc:docMk/>
            <pc:sldMk cId="1906917965" sldId="359"/>
            <ac:spMk id="3" creationId="{32DF2570-C9F8-7D7B-27C6-F2EC31EF2F6D}"/>
          </ac:spMkLst>
        </pc:spChg>
        <pc:picChg chg="add mod">
          <ac:chgData name="Visvas Prabhakar" userId="226990f50cc4d5b9" providerId="LiveId" clId="{6CB4105C-51B0-4A7E-ACDB-8961A75D20F8}" dt="2024-08-22T15:58:47.557" v="323" actId="931"/>
          <ac:picMkLst>
            <pc:docMk/>
            <pc:sldMk cId="1906917965" sldId="359"/>
            <ac:picMk id="6" creationId="{735CA7B2-35AA-3D0B-DBA1-DC9B0A844B88}"/>
          </ac:picMkLst>
        </pc:picChg>
      </pc:sldChg>
      <pc:sldChg chg="addSp delSp modSp new mod">
        <pc:chgData name="Visvas Prabhakar" userId="226990f50cc4d5b9" providerId="LiveId" clId="{6CB4105C-51B0-4A7E-ACDB-8961A75D20F8}" dt="2024-08-22T15:59:29.556" v="329" actId="1076"/>
        <pc:sldMkLst>
          <pc:docMk/>
          <pc:sldMk cId="3222429975" sldId="360"/>
        </pc:sldMkLst>
        <pc:spChg chg="mod">
          <ac:chgData name="Visvas Prabhakar" userId="226990f50cc4d5b9" providerId="LiveId" clId="{6CB4105C-51B0-4A7E-ACDB-8961A75D20F8}" dt="2024-08-22T15:59:13.584" v="326" actId="122"/>
          <ac:spMkLst>
            <pc:docMk/>
            <pc:sldMk cId="3222429975" sldId="360"/>
            <ac:spMk id="2" creationId="{5ABA4248-39C7-1412-C789-874A8B3DE836}"/>
          </ac:spMkLst>
        </pc:spChg>
        <pc:spChg chg="del">
          <ac:chgData name="Visvas Prabhakar" userId="226990f50cc4d5b9" providerId="LiveId" clId="{6CB4105C-51B0-4A7E-ACDB-8961A75D20F8}" dt="2024-08-22T15:59:23.726" v="327" actId="931"/>
          <ac:spMkLst>
            <pc:docMk/>
            <pc:sldMk cId="3222429975" sldId="360"/>
            <ac:spMk id="3" creationId="{E10C042D-79B7-15F1-6A30-A67A7B6BC9FE}"/>
          </ac:spMkLst>
        </pc:spChg>
        <pc:picChg chg="add mod">
          <ac:chgData name="Visvas Prabhakar" userId="226990f50cc4d5b9" providerId="LiveId" clId="{6CB4105C-51B0-4A7E-ACDB-8961A75D20F8}" dt="2024-08-22T15:59:29.556" v="329" actId="1076"/>
          <ac:picMkLst>
            <pc:docMk/>
            <pc:sldMk cId="3222429975" sldId="360"/>
            <ac:picMk id="6" creationId="{C1CF9926-F517-C574-C9B9-6A69DB3F3272}"/>
          </ac:picMkLst>
        </pc:picChg>
      </pc:sldChg>
      <pc:sldChg chg="addSp delSp modSp new mod">
        <pc:chgData name="Visvas Prabhakar" userId="226990f50cc4d5b9" providerId="LiveId" clId="{6CB4105C-51B0-4A7E-ACDB-8961A75D20F8}" dt="2024-08-22T16:00:02.216" v="333" actId="931"/>
        <pc:sldMkLst>
          <pc:docMk/>
          <pc:sldMk cId="1879449821" sldId="361"/>
        </pc:sldMkLst>
        <pc:spChg chg="mod">
          <ac:chgData name="Visvas Prabhakar" userId="226990f50cc4d5b9" providerId="LiveId" clId="{6CB4105C-51B0-4A7E-ACDB-8961A75D20F8}" dt="2024-08-22T15:59:49.823" v="332" actId="122"/>
          <ac:spMkLst>
            <pc:docMk/>
            <pc:sldMk cId="1879449821" sldId="361"/>
            <ac:spMk id="2" creationId="{873D09E8-598F-9303-3AE8-B169D780C877}"/>
          </ac:spMkLst>
        </pc:spChg>
        <pc:spChg chg="del">
          <ac:chgData name="Visvas Prabhakar" userId="226990f50cc4d5b9" providerId="LiveId" clId="{6CB4105C-51B0-4A7E-ACDB-8961A75D20F8}" dt="2024-08-22T16:00:02.216" v="333" actId="931"/>
          <ac:spMkLst>
            <pc:docMk/>
            <pc:sldMk cId="1879449821" sldId="361"/>
            <ac:spMk id="3" creationId="{F0D0CAFB-440D-FBA1-B2EB-3F8E83E7F5C2}"/>
          </ac:spMkLst>
        </pc:spChg>
        <pc:picChg chg="add mod">
          <ac:chgData name="Visvas Prabhakar" userId="226990f50cc4d5b9" providerId="LiveId" clId="{6CB4105C-51B0-4A7E-ACDB-8961A75D20F8}" dt="2024-08-22T16:00:02.216" v="333" actId="931"/>
          <ac:picMkLst>
            <pc:docMk/>
            <pc:sldMk cId="1879449821" sldId="361"/>
            <ac:picMk id="6" creationId="{7618F8CF-7780-C1A4-F604-77550ADD6FC4}"/>
          </ac:picMkLst>
        </pc:picChg>
      </pc:sldChg>
      <pc:sldChg chg="addSp delSp modSp new mod">
        <pc:chgData name="Visvas Prabhakar" userId="226990f50cc4d5b9" providerId="LiveId" clId="{6CB4105C-51B0-4A7E-ACDB-8961A75D20F8}" dt="2024-08-22T16:00:34.175" v="337" actId="931"/>
        <pc:sldMkLst>
          <pc:docMk/>
          <pc:sldMk cId="2443212335" sldId="362"/>
        </pc:sldMkLst>
        <pc:spChg chg="mod">
          <ac:chgData name="Visvas Prabhakar" userId="226990f50cc4d5b9" providerId="LiveId" clId="{6CB4105C-51B0-4A7E-ACDB-8961A75D20F8}" dt="2024-08-22T16:00:24.336" v="336" actId="122"/>
          <ac:spMkLst>
            <pc:docMk/>
            <pc:sldMk cId="2443212335" sldId="362"/>
            <ac:spMk id="2" creationId="{06F74FE0-E8FF-F773-7CE6-B69662B0E275}"/>
          </ac:spMkLst>
        </pc:spChg>
        <pc:spChg chg="del">
          <ac:chgData name="Visvas Prabhakar" userId="226990f50cc4d5b9" providerId="LiveId" clId="{6CB4105C-51B0-4A7E-ACDB-8961A75D20F8}" dt="2024-08-22T16:00:34.175" v="337" actId="931"/>
          <ac:spMkLst>
            <pc:docMk/>
            <pc:sldMk cId="2443212335" sldId="362"/>
            <ac:spMk id="3" creationId="{34FC6708-E751-F634-CF94-ED459E75AD9C}"/>
          </ac:spMkLst>
        </pc:spChg>
        <pc:picChg chg="add mod">
          <ac:chgData name="Visvas Prabhakar" userId="226990f50cc4d5b9" providerId="LiveId" clId="{6CB4105C-51B0-4A7E-ACDB-8961A75D20F8}" dt="2024-08-22T16:00:34.175" v="337" actId="931"/>
          <ac:picMkLst>
            <pc:docMk/>
            <pc:sldMk cId="2443212335" sldId="362"/>
            <ac:picMk id="6" creationId="{C54310FA-630F-C366-3151-DCB61F699522}"/>
          </ac:picMkLst>
        </pc:picChg>
      </pc:sldChg>
      <pc:sldChg chg="addSp delSp modSp new mod">
        <pc:chgData name="Visvas Prabhakar" userId="226990f50cc4d5b9" providerId="LiveId" clId="{6CB4105C-51B0-4A7E-ACDB-8961A75D20F8}" dt="2024-08-22T16:01:14.374" v="342" actId="931"/>
        <pc:sldMkLst>
          <pc:docMk/>
          <pc:sldMk cId="802053331" sldId="363"/>
        </pc:sldMkLst>
        <pc:spChg chg="mod">
          <ac:chgData name="Visvas Prabhakar" userId="226990f50cc4d5b9" providerId="LiveId" clId="{6CB4105C-51B0-4A7E-ACDB-8961A75D20F8}" dt="2024-08-22T16:01:00.359" v="341" actId="122"/>
          <ac:spMkLst>
            <pc:docMk/>
            <pc:sldMk cId="802053331" sldId="363"/>
            <ac:spMk id="2" creationId="{41A174F8-4AD9-2B3A-DDF9-516E8D968F86}"/>
          </ac:spMkLst>
        </pc:spChg>
        <pc:spChg chg="del">
          <ac:chgData name="Visvas Prabhakar" userId="226990f50cc4d5b9" providerId="LiveId" clId="{6CB4105C-51B0-4A7E-ACDB-8961A75D20F8}" dt="2024-08-22T16:01:14.374" v="342" actId="931"/>
          <ac:spMkLst>
            <pc:docMk/>
            <pc:sldMk cId="802053331" sldId="363"/>
            <ac:spMk id="3" creationId="{623CB793-3B15-1F11-53BC-ED143E4B5A71}"/>
          </ac:spMkLst>
        </pc:spChg>
        <pc:picChg chg="add mod">
          <ac:chgData name="Visvas Prabhakar" userId="226990f50cc4d5b9" providerId="LiveId" clId="{6CB4105C-51B0-4A7E-ACDB-8961A75D20F8}" dt="2024-08-22T16:01:14.374" v="342" actId="931"/>
          <ac:picMkLst>
            <pc:docMk/>
            <pc:sldMk cId="802053331" sldId="363"/>
            <ac:picMk id="6" creationId="{D6FFDBD2-B766-F188-657F-8EBA31940C51}"/>
          </ac:picMkLst>
        </pc:picChg>
      </pc:sldChg>
      <pc:sldChg chg="addSp delSp modSp new mod">
        <pc:chgData name="Visvas Prabhakar" userId="226990f50cc4d5b9" providerId="LiveId" clId="{6CB4105C-51B0-4A7E-ACDB-8961A75D20F8}" dt="2024-08-22T16:01:47.730" v="346" actId="931"/>
        <pc:sldMkLst>
          <pc:docMk/>
          <pc:sldMk cId="4641165" sldId="364"/>
        </pc:sldMkLst>
        <pc:spChg chg="mod">
          <ac:chgData name="Visvas Prabhakar" userId="226990f50cc4d5b9" providerId="LiveId" clId="{6CB4105C-51B0-4A7E-ACDB-8961A75D20F8}" dt="2024-08-22T16:01:36.560" v="345" actId="122"/>
          <ac:spMkLst>
            <pc:docMk/>
            <pc:sldMk cId="4641165" sldId="364"/>
            <ac:spMk id="2" creationId="{97C0AB65-0778-3230-5144-54456AAE8C9B}"/>
          </ac:spMkLst>
        </pc:spChg>
        <pc:spChg chg="del">
          <ac:chgData name="Visvas Prabhakar" userId="226990f50cc4d5b9" providerId="LiveId" clId="{6CB4105C-51B0-4A7E-ACDB-8961A75D20F8}" dt="2024-08-22T16:01:47.730" v="346" actId="931"/>
          <ac:spMkLst>
            <pc:docMk/>
            <pc:sldMk cId="4641165" sldId="364"/>
            <ac:spMk id="3" creationId="{B7960287-3D14-4488-2245-CF194DE114B9}"/>
          </ac:spMkLst>
        </pc:spChg>
        <pc:picChg chg="add mod">
          <ac:chgData name="Visvas Prabhakar" userId="226990f50cc4d5b9" providerId="LiveId" clId="{6CB4105C-51B0-4A7E-ACDB-8961A75D20F8}" dt="2024-08-22T16:01:47.730" v="346" actId="931"/>
          <ac:picMkLst>
            <pc:docMk/>
            <pc:sldMk cId="4641165" sldId="364"/>
            <ac:picMk id="6" creationId="{7E6A3DF8-A87F-04B8-024B-DA3DC9313F69}"/>
          </ac:picMkLst>
        </pc:picChg>
      </pc:sldChg>
      <pc:sldChg chg="addSp delSp modSp new mod">
        <pc:chgData name="Visvas Prabhakar" userId="226990f50cc4d5b9" providerId="LiveId" clId="{6CB4105C-51B0-4A7E-ACDB-8961A75D20F8}" dt="2024-08-22T16:02:23.581" v="352" actId="313"/>
        <pc:sldMkLst>
          <pc:docMk/>
          <pc:sldMk cId="3333865443" sldId="365"/>
        </pc:sldMkLst>
        <pc:spChg chg="mod">
          <ac:chgData name="Visvas Prabhakar" userId="226990f50cc4d5b9" providerId="LiveId" clId="{6CB4105C-51B0-4A7E-ACDB-8961A75D20F8}" dt="2024-08-22T16:02:23.581" v="352" actId="313"/>
          <ac:spMkLst>
            <pc:docMk/>
            <pc:sldMk cId="3333865443" sldId="365"/>
            <ac:spMk id="2" creationId="{0AD25250-AEDC-3F7B-3996-AC85F72643C9}"/>
          </ac:spMkLst>
        </pc:spChg>
        <pc:spChg chg="del">
          <ac:chgData name="Visvas Prabhakar" userId="226990f50cc4d5b9" providerId="LiveId" clId="{6CB4105C-51B0-4A7E-ACDB-8961A75D20F8}" dt="2024-08-22T16:02:15.206" v="350" actId="931"/>
          <ac:spMkLst>
            <pc:docMk/>
            <pc:sldMk cId="3333865443" sldId="365"/>
            <ac:spMk id="3" creationId="{4CB7F341-F307-36AA-814D-74BFB93D9F89}"/>
          </ac:spMkLst>
        </pc:spChg>
        <pc:picChg chg="add mod">
          <ac:chgData name="Visvas Prabhakar" userId="226990f50cc4d5b9" providerId="LiveId" clId="{6CB4105C-51B0-4A7E-ACDB-8961A75D20F8}" dt="2024-08-22T16:02:15.206" v="350" actId="931"/>
          <ac:picMkLst>
            <pc:docMk/>
            <pc:sldMk cId="3333865443" sldId="365"/>
            <ac:picMk id="6" creationId="{65097ACA-D8E9-4105-5AE4-C082355B613A}"/>
          </ac:picMkLst>
        </pc:picChg>
      </pc:sldChg>
      <pc:sldChg chg="addSp delSp modSp new mod">
        <pc:chgData name="Visvas Prabhakar" userId="226990f50cc4d5b9" providerId="LiveId" clId="{6CB4105C-51B0-4A7E-ACDB-8961A75D20F8}" dt="2024-08-22T16:03:06.705" v="355" actId="931"/>
        <pc:sldMkLst>
          <pc:docMk/>
          <pc:sldMk cId="3313616020" sldId="366"/>
        </pc:sldMkLst>
        <pc:spChg chg="mod">
          <ac:chgData name="Visvas Prabhakar" userId="226990f50cc4d5b9" providerId="LiveId" clId="{6CB4105C-51B0-4A7E-ACDB-8961A75D20F8}" dt="2024-08-22T16:02:55.097" v="354" actId="122"/>
          <ac:spMkLst>
            <pc:docMk/>
            <pc:sldMk cId="3313616020" sldId="366"/>
            <ac:spMk id="2" creationId="{584124C4-4258-C9F3-6A85-289467CA4B3C}"/>
          </ac:spMkLst>
        </pc:spChg>
        <pc:spChg chg="del">
          <ac:chgData name="Visvas Prabhakar" userId="226990f50cc4d5b9" providerId="LiveId" clId="{6CB4105C-51B0-4A7E-ACDB-8961A75D20F8}" dt="2024-08-22T16:03:06.705" v="355" actId="931"/>
          <ac:spMkLst>
            <pc:docMk/>
            <pc:sldMk cId="3313616020" sldId="366"/>
            <ac:spMk id="3" creationId="{A962EC00-DA6A-B3F3-8F40-0030352462A5}"/>
          </ac:spMkLst>
        </pc:spChg>
        <pc:picChg chg="add mod">
          <ac:chgData name="Visvas Prabhakar" userId="226990f50cc4d5b9" providerId="LiveId" clId="{6CB4105C-51B0-4A7E-ACDB-8961A75D20F8}" dt="2024-08-22T16:03:06.705" v="355" actId="931"/>
          <ac:picMkLst>
            <pc:docMk/>
            <pc:sldMk cId="3313616020" sldId="366"/>
            <ac:picMk id="6" creationId="{57ECB775-5CBB-B340-7449-E5398EA05878}"/>
          </ac:picMkLst>
        </pc:picChg>
      </pc:sldChg>
      <pc:sldChg chg="addSp delSp modSp new mod">
        <pc:chgData name="Visvas Prabhakar" userId="226990f50cc4d5b9" providerId="LiveId" clId="{6CB4105C-51B0-4A7E-ACDB-8961A75D20F8}" dt="2024-08-22T16:03:48.224" v="358" actId="931"/>
        <pc:sldMkLst>
          <pc:docMk/>
          <pc:sldMk cId="1895244650" sldId="367"/>
        </pc:sldMkLst>
        <pc:spChg chg="mod">
          <ac:chgData name="Visvas Prabhakar" userId="226990f50cc4d5b9" providerId="LiveId" clId="{6CB4105C-51B0-4A7E-ACDB-8961A75D20F8}" dt="2024-08-22T16:03:34.177" v="357"/>
          <ac:spMkLst>
            <pc:docMk/>
            <pc:sldMk cId="1895244650" sldId="367"/>
            <ac:spMk id="2" creationId="{B19FE334-8945-6844-06D6-22AF21A6CE4D}"/>
          </ac:spMkLst>
        </pc:spChg>
        <pc:spChg chg="del">
          <ac:chgData name="Visvas Prabhakar" userId="226990f50cc4d5b9" providerId="LiveId" clId="{6CB4105C-51B0-4A7E-ACDB-8961A75D20F8}" dt="2024-08-22T16:03:48.224" v="358" actId="931"/>
          <ac:spMkLst>
            <pc:docMk/>
            <pc:sldMk cId="1895244650" sldId="367"/>
            <ac:spMk id="3" creationId="{FB69C1F0-C00F-4A5D-BEE7-0BB257F5A345}"/>
          </ac:spMkLst>
        </pc:spChg>
        <pc:picChg chg="add mod">
          <ac:chgData name="Visvas Prabhakar" userId="226990f50cc4d5b9" providerId="LiveId" clId="{6CB4105C-51B0-4A7E-ACDB-8961A75D20F8}" dt="2024-08-22T16:03:48.224" v="358" actId="931"/>
          <ac:picMkLst>
            <pc:docMk/>
            <pc:sldMk cId="1895244650" sldId="367"/>
            <ac:picMk id="6" creationId="{5E1B2E70-6216-E4E1-C653-4493B93F2A46}"/>
          </ac:picMkLst>
        </pc:picChg>
      </pc:sldChg>
      <pc:sldChg chg="addSp delSp modSp new mod">
        <pc:chgData name="Visvas Prabhakar" userId="226990f50cc4d5b9" providerId="LiveId" clId="{6CB4105C-51B0-4A7E-ACDB-8961A75D20F8}" dt="2024-08-22T16:04:38.259" v="363" actId="1076"/>
        <pc:sldMkLst>
          <pc:docMk/>
          <pc:sldMk cId="1198129166" sldId="368"/>
        </pc:sldMkLst>
        <pc:spChg chg="mod">
          <ac:chgData name="Visvas Prabhakar" userId="226990f50cc4d5b9" providerId="LiveId" clId="{6CB4105C-51B0-4A7E-ACDB-8961A75D20F8}" dt="2024-08-22T16:04:06.746" v="360"/>
          <ac:spMkLst>
            <pc:docMk/>
            <pc:sldMk cId="1198129166" sldId="368"/>
            <ac:spMk id="2" creationId="{44E011A5-D133-5527-8EB3-F2B70F5DA20B}"/>
          </ac:spMkLst>
        </pc:spChg>
        <pc:spChg chg="del">
          <ac:chgData name="Visvas Prabhakar" userId="226990f50cc4d5b9" providerId="LiveId" clId="{6CB4105C-51B0-4A7E-ACDB-8961A75D20F8}" dt="2024-08-22T16:04:16.705" v="361" actId="931"/>
          <ac:spMkLst>
            <pc:docMk/>
            <pc:sldMk cId="1198129166" sldId="368"/>
            <ac:spMk id="3" creationId="{3B7945B1-2C39-872B-A25D-58ADB6405243}"/>
          </ac:spMkLst>
        </pc:spChg>
        <pc:picChg chg="add mod">
          <ac:chgData name="Visvas Prabhakar" userId="226990f50cc4d5b9" providerId="LiveId" clId="{6CB4105C-51B0-4A7E-ACDB-8961A75D20F8}" dt="2024-08-22T16:04:38.259" v="363" actId="1076"/>
          <ac:picMkLst>
            <pc:docMk/>
            <pc:sldMk cId="1198129166" sldId="368"/>
            <ac:picMk id="6" creationId="{A2EE703F-CAF4-B594-1F3C-C874C44494CF}"/>
          </ac:picMkLst>
        </pc:picChg>
      </pc:sldChg>
      <pc:sldChg chg="addSp delSp modSp new mod">
        <pc:chgData name="Visvas Prabhakar" userId="226990f50cc4d5b9" providerId="LiveId" clId="{6CB4105C-51B0-4A7E-ACDB-8961A75D20F8}" dt="2024-08-22T16:05:09.987" v="368" actId="1076"/>
        <pc:sldMkLst>
          <pc:docMk/>
          <pc:sldMk cId="2267254731" sldId="369"/>
        </pc:sldMkLst>
        <pc:spChg chg="mod">
          <ac:chgData name="Visvas Prabhakar" userId="226990f50cc4d5b9" providerId="LiveId" clId="{6CB4105C-51B0-4A7E-ACDB-8961A75D20F8}" dt="2024-08-22T16:04:52.233" v="365"/>
          <ac:spMkLst>
            <pc:docMk/>
            <pc:sldMk cId="2267254731" sldId="369"/>
            <ac:spMk id="2" creationId="{5C4652E4-34F7-565E-1C46-ADE9F7D0383F}"/>
          </ac:spMkLst>
        </pc:spChg>
        <pc:spChg chg="del">
          <ac:chgData name="Visvas Prabhakar" userId="226990f50cc4d5b9" providerId="LiveId" clId="{6CB4105C-51B0-4A7E-ACDB-8961A75D20F8}" dt="2024-08-22T16:05:01.398" v="366" actId="931"/>
          <ac:spMkLst>
            <pc:docMk/>
            <pc:sldMk cId="2267254731" sldId="369"/>
            <ac:spMk id="3" creationId="{9B00A1E0-D159-D5F2-6E11-09A9FC26476B}"/>
          </ac:spMkLst>
        </pc:spChg>
        <pc:picChg chg="add mod">
          <ac:chgData name="Visvas Prabhakar" userId="226990f50cc4d5b9" providerId="LiveId" clId="{6CB4105C-51B0-4A7E-ACDB-8961A75D20F8}" dt="2024-08-22T16:05:09.987" v="368" actId="1076"/>
          <ac:picMkLst>
            <pc:docMk/>
            <pc:sldMk cId="2267254731" sldId="369"/>
            <ac:picMk id="6" creationId="{22D0C33D-29CC-4EFC-EC10-66C9F40145AE}"/>
          </ac:picMkLst>
        </pc:picChg>
      </pc:sldChg>
      <pc:sldChg chg="addSp delSp modSp new mod">
        <pc:chgData name="Visvas Prabhakar" userId="226990f50cc4d5b9" providerId="LiveId" clId="{6CB4105C-51B0-4A7E-ACDB-8961A75D20F8}" dt="2024-08-22T16:05:41.676" v="373" actId="1076"/>
        <pc:sldMkLst>
          <pc:docMk/>
          <pc:sldMk cId="1256078585" sldId="370"/>
        </pc:sldMkLst>
        <pc:spChg chg="mod">
          <ac:chgData name="Visvas Prabhakar" userId="226990f50cc4d5b9" providerId="LiveId" clId="{6CB4105C-51B0-4A7E-ACDB-8961A75D20F8}" dt="2024-08-22T16:05:25.706" v="370"/>
          <ac:spMkLst>
            <pc:docMk/>
            <pc:sldMk cId="1256078585" sldId="370"/>
            <ac:spMk id="2" creationId="{31A851BD-ABD9-3EC5-70FC-D27C38439D6D}"/>
          </ac:spMkLst>
        </pc:spChg>
        <pc:spChg chg="del">
          <ac:chgData name="Visvas Prabhakar" userId="226990f50cc4d5b9" providerId="LiveId" clId="{6CB4105C-51B0-4A7E-ACDB-8961A75D20F8}" dt="2024-08-22T16:05:36.134" v="371" actId="931"/>
          <ac:spMkLst>
            <pc:docMk/>
            <pc:sldMk cId="1256078585" sldId="370"/>
            <ac:spMk id="3" creationId="{58E53933-CE3A-ABC3-ECF2-E6479C82ECE2}"/>
          </ac:spMkLst>
        </pc:spChg>
        <pc:picChg chg="add mod">
          <ac:chgData name="Visvas Prabhakar" userId="226990f50cc4d5b9" providerId="LiveId" clId="{6CB4105C-51B0-4A7E-ACDB-8961A75D20F8}" dt="2024-08-22T16:05:41.676" v="373" actId="1076"/>
          <ac:picMkLst>
            <pc:docMk/>
            <pc:sldMk cId="1256078585" sldId="370"/>
            <ac:picMk id="6" creationId="{E8482518-29A0-6777-3FF6-0E6E1715CF56}"/>
          </ac:picMkLst>
        </pc:picChg>
      </pc:sldChg>
      <pc:sldChg chg="addSp delSp modSp new mod">
        <pc:chgData name="Visvas Prabhakar" userId="226990f50cc4d5b9" providerId="LiveId" clId="{6CB4105C-51B0-4A7E-ACDB-8961A75D20F8}" dt="2024-08-22T16:06:17.507" v="378" actId="14100"/>
        <pc:sldMkLst>
          <pc:docMk/>
          <pc:sldMk cId="2938334239" sldId="371"/>
        </pc:sldMkLst>
        <pc:spChg chg="mod">
          <ac:chgData name="Visvas Prabhakar" userId="226990f50cc4d5b9" providerId="LiveId" clId="{6CB4105C-51B0-4A7E-ACDB-8961A75D20F8}" dt="2024-08-22T16:05:59.306" v="375"/>
          <ac:spMkLst>
            <pc:docMk/>
            <pc:sldMk cId="2938334239" sldId="371"/>
            <ac:spMk id="2" creationId="{E71D26DA-3A06-E066-1550-697B8D0D08A3}"/>
          </ac:spMkLst>
        </pc:spChg>
        <pc:spChg chg="del">
          <ac:chgData name="Visvas Prabhakar" userId="226990f50cc4d5b9" providerId="LiveId" clId="{6CB4105C-51B0-4A7E-ACDB-8961A75D20F8}" dt="2024-08-22T16:06:08.158" v="376" actId="931"/>
          <ac:spMkLst>
            <pc:docMk/>
            <pc:sldMk cId="2938334239" sldId="371"/>
            <ac:spMk id="3" creationId="{41A9CDB8-80D0-12BF-D2A4-C49BBECD5643}"/>
          </ac:spMkLst>
        </pc:spChg>
        <pc:picChg chg="add mod">
          <ac:chgData name="Visvas Prabhakar" userId="226990f50cc4d5b9" providerId="LiveId" clId="{6CB4105C-51B0-4A7E-ACDB-8961A75D20F8}" dt="2024-08-22T16:06:17.507" v="378" actId="14100"/>
          <ac:picMkLst>
            <pc:docMk/>
            <pc:sldMk cId="2938334239" sldId="371"/>
            <ac:picMk id="6" creationId="{FBF26F1B-F44A-13FE-D0B7-B93F1A75C8F2}"/>
          </ac:picMkLst>
        </pc:picChg>
      </pc:sldChg>
      <pc:sldChg chg="addSp delSp modSp new del mod modClrScheme chgLayout">
        <pc:chgData name="Visvas Prabhakar" userId="226990f50cc4d5b9" providerId="LiveId" clId="{6CB4105C-51B0-4A7E-ACDB-8961A75D20F8}" dt="2024-08-23T04:41:59.036" v="651" actId="47"/>
        <pc:sldMkLst>
          <pc:docMk/>
          <pc:sldMk cId="1583550635" sldId="372"/>
        </pc:sldMkLst>
        <pc:spChg chg="del mod ord">
          <ac:chgData name="Visvas Prabhakar" userId="226990f50cc4d5b9" providerId="LiveId" clId="{6CB4105C-51B0-4A7E-ACDB-8961A75D20F8}" dt="2024-08-23T04:41:41.381" v="640" actId="700"/>
          <ac:spMkLst>
            <pc:docMk/>
            <pc:sldMk cId="1583550635" sldId="372"/>
            <ac:spMk id="2" creationId="{0C885877-1FFA-E03A-FF37-89058A003E28}"/>
          </ac:spMkLst>
        </pc:spChg>
        <pc:spChg chg="del mod ord">
          <ac:chgData name="Visvas Prabhakar" userId="226990f50cc4d5b9" providerId="LiveId" clId="{6CB4105C-51B0-4A7E-ACDB-8961A75D20F8}" dt="2024-08-23T04:41:41.381" v="640" actId="700"/>
          <ac:spMkLst>
            <pc:docMk/>
            <pc:sldMk cId="1583550635" sldId="372"/>
            <ac:spMk id="3" creationId="{DB322408-C89A-A380-27DF-3C3A87C268E9}"/>
          </ac:spMkLst>
        </pc:spChg>
        <pc:spChg chg="mod ord">
          <ac:chgData name="Visvas Prabhakar" userId="226990f50cc4d5b9" providerId="LiveId" clId="{6CB4105C-51B0-4A7E-ACDB-8961A75D20F8}" dt="2024-08-23T04:41:41.381" v="640" actId="700"/>
          <ac:spMkLst>
            <pc:docMk/>
            <pc:sldMk cId="1583550635" sldId="372"/>
            <ac:spMk id="4" creationId="{93E665C2-4339-DA71-A1F2-55919D0B64AF}"/>
          </ac:spMkLst>
        </pc:spChg>
        <pc:spChg chg="add mod ord">
          <ac:chgData name="Visvas Prabhakar" userId="226990f50cc4d5b9" providerId="LiveId" clId="{6CB4105C-51B0-4A7E-ACDB-8961A75D20F8}" dt="2024-08-23T04:41:52.919" v="650" actId="20577"/>
          <ac:spMkLst>
            <pc:docMk/>
            <pc:sldMk cId="1583550635" sldId="372"/>
            <ac:spMk id="5" creationId="{41ECE526-4A29-1326-6E14-8621A0C85E3F}"/>
          </ac:spMkLst>
        </pc:spChg>
        <pc:spChg chg="add mod ord">
          <ac:chgData name="Visvas Prabhakar" userId="226990f50cc4d5b9" providerId="LiveId" clId="{6CB4105C-51B0-4A7E-ACDB-8961A75D20F8}" dt="2024-08-23T04:41:41.381" v="640" actId="700"/>
          <ac:spMkLst>
            <pc:docMk/>
            <pc:sldMk cId="1583550635" sldId="372"/>
            <ac:spMk id="6" creationId="{B6BD806F-4797-E70A-EB10-DFFA40AB4F3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8/23/2024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8/23/2024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7D7554-D10C-4E29-B8E6-BB7111FA614F}" type="slidenum">
              <a:rPr lang="en-US" smtClean="0"/>
              <a:t>53</a:t>
            </a:fld>
            <a:endParaRPr lang="en-US" dirty="0"/>
          </a:p>
        </p:txBody>
      </p:sp>
    </p:spTree>
    <p:extLst>
      <p:ext uri="{BB962C8B-B14F-4D97-AF65-F5344CB8AC3E}">
        <p14:creationId xmlns:p14="http://schemas.microsoft.com/office/powerpoint/2010/main" val="373169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GB"/>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GB"/>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GB"/>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GB"/>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GB"/>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317615" y="690511"/>
            <a:ext cx="5185821" cy="5253089"/>
          </a:xfrm>
        </p:spPr>
        <p:txBody>
          <a:bodyPr/>
          <a:lstStyle/>
          <a:p>
            <a:r>
              <a:rPr lang="en-US" dirty="0"/>
              <a:t>Churn</a:t>
            </a:r>
            <a:br>
              <a:rPr lang="en-US" dirty="0"/>
            </a:br>
            <a:r>
              <a:rPr lang="en-US" dirty="0"/>
              <a:t>Analysis</a:t>
            </a: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9F02-BC54-66E5-E0C0-1A639B3AB27F}"/>
              </a:ext>
            </a:extLst>
          </p:cNvPr>
          <p:cNvSpPr>
            <a:spLocks noGrp="1"/>
          </p:cNvSpPr>
          <p:nvPr>
            <p:ph type="title"/>
          </p:nvPr>
        </p:nvSpPr>
        <p:spPr/>
        <p:txBody>
          <a:bodyPr/>
          <a:lstStyle/>
          <a:p>
            <a:pPr algn="ctr"/>
            <a:r>
              <a:rPr lang="en-US" u="sng" dirty="0"/>
              <a:t>Average of Total Charges by Gender and Married</a:t>
            </a:r>
            <a:endParaRPr lang="en-IN" u="sng" dirty="0"/>
          </a:p>
        </p:txBody>
      </p:sp>
      <p:sp>
        <p:nvSpPr>
          <p:cNvPr id="3" name="Content Placeholder 2">
            <a:extLst>
              <a:ext uri="{FF2B5EF4-FFF2-40B4-BE49-F238E27FC236}">
                <a16:creationId xmlns:a16="http://schemas.microsoft.com/office/drawing/2014/main" id="{B152DC58-026E-9A00-96E5-20F9A9A2828A}"/>
              </a:ext>
            </a:extLst>
          </p:cNvPr>
          <p:cNvSpPr>
            <a:spLocks noGrp="1"/>
          </p:cNvSpPr>
          <p:nvPr>
            <p:ph sz="quarter" idx="12"/>
          </p:nvPr>
        </p:nvSpPr>
        <p:spPr/>
        <p:txBody>
          <a:bodyPr>
            <a:normAutofit/>
          </a:bodyPr>
          <a:lstStyle/>
          <a:p>
            <a:pPr algn="just"/>
            <a:r>
              <a:rPr lang="en-US" sz="2400" dirty="0"/>
              <a:t>"Insight 9: The analysis of average total charges distributed by gender and marital status reveals no significant disparities. Both genders contribute approximately equally to the total charges, with each gender averaging around 50% of the total. Similarly, the spending patterns are consistent across marital statuses, with both married and unmarried males and females spending similar average amounts on total charges. This suggests that gender and marital status do not significantly influence the total charges incurred</a:t>
            </a:r>
            <a:endParaRPr lang="en-IN" sz="2400" dirty="0"/>
          </a:p>
        </p:txBody>
      </p:sp>
      <p:sp>
        <p:nvSpPr>
          <p:cNvPr id="4" name="Slide Number Placeholder 3">
            <a:extLst>
              <a:ext uri="{FF2B5EF4-FFF2-40B4-BE49-F238E27FC236}">
                <a16:creationId xmlns:a16="http://schemas.microsoft.com/office/drawing/2014/main" id="{29D1BE3F-923D-5B96-71F6-26E9FBB73E2C}"/>
              </a:ext>
            </a:extLst>
          </p:cNvPr>
          <p:cNvSpPr>
            <a:spLocks noGrp="1"/>
          </p:cNvSpPr>
          <p:nvPr>
            <p:ph type="sldNum" sz="quarter" idx="15"/>
          </p:nvPr>
        </p:nvSpPr>
        <p:spPr/>
        <p:txBody>
          <a:bodyPr/>
          <a:lstStyle/>
          <a:p>
            <a:fld id="{18D65601-5AE2-46FC-B138-694DDD2B510D}" type="slidenum">
              <a:rPr lang="en-US" smtClean="0"/>
              <a:pPr/>
              <a:t>10</a:t>
            </a:fld>
            <a:endParaRPr lang="en-US" dirty="0"/>
          </a:p>
        </p:txBody>
      </p:sp>
    </p:spTree>
    <p:extLst>
      <p:ext uri="{BB962C8B-B14F-4D97-AF65-F5344CB8AC3E}">
        <p14:creationId xmlns:p14="http://schemas.microsoft.com/office/powerpoint/2010/main" val="368714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9F02-BC54-66E5-E0C0-1A639B3AB27F}"/>
              </a:ext>
            </a:extLst>
          </p:cNvPr>
          <p:cNvSpPr>
            <a:spLocks noGrp="1"/>
          </p:cNvSpPr>
          <p:nvPr>
            <p:ph type="title"/>
          </p:nvPr>
        </p:nvSpPr>
        <p:spPr/>
        <p:txBody>
          <a:bodyPr/>
          <a:lstStyle/>
          <a:p>
            <a:pPr algn="ctr"/>
            <a:r>
              <a:rPr lang="en-US" u="sng" dirty="0"/>
              <a:t>Average Monthly charges for Different Age Groups</a:t>
            </a:r>
            <a:endParaRPr lang="en-IN" u="sng" dirty="0"/>
          </a:p>
        </p:txBody>
      </p:sp>
      <p:sp>
        <p:nvSpPr>
          <p:cNvPr id="3" name="Content Placeholder 2">
            <a:extLst>
              <a:ext uri="{FF2B5EF4-FFF2-40B4-BE49-F238E27FC236}">
                <a16:creationId xmlns:a16="http://schemas.microsoft.com/office/drawing/2014/main" id="{B152DC58-026E-9A00-96E5-20F9A9A2828A}"/>
              </a:ext>
            </a:extLst>
          </p:cNvPr>
          <p:cNvSpPr>
            <a:spLocks noGrp="1"/>
          </p:cNvSpPr>
          <p:nvPr>
            <p:ph sz="quarter" idx="12"/>
          </p:nvPr>
        </p:nvSpPr>
        <p:spPr/>
        <p:txBody>
          <a:bodyPr>
            <a:normAutofit/>
          </a:bodyPr>
          <a:lstStyle/>
          <a:p>
            <a:pPr algn="just"/>
            <a:r>
              <a:rPr lang="en-US" sz="2400" dirty="0"/>
              <a:t>Insight 10: Analyzing average monthly charges across different age groups reveals an interesting trend. Contrary to expectations that teens would be high spenders, those aged 60 to 80 have the highest average monthly charges at around ₹45,000. The second-highest spenders are in the 19-40 age group, with an average of ₹43,000, followed by the 40-60 age group, who spend approximately ₹41,000. This suggests that older age groups are significant contributors to higher monthly charges</a:t>
            </a:r>
            <a:endParaRPr lang="en-IN" sz="2400" dirty="0"/>
          </a:p>
        </p:txBody>
      </p:sp>
      <p:sp>
        <p:nvSpPr>
          <p:cNvPr id="4" name="Slide Number Placeholder 3">
            <a:extLst>
              <a:ext uri="{FF2B5EF4-FFF2-40B4-BE49-F238E27FC236}">
                <a16:creationId xmlns:a16="http://schemas.microsoft.com/office/drawing/2014/main" id="{29D1BE3F-923D-5B96-71F6-26E9FBB73E2C}"/>
              </a:ext>
            </a:extLst>
          </p:cNvPr>
          <p:cNvSpPr>
            <a:spLocks noGrp="1"/>
          </p:cNvSpPr>
          <p:nvPr>
            <p:ph type="sldNum" sz="quarter" idx="15"/>
          </p:nvPr>
        </p:nvSpPr>
        <p:spPr/>
        <p:txBody>
          <a:bodyPr/>
          <a:lstStyle/>
          <a:p>
            <a:fld id="{18D65601-5AE2-46FC-B138-694DDD2B510D}" type="slidenum">
              <a:rPr lang="en-US" smtClean="0"/>
              <a:pPr/>
              <a:t>11</a:t>
            </a:fld>
            <a:endParaRPr lang="en-US" dirty="0"/>
          </a:p>
        </p:txBody>
      </p:sp>
    </p:spTree>
    <p:extLst>
      <p:ext uri="{BB962C8B-B14F-4D97-AF65-F5344CB8AC3E}">
        <p14:creationId xmlns:p14="http://schemas.microsoft.com/office/powerpoint/2010/main" val="242129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9557-CC2D-2136-7091-66F54DB32E1F}"/>
              </a:ext>
            </a:extLst>
          </p:cNvPr>
          <p:cNvSpPr>
            <a:spLocks noGrp="1"/>
          </p:cNvSpPr>
          <p:nvPr>
            <p:ph type="title"/>
          </p:nvPr>
        </p:nvSpPr>
        <p:spPr/>
        <p:txBody>
          <a:bodyPr/>
          <a:lstStyle/>
          <a:p>
            <a:pPr algn="ctr"/>
            <a:r>
              <a:rPr lang="en-US" u="sng" dirty="0"/>
              <a:t>Average age &amp; Avg total charges with Multiple lines &amp; Online Backup</a:t>
            </a:r>
            <a:endParaRPr lang="en-IN" u="sng" dirty="0"/>
          </a:p>
        </p:txBody>
      </p:sp>
      <p:sp>
        <p:nvSpPr>
          <p:cNvPr id="3" name="Content Placeholder 2">
            <a:extLst>
              <a:ext uri="{FF2B5EF4-FFF2-40B4-BE49-F238E27FC236}">
                <a16:creationId xmlns:a16="http://schemas.microsoft.com/office/drawing/2014/main" id="{B8C24117-14DE-295E-F1F7-A4BB3AC398FC}"/>
              </a:ext>
            </a:extLst>
          </p:cNvPr>
          <p:cNvSpPr>
            <a:spLocks noGrp="1"/>
          </p:cNvSpPr>
          <p:nvPr>
            <p:ph sz="quarter" idx="12"/>
          </p:nvPr>
        </p:nvSpPr>
        <p:spPr/>
        <p:txBody>
          <a:bodyPr>
            <a:normAutofit/>
          </a:bodyPr>
          <a:lstStyle/>
          <a:p>
            <a:pPr algn="just"/>
            <a:r>
              <a:rPr lang="en-US" sz="2400" dirty="0"/>
              <a:t>Insight 11: When analyzing the average age and average total charges for customers using either 'Multiple Lines,' 'Online Backup,' or both services, we find that the average age across all four combinations falls between 45 and 49 years. The average total charges for these combinations range from ₹1,200 to ₹4,900. This suggests that customers in this age range consistently use these services, with their total charges varying based on the service packages they choose.</a:t>
            </a:r>
            <a:endParaRPr lang="en-IN" sz="2400" dirty="0"/>
          </a:p>
        </p:txBody>
      </p:sp>
      <p:sp>
        <p:nvSpPr>
          <p:cNvPr id="4" name="Slide Number Placeholder 3">
            <a:extLst>
              <a:ext uri="{FF2B5EF4-FFF2-40B4-BE49-F238E27FC236}">
                <a16:creationId xmlns:a16="http://schemas.microsoft.com/office/drawing/2014/main" id="{3A7538C8-8896-BA02-6145-ABF747BC2E83}"/>
              </a:ext>
            </a:extLst>
          </p:cNvPr>
          <p:cNvSpPr>
            <a:spLocks noGrp="1"/>
          </p:cNvSpPr>
          <p:nvPr>
            <p:ph type="sldNum" sz="quarter" idx="15"/>
          </p:nvPr>
        </p:nvSpPr>
        <p:spPr/>
        <p:txBody>
          <a:bodyPr/>
          <a:lstStyle/>
          <a:p>
            <a:fld id="{18D65601-5AE2-46FC-B138-694DDD2B510D}" type="slidenum">
              <a:rPr lang="en-US" smtClean="0"/>
              <a:pPr/>
              <a:t>12</a:t>
            </a:fld>
            <a:endParaRPr lang="en-US" dirty="0"/>
          </a:p>
        </p:txBody>
      </p:sp>
    </p:spTree>
    <p:extLst>
      <p:ext uri="{BB962C8B-B14F-4D97-AF65-F5344CB8AC3E}">
        <p14:creationId xmlns:p14="http://schemas.microsoft.com/office/powerpoint/2010/main" val="2892373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9557-CC2D-2136-7091-66F54DB32E1F}"/>
              </a:ext>
            </a:extLst>
          </p:cNvPr>
          <p:cNvSpPr>
            <a:spLocks noGrp="1"/>
          </p:cNvSpPr>
          <p:nvPr>
            <p:ph type="title"/>
          </p:nvPr>
        </p:nvSpPr>
        <p:spPr/>
        <p:txBody>
          <a:bodyPr/>
          <a:lstStyle/>
          <a:p>
            <a:pPr algn="ctr"/>
            <a:r>
              <a:rPr lang="en-US" u="sng" dirty="0"/>
              <a:t>Contract type with highest churn rate among senior citizen 65 And Above</a:t>
            </a:r>
            <a:endParaRPr lang="en-IN" u="sng" dirty="0"/>
          </a:p>
        </p:txBody>
      </p:sp>
      <p:sp>
        <p:nvSpPr>
          <p:cNvPr id="3" name="Content Placeholder 2">
            <a:extLst>
              <a:ext uri="{FF2B5EF4-FFF2-40B4-BE49-F238E27FC236}">
                <a16:creationId xmlns:a16="http://schemas.microsoft.com/office/drawing/2014/main" id="{B8C24117-14DE-295E-F1F7-A4BB3AC398FC}"/>
              </a:ext>
            </a:extLst>
          </p:cNvPr>
          <p:cNvSpPr>
            <a:spLocks noGrp="1"/>
          </p:cNvSpPr>
          <p:nvPr>
            <p:ph sz="quarter" idx="12"/>
          </p:nvPr>
        </p:nvSpPr>
        <p:spPr/>
        <p:txBody>
          <a:bodyPr>
            <a:normAutofit/>
          </a:bodyPr>
          <a:lstStyle/>
          <a:p>
            <a:pPr algn="just"/>
            <a:r>
              <a:rPr lang="en-US" sz="2400" dirty="0"/>
              <a:t>Insight 12: Among senior citizens aged 65 and above, the 'Month-to-Month' contract type exhibits the highest churn rate. This indicates a higher tendency for this age group to churn under monthly contracts. In comparison, 'Yearly' contracts show a slightly lower churn rate among senior citizens, suggesting that longer-term commitments might be more stable for this demographic.</a:t>
            </a:r>
            <a:endParaRPr lang="en-IN" sz="2400" dirty="0"/>
          </a:p>
        </p:txBody>
      </p:sp>
      <p:sp>
        <p:nvSpPr>
          <p:cNvPr id="4" name="Slide Number Placeholder 3">
            <a:extLst>
              <a:ext uri="{FF2B5EF4-FFF2-40B4-BE49-F238E27FC236}">
                <a16:creationId xmlns:a16="http://schemas.microsoft.com/office/drawing/2014/main" id="{3A7538C8-8896-BA02-6145-ABF747BC2E83}"/>
              </a:ext>
            </a:extLst>
          </p:cNvPr>
          <p:cNvSpPr>
            <a:spLocks noGrp="1"/>
          </p:cNvSpPr>
          <p:nvPr>
            <p:ph type="sldNum" sz="quarter" idx="15"/>
          </p:nvPr>
        </p:nvSpPr>
        <p:spPr/>
        <p:txBody>
          <a:bodyPr/>
          <a:lstStyle/>
          <a:p>
            <a:fld id="{18D65601-5AE2-46FC-B138-694DDD2B510D}" type="slidenum">
              <a:rPr lang="en-US" smtClean="0"/>
              <a:pPr/>
              <a:t>13</a:t>
            </a:fld>
            <a:endParaRPr lang="en-US" dirty="0"/>
          </a:p>
        </p:txBody>
      </p:sp>
    </p:spTree>
    <p:extLst>
      <p:ext uri="{BB962C8B-B14F-4D97-AF65-F5344CB8AC3E}">
        <p14:creationId xmlns:p14="http://schemas.microsoft.com/office/powerpoint/2010/main" val="19080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9557-CC2D-2136-7091-66F54DB32E1F}"/>
              </a:ext>
            </a:extLst>
          </p:cNvPr>
          <p:cNvSpPr>
            <a:spLocks noGrp="1"/>
          </p:cNvSpPr>
          <p:nvPr>
            <p:ph type="title"/>
          </p:nvPr>
        </p:nvSpPr>
        <p:spPr/>
        <p:txBody>
          <a:bodyPr>
            <a:normAutofit fontScale="90000"/>
          </a:bodyPr>
          <a:lstStyle/>
          <a:p>
            <a:pPr algn="ctr"/>
            <a:r>
              <a:rPr lang="en-US" u="sng" dirty="0"/>
              <a:t>Avg age &amp; Avg Total charge for customers with different combination of Streaming service</a:t>
            </a:r>
            <a:endParaRPr lang="en-IN" u="sng" dirty="0"/>
          </a:p>
        </p:txBody>
      </p:sp>
      <p:sp>
        <p:nvSpPr>
          <p:cNvPr id="4" name="Slide Number Placeholder 3">
            <a:extLst>
              <a:ext uri="{FF2B5EF4-FFF2-40B4-BE49-F238E27FC236}">
                <a16:creationId xmlns:a16="http://schemas.microsoft.com/office/drawing/2014/main" id="{3A7538C8-8896-BA02-6145-ABF747BC2E83}"/>
              </a:ext>
            </a:extLst>
          </p:cNvPr>
          <p:cNvSpPr>
            <a:spLocks noGrp="1"/>
          </p:cNvSpPr>
          <p:nvPr>
            <p:ph type="sldNum" sz="quarter" idx="15"/>
          </p:nvPr>
        </p:nvSpPr>
        <p:spPr/>
        <p:txBody>
          <a:bodyPr/>
          <a:lstStyle/>
          <a:p>
            <a:fld id="{18D65601-5AE2-46FC-B138-694DDD2B510D}" type="slidenum">
              <a:rPr lang="en-US" smtClean="0"/>
              <a:pPr/>
              <a:t>14</a:t>
            </a:fld>
            <a:endParaRPr lang="en-US" dirty="0"/>
          </a:p>
        </p:txBody>
      </p:sp>
      <p:sp>
        <p:nvSpPr>
          <p:cNvPr id="9" name="Content Placeholder 8">
            <a:extLst>
              <a:ext uri="{FF2B5EF4-FFF2-40B4-BE49-F238E27FC236}">
                <a16:creationId xmlns:a16="http://schemas.microsoft.com/office/drawing/2014/main" id="{52EF54E4-72BB-FB4B-59D1-04097AEE79E2}"/>
              </a:ext>
            </a:extLst>
          </p:cNvPr>
          <p:cNvSpPr>
            <a:spLocks noGrp="1"/>
          </p:cNvSpPr>
          <p:nvPr>
            <p:ph sz="quarter" idx="12"/>
          </p:nvPr>
        </p:nvSpPr>
        <p:spPr/>
        <p:txBody>
          <a:bodyPr>
            <a:normAutofit/>
          </a:bodyPr>
          <a:lstStyle/>
          <a:p>
            <a:pPr algn="just" eaLnBrk="0" fontAlgn="base" hangingPunct="0">
              <a:spcBef>
                <a:spcPct val="0"/>
              </a:spcBef>
              <a:spcAft>
                <a:spcPct val="0"/>
              </a:spcAft>
            </a:pPr>
            <a:r>
              <a:rPr kumimoji="0" lang="en-US" altLang="en-US" b="0" i="0" u="none" strike="noStrike" cap="none" normalizeH="0" baseline="0" dirty="0">
                <a:ln>
                  <a:noFill/>
                </a:ln>
                <a:solidFill>
                  <a:schemeClr val="tx1"/>
                </a:solidFill>
                <a:effectLst/>
              </a:rPr>
              <a:t>Insight 13: When analyzing average age and total charges for customers using different combinations of streaming services (Streaming TV, Streaming Movies, Streaming Music), it is observed that the highest average total charge, around ₹4,400, is associated with customers using any combination of these services. Interestingly, the average age for those using Streaming Movies and Streaming TV, both combined and separately, is around 73 years. Conversely, customers in their 20s and 30s are particularly interested in Streaming TV and Streaming Music, while those around the age of 45 show minimal interest in any of the three streaming services.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10" name="Content Placeholder 2">
            <a:extLst>
              <a:ext uri="{FF2B5EF4-FFF2-40B4-BE49-F238E27FC236}">
                <a16:creationId xmlns:a16="http://schemas.microsoft.com/office/drawing/2014/main" id="{B8C24117-14DE-295E-F1F7-A4BB3AC398FC}"/>
              </a:ext>
            </a:extLst>
          </p:cNvPr>
          <p:cNvSpPr txBox="1">
            <a:spLocks/>
          </p:cNvSpPr>
          <p:nvPr/>
        </p:nvSpPr>
        <p:spPr>
          <a:xfrm>
            <a:off x="1450153" y="2108722"/>
            <a:ext cx="8552264" cy="4119463"/>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endParaRPr lang="en-IN" dirty="0"/>
          </a:p>
        </p:txBody>
      </p:sp>
    </p:spTree>
    <p:extLst>
      <p:ext uri="{BB962C8B-B14F-4D97-AF65-F5344CB8AC3E}">
        <p14:creationId xmlns:p14="http://schemas.microsoft.com/office/powerpoint/2010/main" val="334398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9557-CC2D-2136-7091-66F54DB32E1F}"/>
              </a:ext>
            </a:extLst>
          </p:cNvPr>
          <p:cNvSpPr>
            <a:spLocks noGrp="1"/>
          </p:cNvSpPr>
          <p:nvPr>
            <p:ph type="title"/>
          </p:nvPr>
        </p:nvSpPr>
        <p:spPr/>
        <p:txBody>
          <a:bodyPr>
            <a:normAutofit/>
          </a:bodyPr>
          <a:lstStyle/>
          <a:p>
            <a:pPr algn="ctr"/>
            <a:r>
              <a:rPr lang="en-US" u="sng" dirty="0"/>
              <a:t>Avg monthly charge for Streaming TV &amp; Multiple Line</a:t>
            </a:r>
            <a:endParaRPr lang="en-IN" u="sng" dirty="0"/>
          </a:p>
        </p:txBody>
      </p:sp>
      <p:sp>
        <p:nvSpPr>
          <p:cNvPr id="4" name="Slide Number Placeholder 3">
            <a:extLst>
              <a:ext uri="{FF2B5EF4-FFF2-40B4-BE49-F238E27FC236}">
                <a16:creationId xmlns:a16="http://schemas.microsoft.com/office/drawing/2014/main" id="{3A7538C8-8896-BA02-6145-ABF747BC2E83}"/>
              </a:ext>
            </a:extLst>
          </p:cNvPr>
          <p:cNvSpPr>
            <a:spLocks noGrp="1"/>
          </p:cNvSpPr>
          <p:nvPr>
            <p:ph type="sldNum" sz="quarter" idx="15"/>
          </p:nvPr>
        </p:nvSpPr>
        <p:spPr/>
        <p:txBody>
          <a:bodyPr/>
          <a:lstStyle/>
          <a:p>
            <a:fld id="{18D65601-5AE2-46FC-B138-694DDD2B510D}" type="slidenum">
              <a:rPr lang="en-US" smtClean="0"/>
              <a:pPr/>
              <a:t>15</a:t>
            </a:fld>
            <a:endParaRPr lang="en-US" dirty="0"/>
          </a:p>
        </p:txBody>
      </p:sp>
      <p:sp>
        <p:nvSpPr>
          <p:cNvPr id="9" name="Content Placeholder 8">
            <a:extLst>
              <a:ext uri="{FF2B5EF4-FFF2-40B4-BE49-F238E27FC236}">
                <a16:creationId xmlns:a16="http://schemas.microsoft.com/office/drawing/2014/main" id="{52EF54E4-72BB-FB4B-59D1-04097AEE79E2}"/>
              </a:ext>
            </a:extLst>
          </p:cNvPr>
          <p:cNvSpPr>
            <a:spLocks noGrp="1"/>
          </p:cNvSpPr>
          <p:nvPr>
            <p:ph sz="quarter" idx="12"/>
          </p:nvPr>
        </p:nvSpPr>
        <p:spPr/>
        <p:txBody>
          <a:bodyPr>
            <a:normAutofit/>
          </a:bodyPr>
          <a:lstStyle/>
          <a:p>
            <a:pPr algn="just" eaLnBrk="0" fontAlgn="base" hangingPunct="0">
              <a:spcBef>
                <a:spcPct val="0"/>
              </a:spcBef>
              <a:spcAft>
                <a:spcPct val="0"/>
              </a:spcAft>
            </a:pPr>
            <a:r>
              <a:rPr lang="en-US" sz="2400" dirty="0"/>
              <a:t>Insight 14: Analyzing the average monthly charges for Streaming Services and Multiple Lines reveals that the highest average monthly charge is ₹97 for customers using both services. Streaming services alone average ₹86, while Multiple Lines alone average ₹77 per month. Interestingly, customers who do not use Streaming TV but have Multiple Lines incur a lower average monthly charge of ₹64</a:t>
            </a:r>
            <a:endParaRPr kumimoji="0" lang="en-US" altLang="en-US" sz="2800" b="0" i="0" u="none" strike="noStrike" cap="none" normalizeH="0" baseline="0" dirty="0">
              <a:ln>
                <a:noFill/>
              </a:ln>
              <a:solidFill>
                <a:schemeClr val="tx1"/>
              </a:solidFill>
              <a:effectLst/>
            </a:endParaRPr>
          </a:p>
        </p:txBody>
      </p:sp>
      <p:sp>
        <p:nvSpPr>
          <p:cNvPr id="10" name="Content Placeholder 2">
            <a:extLst>
              <a:ext uri="{FF2B5EF4-FFF2-40B4-BE49-F238E27FC236}">
                <a16:creationId xmlns:a16="http://schemas.microsoft.com/office/drawing/2014/main" id="{B8C24117-14DE-295E-F1F7-A4BB3AC398FC}"/>
              </a:ext>
            </a:extLst>
          </p:cNvPr>
          <p:cNvSpPr txBox="1">
            <a:spLocks/>
          </p:cNvSpPr>
          <p:nvPr/>
        </p:nvSpPr>
        <p:spPr>
          <a:xfrm>
            <a:off x="1450153" y="2108722"/>
            <a:ext cx="8552264" cy="4119463"/>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endParaRPr lang="en-IN" dirty="0"/>
          </a:p>
        </p:txBody>
      </p:sp>
    </p:spTree>
    <p:extLst>
      <p:ext uri="{BB962C8B-B14F-4D97-AF65-F5344CB8AC3E}">
        <p14:creationId xmlns:p14="http://schemas.microsoft.com/office/powerpoint/2010/main" val="400602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9557-CC2D-2136-7091-66F54DB32E1F}"/>
              </a:ext>
            </a:extLst>
          </p:cNvPr>
          <p:cNvSpPr>
            <a:spLocks noGrp="1"/>
          </p:cNvSpPr>
          <p:nvPr>
            <p:ph type="title"/>
          </p:nvPr>
        </p:nvSpPr>
        <p:spPr/>
        <p:txBody>
          <a:bodyPr>
            <a:normAutofit/>
          </a:bodyPr>
          <a:lstStyle/>
          <a:p>
            <a:pPr algn="ctr"/>
            <a:r>
              <a:rPr lang="en-US" sz="3200" u="sng" dirty="0"/>
              <a:t>Churned Customer Using Most Online Service</a:t>
            </a:r>
            <a:endParaRPr lang="en-IN" sz="3200" u="sng" dirty="0"/>
          </a:p>
        </p:txBody>
      </p:sp>
      <p:sp>
        <p:nvSpPr>
          <p:cNvPr id="4" name="Slide Number Placeholder 3">
            <a:extLst>
              <a:ext uri="{FF2B5EF4-FFF2-40B4-BE49-F238E27FC236}">
                <a16:creationId xmlns:a16="http://schemas.microsoft.com/office/drawing/2014/main" id="{3A7538C8-8896-BA02-6145-ABF747BC2E83}"/>
              </a:ext>
            </a:extLst>
          </p:cNvPr>
          <p:cNvSpPr>
            <a:spLocks noGrp="1"/>
          </p:cNvSpPr>
          <p:nvPr>
            <p:ph type="sldNum" sz="quarter" idx="15"/>
          </p:nvPr>
        </p:nvSpPr>
        <p:spPr/>
        <p:txBody>
          <a:bodyPr/>
          <a:lstStyle/>
          <a:p>
            <a:fld id="{18D65601-5AE2-46FC-B138-694DDD2B510D}" type="slidenum">
              <a:rPr lang="en-US" smtClean="0"/>
              <a:pPr/>
              <a:t>16</a:t>
            </a:fld>
            <a:endParaRPr lang="en-US" dirty="0"/>
          </a:p>
        </p:txBody>
      </p:sp>
      <p:sp>
        <p:nvSpPr>
          <p:cNvPr id="9" name="Content Placeholder 8">
            <a:extLst>
              <a:ext uri="{FF2B5EF4-FFF2-40B4-BE49-F238E27FC236}">
                <a16:creationId xmlns:a16="http://schemas.microsoft.com/office/drawing/2014/main" id="{52EF54E4-72BB-FB4B-59D1-04097AEE79E2}"/>
              </a:ext>
            </a:extLst>
          </p:cNvPr>
          <p:cNvSpPr>
            <a:spLocks noGrp="1"/>
          </p:cNvSpPr>
          <p:nvPr>
            <p:ph sz="quarter" idx="12"/>
          </p:nvPr>
        </p:nvSpPr>
        <p:spPr/>
        <p:txBody>
          <a:bodyPr>
            <a:normAutofit/>
          </a:bodyPr>
          <a:lstStyle/>
          <a:p>
            <a:pPr algn="just" eaLnBrk="0" fontAlgn="base" hangingPunct="0">
              <a:spcBef>
                <a:spcPct val="0"/>
              </a:spcBef>
              <a:spcAft>
                <a:spcPct val="0"/>
              </a:spcAft>
            </a:pPr>
            <a:r>
              <a:rPr lang="en-US" sz="2400" dirty="0"/>
              <a:t>Insight 15: Among churned customers, 26 individuals were using all available online services. The total revenue generated by these high-value customers amounts to ₹35,22,974. Given their significant contribution, it's crucial to re-evaluate and understand the reasons for their churn to potentially recover these valuable customers.</a:t>
            </a:r>
            <a:endParaRPr kumimoji="0" lang="en-US" altLang="en-US" sz="2800" b="0" i="0" u="none" strike="noStrike" cap="none" normalizeH="0" baseline="0" dirty="0">
              <a:ln>
                <a:noFill/>
              </a:ln>
              <a:solidFill>
                <a:schemeClr val="tx1"/>
              </a:solidFill>
              <a:effectLst/>
            </a:endParaRPr>
          </a:p>
        </p:txBody>
      </p:sp>
      <p:sp>
        <p:nvSpPr>
          <p:cNvPr id="10" name="Content Placeholder 2">
            <a:extLst>
              <a:ext uri="{FF2B5EF4-FFF2-40B4-BE49-F238E27FC236}">
                <a16:creationId xmlns:a16="http://schemas.microsoft.com/office/drawing/2014/main" id="{B8C24117-14DE-295E-F1F7-A4BB3AC398FC}"/>
              </a:ext>
            </a:extLst>
          </p:cNvPr>
          <p:cNvSpPr txBox="1">
            <a:spLocks/>
          </p:cNvSpPr>
          <p:nvPr/>
        </p:nvSpPr>
        <p:spPr>
          <a:xfrm>
            <a:off x="1450153" y="2108722"/>
            <a:ext cx="8552264" cy="4119463"/>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endParaRPr lang="en-IN" dirty="0"/>
          </a:p>
        </p:txBody>
      </p:sp>
    </p:spTree>
    <p:extLst>
      <p:ext uri="{BB962C8B-B14F-4D97-AF65-F5344CB8AC3E}">
        <p14:creationId xmlns:p14="http://schemas.microsoft.com/office/powerpoint/2010/main" val="70611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D078-0E9D-1CBD-B734-6DC3F817DD46}"/>
              </a:ext>
            </a:extLst>
          </p:cNvPr>
          <p:cNvSpPr>
            <a:spLocks noGrp="1"/>
          </p:cNvSpPr>
          <p:nvPr>
            <p:ph type="title"/>
          </p:nvPr>
        </p:nvSpPr>
        <p:spPr/>
        <p:txBody>
          <a:bodyPr/>
          <a:lstStyle/>
          <a:p>
            <a:pPr algn="ctr"/>
            <a:r>
              <a:rPr lang="en-US" u="sng" dirty="0"/>
              <a:t>Gender Distribution among customers who have churned on yearly Contacts</a:t>
            </a:r>
            <a:endParaRPr lang="en-IN" u="sng" dirty="0"/>
          </a:p>
        </p:txBody>
      </p:sp>
      <p:sp>
        <p:nvSpPr>
          <p:cNvPr id="3" name="Content Placeholder 2">
            <a:extLst>
              <a:ext uri="{FF2B5EF4-FFF2-40B4-BE49-F238E27FC236}">
                <a16:creationId xmlns:a16="http://schemas.microsoft.com/office/drawing/2014/main" id="{762FF2FD-85EE-8C8A-73D2-24EAA3D95180}"/>
              </a:ext>
            </a:extLst>
          </p:cNvPr>
          <p:cNvSpPr>
            <a:spLocks noGrp="1"/>
          </p:cNvSpPr>
          <p:nvPr>
            <p:ph sz="quarter" idx="12"/>
          </p:nvPr>
        </p:nvSpPr>
        <p:spPr/>
        <p:txBody>
          <a:bodyPr>
            <a:normAutofit/>
          </a:bodyPr>
          <a:lstStyle/>
          <a:p>
            <a:pPr algn="just"/>
            <a:r>
              <a:rPr lang="en-US" sz="2400" dirty="0"/>
              <a:t>Insight 16: In the gender distribution analysis of customers who have churned on yearly contracts, males represent a higher percentage at 53%, while 47% of females have churned. Additionally, among yearly contracts, customers on one-year contracts exhibit a higher churn rate compared to those on two-year contracts</a:t>
            </a:r>
            <a:endParaRPr lang="en-IN" sz="2400" dirty="0"/>
          </a:p>
        </p:txBody>
      </p:sp>
      <p:sp>
        <p:nvSpPr>
          <p:cNvPr id="4" name="Slide Number Placeholder 3">
            <a:extLst>
              <a:ext uri="{FF2B5EF4-FFF2-40B4-BE49-F238E27FC236}">
                <a16:creationId xmlns:a16="http://schemas.microsoft.com/office/drawing/2014/main" id="{B4594654-8709-E00F-895F-3A1DCDC8E04F}"/>
              </a:ext>
            </a:extLst>
          </p:cNvPr>
          <p:cNvSpPr>
            <a:spLocks noGrp="1"/>
          </p:cNvSpPr>
          <p:nvPr>
            <p:ph type="sldNum" sz="quarter" idx="15"/>
          </p:nvPr>
        </p:nvSpPr>
        <p:spPr/>
        <p:txBody>
          <a:bodyPr/>
          <a:lstStyle/>
          <a:p>
            <a:fld id="{18D65601-5AE2-46FC-B138-694DDD2B510D}" type="slidenum">
              <a:rPr lang="en-US" smtClean="0"/>
              <a:pPr/>
              <a:t>17</a:t>
            </a:fld>
            <a:endParaRPr lang="en-US" dirty="0"/>
          </a:p>
        </p:txBody>
      </p:sp>
    </p:spTree>
    <p:extLst>
      <p:ext uri="{BB962C8B-B14F-4D97-AF65-F5344CB8AC3E}">
        <p14:creationId xmlns:p14="http://schemas.microsoft.com/office/powerpoint/2010/main" val="2657448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1D34-AF2C-BD6E-0F49-3CA056E54AB0}"/>
              </a:ext>
            </a:extLst>
          </p:cNvPr>
          <p:cNvSpPr>
            <a:spLocks noGrp="1"/>
          </p:cNvSpPr>
          <p:nvPr>
            <p:ph type="title"/>
          </p:nvPr>
        </p:nvSpPr>
        <p:spPr/>
        <p:txBody>
          <a:bodyPr>
            <a:normAutofit fontScale="90000"/>
          </a:bodyPr>
          <a:lstStyle/>
          <a:p>
            <a:pPr algn="ctr"/>
            <a:r>
              <a:rPr lang="en-US" u="sng" dirty="0"/>
              <a:t>Churned customer Avg monthly charges and Total charges grouped by contract and Internet service</a:t>
            </a:r>
            <a:endParaRPr lang="en-IN" u="sng" dirty="0"/>
          </a:p>
        </p:txBody>
      </p:sp>
      <p:sp>
        <p:nvSpPr>
          <p:cNvPr id="3" name="Content Placeholder 2">
            <a:extLst>
              <a:ext uri="{FF2B5EF4-FFF2-40B4-BE49-F238E27FC236}">
                <a16:creationId xmlns:a16="http://schemas.microsoft.com/office/drawing/2014/main" id="{FEB0FD66-DA8D-015C-EC99-B55DDF864DF9}"/>
              </a:ext>
            </a:extLst>
          </p:cNvPr>
          <p:cNvSpPr>
            <a:spLocks noGrp="1"/>
          </p:cNvSpPr>
          <p:nvPr>
            <p:ph sz="quarter" idx="12"/>
          </p:nvPr>
        </p:nvSpPr>
        <p:spPr/>
        <p:txBody>
          <a:bodyPr>
            <a:normAutofit/>
          </a:bodyPr>
          <a:lstStyle/>
          <a:p>
            <a:pPr algn="just"/>
            <a:r>
              <a:rPr lang="en-US" sz="2400" dirty="0"/>
              <a:t>Insight 17: When analyzing churned customers' average monthly and total charges grouped by contract type and internet service, it becomes clear that Fiber-Optic Internet service has the highest turnover across all contract types (Month-to-Month, One-Year, and Two-Year). In contrast, Cable and DSL internet services exhibit similar average monthly and total charges, showing less variation and a lower churn rate compared to Fiber-Optic service.</a:t>
            </a:r>
            <a:endParaRPr lang="en-IN" sz="2400" dirty="0"/>
          </a:p>
        </p:txBody>
      </p:sp>
      <p:sp>
        <p:nvSpPr>
          <p:cNvPr id="4" name="Slide Number Placeholder 3">
            <a:extLst>
              <a:ext uri="{FF2B5EF4-FFF2-40B4-BE49-F238E27FC236}">
                <a16:creationId xmlns:a16="http://schemas.microsoft.com/office/drawing/2014/main" id="{CD410B06-1ECF-D127-EAF8-21963BDCD209}"/>
              </a:ext>
            </a:extLst>
          </p:cNvPr>
          <p:cNvSpPr>
            <a:spLocks noGrp="1"/>
          </p:cNvSpPr>
          <p:nvPr>
            <p:ph type="sldNum" sz="quarter" idx="15"/>
          </p:nvPr>
        </p:nvSpPr>
        <p:spPr/>
        <p:txBody>
          <a:bodyPr/>
          <a:lstStyle/>
          <a:p>
            <a:fld id="{18D65601-5AE2-46FC-B138-694DDD2B510D}" type="slidenum">
              <a:rPr lang="en-US" smtClean="0"/>
              <a:pPr/>
              <a:t>18</a:t>
            </a:fld>
            <a:endParaRPr lang="en-US" dirty="0"/>
          </a:p>
        </p:txBody>
      </p:sp>
    </p:spTree>
    <p:extLst>
      <p:ext uri="{BB962C8B-B14F-4D97-AF65-F5344CB8AC3E}">
        <p14:creationId xmlns:p14="http://schemas.microsoft.com/office/powerpoint/2010/main" val="39139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00C1-9361-D68F-4783-BE6242DD1667}"/>
              </a:ext>
            </a:extLst>
          </p:cNvPr>
          <p:cNvSpPr>
            <a:spLocks noGrp="1"/>
          </p:cNvSpPr>
          <p:nvPr>
            <p:ph type="title"/>
          </p:nvPr>
        </p:nvSpPr>
        <p:spPr/>
        <p:txBody>
          <a:bodyPr/>
          <a:lstStyle/>
          <a:p>
            <a:pPr algn="ctr"/>
            <a:r>
              <a:rPr lang="en-US" u="sng" dirty="0"/>
              <a:t>Churned customer grouped by num of dependents.</a:t>
            </a:r>
            <a:endParaRPr lang="en-IN" u="sng" dirty="0"/>
          </a:p>
        </p:txBody>
      </p:sp>
      <p:sp>
        <p:nvSpPr>
          <p:cNvPr id="3" name="Content Placeholder 2">
            <a:extLst>
              <a:ext uri="{FF2B5EF4-FFF2-40B4-BE49-F238E27FC236}">
                <a16:creationId xmlns:a16="http://schemas.microsoft.com/office/drawing/2014/main" id="{E0378A81-736B-AAFF-C244-194BBCD5BB97}"/>
              </a:ext>
            </a:extLst>
          </p:cNvPr>
          <p:cNvSpPr>
            <a:spLocks noGrp="1"/>
          </p:cNvSpPr>
          <p:nvPr>
            <p:ph sz="quarter" idx="12"/>
          </p:nvPr>
        </p:nvSpPr>
        <p:spPr/>
        <p:txBody>
          <a:bodyPr>
            <a:normAutofit/>
          </a:bodyPr>
          <a:lstStyle/>
          <a:p>
            <a:pPr algn="just"/>
            <a:r>
              <a:rPr lang="en-US" sz="2400" dirty="0"/>
              <a:t>Insight 18: Grouping churned customers by the number of dependents reveals that the majority of churned customers, 1,509, have no dependents. In contrast, only 31 churned customers have 1 dependent, 25 have 2 dependents, and 19 have 3 dependents. This suggests that customers without dependents are more likely to churn compared to those with dependents.</a:t>
            </a:r>
            <a:endParaRPr lang="en-IN" sz="2400" dirty="0"/>
          </a:p>
        </p:txBody>
      </p:sp>
      <p:sp>
        <p:nvSpPr>
          <p:cNvPr id="4" name="Slide Number Placeholder 3">
            <a:extLst>
              <a:ext uri="{FF2B5EF4-FFF2-40B4-BE49-F238E27FC236}">
                <a16:creationId xmlns:a16="http://schemas.microsoft.com/office/drawing/2014/main" id="{18B6BF21-7CAA-E404-E804-8DE1CE4AC686}"/>
              </a:ext>
            </a:extLst>
          </p:cNvPr>
          <p:cNvSpPr>
            <a:spLocks noGrp="1"/>
          </p:cNvSpPr>
          <p:nvPr>
            <p:ph type="sldNum" sz="quarter" idx="15"/>
          </p:nvPr>
        </p:nvSpPr>
        <p:spPr/>
        <p:txBody>
          <a:bodyPr/>
          <a:lstStyle/>
          <a:p>
            <a:fld id="{18D65601-5AE2-46FC-B138-694DDD2B510D}" type="slidenum">
              <a:rPr lang="en-US" smtClean="0"/>
              <a:pPr/>
              <a:t>19</a:t>
            </a:fld>
            <a:endParaRPr lang="en-US" dirty="0"/>
          </a:p>
        </p:txBody>
      </p:sp>
    </p:spTree>
    <p:extLst>
      <p:ext uri="{BB962C8B-B14F-4D97-AF65-F5344CB8AC3E}">
        <p14:creationId xmlns:p14="http://schemas.microsoft.com/office/powerpoint/2010/main" val="92404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p:txBody>
          <a:bodyPr>
            <a:normAutofit/>
          </a:bodyPr>
          <a:lstStyle/>
          <a:p>
            <a:pPr algn="ctr"/>
            <a:r>
              <a:rPr lang="en-US" u="sng" dirty="0"/>
              <a:t>Most Common Contract Types Among Churned Customer</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1633045" y="2052735"/>
            <a:ext cx="9150675" cy="3890866"/>
          </a:xfrm>
        </p:spPr>
        <p:txBody>
          <a:bodyPr>
            <a:normAutofit/>
          </a:bodyPr>
          <a:lstStyle/>
          <a:p>
            <a:pPr algn="just"/>
            <a:r>
              <a:rPr lang="en-US" sz="2400" dirty="0"/>
              <a:t>The most common contract type among churned customers is 'Month-to-Month.' This indicates that a significant number of customers who churn tend to have this type of contract, suggesting potential vulnerabilities or dissatisfaction in this segment</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9484-C1E0-D9F4-F684-133C892F8750}"/>
              </a:ext>
            </a:extLst>
          </p:cNvPr>
          <p:cNvSpPr>
            <a:spLocks noGrp="1"/>
          </p:cNvSpPr>
          <p:nvPr>
            <p:ph type="title"/>
          </p:nvPr>
        </p:nvSpPr>
        <p:spPr/>
        <p:txBody>
          <a:bodyPr/>
          <a:lstStyle/>
          <a:p>
            <a:pPr algn="ctr"/>
            <a:r>
              <a:rPr lang="en-US" u="sng" dirty="0"/>
              <a:t>Churned Customers duration in months</a:t>
            </a:r>
            <a:endParaRPr lang="en-IN" u="sng" dirty="0"/>
          </a:p>
        </p:txBody>
      </p:sp>
      <p:sp>
        <p:nvSpPr>
          <p:cNvPr id="3" name="Content Placeholder 2">
            <a:extLst>
              <a:ext uri="{FF2B5EF4-FFF2-40B4-BE49-F238E27FC236}">
                <a16:creationId xmlns:a16="http://schemas.microsoft.com/office/drawing/2014/main" id="{86F311D2-A7C8-36D6-DCE4-D5656A77AEDB}"/>
              </a:ext>
            </a:extLst>
          </p:cNvPr>
          <p:cNvSpPr>
            <a:spLocks noGrp="1"/>
          </p:cNvSpPr>
          <p:nvPr>
            <p:ph sz="quarter" idx="12"/>
          </p:nvPr>
        </p:nvSpPr>
        <p:spPr/>
        <p:txBody>
          <a:bodyPr>
            <a:normAutofit/>
          </a:bodyPr>
          <a:lstStyle/>
          <a:p>
            <a:pPr algn="just"/>
            <a:r>
              <a:rPr lang="en-US" sz="2400" dirty="0"/>
              <a:t>Insight 19: The 'Month-to-Month' contract type has the highest churn rate, indicating a potential area of concern. It's crucial to thoroughly analyze these churned customers, as addressing their issues effectively could lead to a significant reduction in the overall churn rate.</a:t>
            </a:r>
            <a:endParaRPr lang="en-IN" sz="2400" dirty="0"/>
          </a:p>
        </p:txBody>
      </p:sp>
      <p:sp>
        <p:nvSpPr>
          <p:cNvPr id="4" name="Slide Number Placeholder 3">
            <a:extLst>
              <a:ext uri="{FF2B5EF4-FFF2-40B4-BE49-F238E27FC236}">
                <a16:creationId xmlns:a16="http://schemas.microsoft.com/office/drawing/2014/main" id="{5034C67D-57E7-98E9-28C4-B8DA12A6EC9A}"/>
              </a:ext>
            </a:extLst>
          </p:cNvPr>
          <p:cNvSpPr>
            <a:spLocks noGrp="1"/>
          </p:cNvSpPr>
          <p:nvPr>
            <p:ph type="sldNum" sz="quarter" idx="15"/>
          </p:nvPr>
        </p:nvSpPr>
        <p:spPr/>
        <p:txBody>
          <a:bodyPr/>
          <a:lstStyle/>
          <a:p>
            <a:fld id="{18D65601-5AE2-46FC-B138-694DDD2B510D}" type="slidenum">
              <a:rPr lang="en-US" smtClean="0"/>
              <a:pPr/>
              <a:t>20</a:t>
            </a:fld>
            <a:endParaRPr lang="en-US" dirty="0"/>
          </a:p>
        </p:txBody>
      </p:sp>
    </p:spTree>
    <p:extLst>
      <p:ext uri="{BB962C8B-B14F-4D97-AF65-F5344CB8AC3E}">
        <p14:creationId xmlns:p14="http://schemas.microsoft.com/office/powerpoint/2010/main" val="2849298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4F94-CC27-480A-2F2D-634B2F8D11CA}"/>
              </a:ext>
            </a:extLst>
          </p:cNvPr>
          <p:cNvSpPr>
            <a:spLocks noGrp="1"/>
          </p:cNvSpPr>
          <p:nvPr>
            <p:ph type="title"/>
          </p:nvPr>
        </p:nvSpPr>
        <p:spPr/>
        <p:txBody>
          <a:bodyPr/>
          <a:lstStyle/>
          <a:p>
            <a:pPr algn="ctr"/>
            <a:r>
              <a:rPr lang="en-US" u="sng" dirty="0"/>
              <a:t>Highest Monthly Charges in Each Contract Types</a:t>
            </a:r>
            <a:endParaRPr lang="en-IN" u="sng" dirty="0"/>
          </a:p>
        </p:txBody>
      </p:sp>
      <p:sp>
        <p:nvSpPr>
          <p:cNvPr id="3" name="Content Placeholder 2">
            <a:extLst>
              <a:ext uri="{FF2B5EF4-FFF2-40B4-BE49-F238E27FC236}">
                <a16:creationId xmlns:a16="http://schemas.microsoft.com/office/drawing/2014/main" id="{8BD9357C-B080-D54D-D131-939CA89142CF}"/>
              </a:ext>
            </a:extLst>
          </p:cNvPr>
          <p:cNvSpPr>
            <a:spLocks noGrp="1"/>
          </p:cNvSpPr>
          <p:nvPr>
            <p:ph sz="quarter" idx="12"/>
          </p:nvPr>
        </p:nvSpPr>
        <p:spPr/>
        <p:txBody>
          <a:bodyPr>
            <a:normAutofit/>
          </a:bodyPr>
          <a:lstStyle/>
          <a:p>
            <a:pPr algn="just"/>
            <a:r>
              <a:rPr lang="en-US" sz="2400" dirty="0"/>
              <a:t>Insight 20: By identifying the highest monthly charges within each contract type, we can pinpoint our elite customers. These high-spending individuals represent a valuable segment, and understanding their needs and behaviors can help enhance customer retention strategies.</a:t>
            </a:r>
            <a:endParaRPr lang="en-IN" sz="2400" dirty="0"/>
          </a:p>
        </p:txBody>
      </p:sp>
      <p:sp>
        <p:nvSpPr>
          <p:cNvPr id="4" name="Slide Number Placeholder 3">
            <a:extLst>
              <a:ext uri="{FF2B5EF4-FFF2-40B4-BE49-F238E27FC236}">
                <a16:creationId xmlns:a16="http://schemas.microsoft.com/office/drawing/2014/main" id="{FCA7CD7E-4D54-1FE9-3580-956C8B285853}"/>
              </a:ext>
            </a:extLst>
          </p:cNvPr>
          <p:cNvSpPr>
            <a:spLocks noGrp="1"/>
          </p:cNvSpPr>
          <p:nvPr>
            <p:ph type="sldNum" sz="quarter" idx="15"/>
          </p:nvPr>
        </p:nvSpPr>
        <p:spPr/>
        <p:txBody>
          <a:bodyPr/>
          <a:lstStyle/>
          <a:p>
            <a:fld id="{18D65601-5AE2-46FC-B138-694DDD2B510D}" type="slidenum">
              <a:rPr lang="en-US" smtClean="0"/>
              <a:pPr/>
              <a:t>21</a:t>
            </a:fld>
            <a:endParaRPr lang="en-US" dirty="0"/>
          </a:p>
        </p:txBody>
      </p:sp>
    </p:spTree>
    <p:extLst>
      <p:ext uri="{BB962C8B-B14F-4D97-AF65-F5344CB8AC3E}">
        <p14:creationId xmlns:p14="http://schemas.microsoft.com/office/powerpoint/2010/main" val="73897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E75B-F21E-6391-317A-A2C80DAE6FEA}"/>
              </a:ext>
            </a:extLst>
          </p:cNvPr>
          <p:cNvSpPr>
            <a:spLocks noGrp="1"/>
          </p:cNvSpPr>
          <p:nvPr>
            <p:ph type="title"/>
          </p:nvPr>
        </p:nvSpPr>
        <p:spPr/>
        <p:txBody>
          <a:bodyPr/>
          <a:lstStyle/>
          <a:p>
            <a:pPr algn="ctr"/>
            <a:r>
              <a:rPr lang="en-US" u="sng" dirty="0"/>
              <a:t>Identify High-value customers at risk of churning</a:t>
            </a:r>
            <a:endParaRPr lang="en-IN" u="sng" dirty="0"/>
          </a:p>
        </p:txBody>
      </p:sp>
      <p:sp>
        <p:nvSpPr>
          <p:cNvPr id="3" name="Content Placeholder 2">
            <a:extLst>
              <a:ext uri="{FF2B5EF4-FFF2-40B4-BE49-F238E27FC236}">
                <a16:creationId xmlns:a16="http://schemas.microsoft.com/office/drawing/2014/main" id="{614EFC85-09B2-F5F8-E553-DE185B69A9E8}"/>
              </a:ext>
            </a:extLst>
          </p:cNvPr>
          <p:cNvSpPr>
            <a:spLocks noGrp="1"/>
          </p:cNvSpPr>
          <p:nvPr>
            <p:ph sz="quarter" idx="12"/>
          </p:nvPr>
        </p:nvSpPr>
        <p:spPr/>
        <p:txBody>
          <a:bodyPr>
            <a:normAutofit/>
          </a:bodyPr>
          <a:lstStyle/>
          <a:p>
            <a:pPr algn="just"/>
            <a:r>
              <a:rPr lang="en-US" sz="2400" dirty="0"/>
              <a:t>Insight 21: We have identified ten high-value customers who are at risk of churning. It's imperative to focus on retaining these customers by addressing their concerns and enhancing their experience, as they represent a crucial segment for the business</a:t>
            </a:r>
            <a:endParaRPr lang="en-IN" sz="2400" dirty="0"/>
          </a:p>
        </p:txBody>
      </p:sp>
      <p:sp>
        <p:nvSpPr>
          <p:cNvPr id="4" name="Slide Number Placeholder 3">
            <a:extLst>
              <a:ext uri="{FF2B5EF4-FFF2-40B4-BE49-F238E27FC236}">
                <a16:creationId xmlns:a16="http://schemas.microsoft.com/office/drawing/2014/main" id="{2EED2E13-F31E-5070-8293-EDBC4E65F230}"/>
              </a:ext>
            </a:extLst>
          </p:cNvPr>
          <p:cNvSpPr>
            <a:spLocks noGrp="1"/>
          </p:cNvSpPr>
          <p:nvPr>
            <p:ph type="sldNum" sz="quarter" idx="15"/>
          </p:nvPr>
        </p:nvSpPr>
        <p:spPr/>
        <p:txBody>
          <a:bodyPr/>
          <a:lstStyle/>
          <a:p>
            <a:fld id="{18D65601-5AE2-46FC-B138-694DDD2B510D}" type="slidenum">
              <a:rPr lang="en-US" smtClean="0"/>
              <a:pPr/>
              <a:t>22</a:t>
            </a:fld>
            <a:endParaRPr lang="en-US" dirty="0"/>
          </a:p>
        </p:txBody>
      </p:sp>
    </p:spTree>
    <p:extLst>
      <p:ext uri="{BB962C8B-B14F-4D97-AF65-F5344CB8AC3E}">
        <p14:creationId xmlns:p14="http://schemas.microsoft.com/office/powerpoint/2010/main" val="403455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1353827" y="3508311"/>
            <a:ext cx="9923770" cy="1438762"/>
          </a:xfrm>
        </p:spPr>
        <p:txBody>
          <a:bodyPr/>
          <a:lstStyle/>
          <a:p>
            <a:r>
              <a:rPr lang="en-ZA" dirty="0"/>
              <a:t>Insights:</a:t>
            </a:r>
          </a:p>
        </p:txBody>
      </p:sp>
      <p:sp>
        <p:nvSpPr>
          <p:cNvPr id="8" name="Text Placeholder 7">
            <a:extLst>
              <a:ext uri="{FF2B5EF4-FFF2-40B4-BE49-F238E27FC236}">
                <a16:creationId xmlns:a16="http://schemas.microsoft.com/office/drawing/2014/main" id="{DD542008-8017-76E5-ABC0-32401068875D}"/>
              </a:ext>
            </a:extLst>
          </p:cNvPr>
          <p:cNvSpPr>
            <a:spLocks noGrp="1"/>
          </p:cNvSpPr>
          <p:nvPr>
            <p:ph type="body" sz="quarter" idx="12"/>
          </p:nvPr>
        </p:nvSpPr>
        <p:spPr>
          <a:xfrm>
            <a:off x="1353828" y="5228488"/>
            <a:ext cx="9923770" cy="1368256"/>
          </a:xfrm>
        </p:spPr>
        <p:txBody>
          <a:bodyPr/>
          <a:lstStyle/>
          <a:p>
            <a:r>
              <a:rPr lang="en-US" dirty="0"/>
              <a:t>CHURN_ANALYSIS</a:t>
            </a:r>
          </a:p>
        </p:txBody>
      </p:sp>
      <p:pic>
        <p:nvPicPr>
          <p:cNvPr id="6" name="Picture Placeholder 5">
            <a:extLst>
              <a:ext uri="{FF2B5EF4-FFF2-40B4-BE49-F238E27FC236}">
                <a16:creationId xmlns:a16="http://schemas.microsoft.com/office/drawing/2014/main" id="{0E6B10B0-05C6-6E91-5BF4-7C180C1A9223}"/>
              </a:ext>
            </a:extLst>
          </p:cNvPr>
          <p:cNvPicPr>
            <a:picLocks noGrp="1" noChangeAspect="1"/>
          </p:cNvPicPr>
          <p:nvPr>
            <p:ph type="pic" sz="quarter" idx="13"/>
          </p:nvPr>
        </p:nvPicPr>
        <p:blipFill>
          <a:blip r:embed="rId2"/>
          <a:srcRect t="21046" b="21046"/>
          <a:stretch>
            <a:fillRect/>
          </a:stretch>
        </p:blipFill>
        <p:spPr/>
      </p:pic>
    </p:spTree>
    <p:extLst>
      <p:ext uri="{BB962C8B-B14F-4D97-AF65-F5344CB8AC3E}">
        <p14:creationId xmlns:p14="http://schemas.microsoft.com/office/powerpoint/2010/main" val="3421680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DD9B0E-4381-C01B-07B7-77391AB54760}"/>
              </a:ext>
            </a:extLst>
          </p:cNvPr>
          <p:cNvSpPr>
            <a:spLocks noGrp="1"/>
          </p:cNvSpPr>
          <p:nvPr>
            <p:ph type="title"/>
          </p:nvPr>
        </p:nvSpPr>
        <p:spPr/>
        <p:txBody>
          <a:bodyPr/>
          <a:lstStyle/>
          <a:p>
            <a:pPr algn="ctr"/>
            <a:r>
              <a:rPr lang="en-US" dirty="0"/>
              <a:t>Most Common Contract Types Among Churned Customer</a:t>
            </a:r>
            <a:endParaRPr lang="en-IN" dirty="0"/>
          </a:p>
        </p:txBody>
      </p:sp>
      <p:pic>
        <p:nvPicPr>
          <p:cNvPr id="8" name="Content Placeholder 7">
            <a:extLst>
              <a:ext uri="{FF2B5EF4-FFF2-40B4-BE49-F238E27FC236}">
                <a16:creationId xmlns:a16="http://schemas.microsoft.com/office/drawing/2014/main" id="{D8D28F77-421A-23C7-78CB-8E26561747D1}"/>
              </a:ext>
            </a:extLst>
          </p:cNvPr>
          <p:cNvPicPr>
            <a:picLocks noGrp="1" noChangeAspect="1"/>
          </p:cNvPicPr>
          <p:nvPr>
            <p:ph sz="quarter" idx="12"/>
          </p:nvPr>
        </p:nvPicPr>
        <p:blipFill>
          <a:blip r:embed="rId2"/>
          <a:stretch>
            <a:fillRect/>
          </a:stretch>
        </p:blipFill>
        <p:spPr>
          <a:xfrm>
            <a:off x="2411715" y="2108200"/>
            <a:ext cx="6628795" cy="4119563"/>
          </a:xfrm>
        </p:spPr>
      </p:pic>
    </p:spTree>
    <p:extLst>
      <p:ext uri="{BB962C8B-B14F-4D97-AF65-F5344CB8AC3E}">
        <p14:creationId xmlns:p14="http://schemas.microsoft.com/office/powerpoint/2010/main" val="1853963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8B11-0C48-EEE0-10D4-116787D692A0}"/>
              </a:ext>
            </a:extLst>
          </p:cNvPr>
          <p:cNvSpPr>
            <a:spLocks noGrp="1"/>
          </p:cNvSpPr>
          <p:nvPr>
            <p:ph type="title"/>
          </p:nvPr>
        </p:nvSpPr>
        <p:spPr/>
        <p:txBody>
          <a:bodyPr/>
          <a:lstStyle/>
          <a:p>
            <a:pPr algn="ctr"/>
            <a:r>
              <a:rPr lang="en-US" dirty="0"/>
              <a:t>Distribution of Monthly Charges among churned Customer</a:t>
            </a:r>
            <a:endParaRPr lang="en-IN" dirty="0"/>
          </a:p>
        </p:txBody>
      </p:sp>
      <p:pic>
        <p:nvPicPr>
          <p:cNvPr id="6" name="Content Placeholder 5">
            <a:extLst>
              <a:ext uri="{FF2B5EF4-FFF2-40B4-BE49-F238E27FC236}">
                <a16:creationId xmlns:a16="http://schemas.microsoft.com/office/drawing/2014/main" id="{FB0F7688-2672-2BB1-2C02-1814178A5829}"/>
              </a:ext>
            </a:extLst>
          </p:cNvPr>
          <p:cNvPicPr>
            <a:picLocks noGrp="1" noChangeAspect="1"/>
          </p:cNvPicPr>
          <p:nvPr>
            <p:ph sz="quarter" idx="12"/>
          </p:nvPr>
        </p:nvPicPr>
        <p:blipFill>
          <a:blip r:embed="rId2"/>
          <a:stretch>
            <a:fillRect/>
          </a:stretch>
        </p:blipFill>
        <p:spPr>
          <a:xfrm>
            <a:off x="2421830" y="2108200"/>
            <a:ext cx="6608565" cy="4119563"/>
          </a:xfrm>
        </p:spPr>
      </p:pic>
      <p:sp>
        <p:nvSpPr>
          <p:cNvPr id="4" name="Slide Number Placeholder 3">
            <a:extLst>
              <a:ext uri="{FF2B5EF4-FFF2-40B4-BE49-F238E27FC236}">
                <a16:creationId xmlns:a16="http://schemas.microsoft.com/office/drawing/2014/main" id="{2F92B6D4-9F05-781C-F0C9-43B1A46941F7}"/>
              </a:ext>
            </a:extLst>
          </p:cNvPr>
          <p:cNvSpPr>
            <a:spLocks noGrp="1"/>
          </p:cNvSpPr>
          <p:nvPr>
            <p:ph type="sldNum" sz="quarter" idx="15"/>
          </p:nvPr>
        </p:nvSpPr>
        <p:spPr/>
        <p:txBody>
          <a:bodyPr/>
          <a:lstStyle/>
          <a:p>
            <a:fld id="{18D65601-5AE2-46FC-B138-694DDD2B510D}" type="slidenum">
              <a:rPr lang="en-US" smtClean="0"/>
              <a:pPr/>
              <a:t>25</a:t>
            </a:fld>
            <a:endParaRPr lang="en-US" dirty="0"/>
          </a:p>
        </p:txBody>
      </p:sp>
    </p:spTree>
    <p:extLst>
      <p:ext uri="{BB962C8B-B14F-4D97-AF65-F5344CB8AC3E}">
        <p14:creationId xmlns:p14="http://schemas.microsoft.com/office/powerpoint/2010/main" val="1608874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71CB-2962-204E-DB87-1C7DBC06441B}"/>
              </a:ext>
            </a:extLst>
          </p:cNvPr>
          <p:cNvSpPr>
            <a:spLocks noGrp="1"/>
          </p:cNvSpPr>
          <p:nvPr>
            <p:ph type="title"/>
          </p:nvPr>
        </p:nvSpPr>
        <p:spPr/>
        <p:txBody>
          <a:bodyPr/>
          <a:lstStyle/>
          <a:p>
            <a:pPr algn="ctr"/>
            <a:r>
              <a:rPr lang="en-US" dirty="0"/>
              <a:t>No of customer most prone to churn According to Contract Types</a:t>
            </a:r>
            <a:endParaRPr lang="en-IN" dirty="0"/>
          </a:p>
        </p:txBody>
      </p:sp>
      <p:pic>
        <p:nvPicPr>
          <p:cNvPr id="6" name="Content Placeholder 5">
            <a:extLst>
              <a:ext uri="{FF2B5EF4-FFF2-40B4-BE49-F238E27FC236}">
                <a16:creationId xmlns:a16="http://schemas.microsoft.com/office/drawing/2014/main" id="{A05B77FC-910A-8D85-C95F-5B9A82C9E93E}"/>
              </a:ext>
            </a:extLst>
          </p:cNvPr>
          <p:cNvPicPr>
            <a:picLocks noGrp="1" noChangeAspect="1"/>
          </p:cNvPicPr>
          <p:nvPr>
            <p:ph sz="quarter" idx="12"/>
          </p:nvPr>
        </p:nvPicPr>
        <p:blipFill>
          <a:blip r:embed="rId2"/>
          <a:stretch>
            <a:fillRect/>
          </a:stretch>
        </p:blipFill>
        <p:spPr>
          <a:xfrm>
            <a:off x="2437606" y="2108200"/>
            <a:ext cx="6577013" cy="4119563"/>
          </a:xfrm>
        </p:spPr>
      </p:pic>
      <p:sp>
        <p:nvSpPr>
          <p:cNvPr id="4" name="Slide Number Placeholder 3">
            <a:extLst>
              <a:ext uri="{FF2B5EF4-FFF2-40B4-BE49-F238E27FC236}">
                <a16:creationId xmlns:a16="http://schemas.microsoft.com/office/drawing/2014/main" id="{B822B1E7-59EF-2FA3-37C2-C202F2CE9EF1}"/>
              </a:ext>
            </a:extLst>
          </p:cNvPr>
          <p:cNvSpPr>
            <a:spLocks noGrp="1"/>
          </p:cNvSpPr>
          <p:nvPr>
            <p:ph type="sldNum" sz="quarter" idx="15"/>
          </p:nvPr>
        </p:nvSpPr>
        <p:spPr/>
        <p:txBody>
          <a:bodyPr/>
          <a:lstStyle/>
          <a:p>
            <a:fld id="{18D65601-5AE2-46FC-B138-694DDD2B510D}" type="slidenum">
              <a:rPr lang="en-US" smtClean="0"/>
              <a:pPr/>
              <a:t>26</a:t>
            </a:fld>
            <a:endParaRPr lang="en-US" dirty="0"/>
          </a:p>
        </p:txBody>
      </p:sp>
    </p:spTree>
    <p:extLst>
      <p:ext uri="{BB962C8B-B14F-4D97-AF65-F5344CB8AC3E}">
        <p14:creationId xmlns:p14="http://schemas.microsoft.com/office/powerpoint/2010/main" val="351005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1830-9758-9A27-8A37-A619C545D874}"/>
              </a:ext>
            </a:extLst>
          </p:cNvPr>
          <p:cNvSpPr>
            <a:spLocks noGrp="1"/>
          </p:cNvSpPr>
          <p:nvPr>
            <p:ph type="title"/>
          </p:nvPr>
        </p:nvSpPr>
        <p:spPr/>
        <p:txBody>
          <a:bodyPr/>
          <a:lstStyle/>
          <a:p>
            <a:pPr algn="ctr"/>
            <a:r>
              <a:rPr lang="en-US" dirty="0"/>
              <a:t>Customers Above 7K who have been Churned</a:t>
            </a:r>
            <a:endParaRPr lang="en-IN" dirty="0"/>
          </a:p>
        </p:txBody>
      </p:sp>
      <p:sp>
        <p:nvSpPr>
          <p:cNvPr id="4" name="Slide Number Placeholder 3">
            <a:extLst>
              <a:ext uri="{FF2B5EF4-FFF2-40B4-BE49-F238E27FC236}">
                <a16:creationId xmlns:a16="http://schemas.microsoft.com/office/drawing/2014/main" id="{CFECD0B0-17DC-3949-739A-8AC2ABE1C533}"/>
              </a:ext>
            </a:extLst>
          </p:cNvPr>
          <p:cNvSpPr>
            <a:spLocks noGrp="1"/>
          </p:cNvSpPr>
          <p:nvPr>
            <p:ph type="sldNum" sz="quarter" idx="15"/>
          </p:nvPr>
        </p:nvSpPr>
        <p:spPr/>
        <p:txBody>
          <a:bodyPr/>
          <a:lstStyle/>
          <a:p>
            <a:fld id="{18D65601-5AE2-46FC-B138-694DDD2B510D}" type="slidenum">
              <a:rPr lang="en-US" smtClean="0"/>
              <a:pPr/>
              <a:t>27</a:t>
            </a:fld>
            <a:endParaRPr lang="en-US" dirty="0"/>
          </a:p>
        </p:txBody>
      </p:sp>
      <p:pic>
        <p:nvPicPr>
          <p:cNvPr id="10" name="Content Placeholder 9">
            <a:extLst>
              <a:ext uri="{FF2B5EF4-FFF2-40B4-BE49-F238E27FC236}">
                <a16:creationId xmlns:a16="http://schemas.microsoft.com/office/drawing/2014/main" id="{0B487146-3A54-982E-44C7-CD3A4BDB866B}"/>
              </a:ext>
            </a:extLst>
          </p:cNvPr>
          <p:cNvPicPr>
            <a:picLocks noGrp="1" noChangeAspect="1"/>
          </p:cNvPicPr>
          <p:nvPr>
            <p:ph sz="quarter" idx="12"/>
          </p:nvPr>
        </p:nvPicPr>
        <p:blipFill>
          <a:blip r:embed="rId2"/>
          <a:stretch>
            <a:fillRect/>
          </a:stretch>
        </p:blipFill>
        <p:spPr>
          <a:xfrm>
            <a:off x="2449512" y="2108200"/>
            <a:ext cx="6553201" cy="4119563"/>
          </a:xfrm>
        </p:spPr>
      </p:pic>
    </p:spTree>
    <p:extLst>
      <p:ext uri="{BB962C8B-B14F-4D97-AF65-F5344CB8AC3E}">
        <p14:creationId xmlns:p14="http://schemas.microsoft.com/office/powerpoint/2010/main" val="1508645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DE43-D59F-6689-9139-EAB32A69841A}"/>
              </a:ext>
            </a:extLst>
          </p:cNvPr>
          <p:cNvSpPr>
            <a:spLocks noGrp="1"/>
          </p:cNvSpPr>
          <p:nvPr>
            <p:ph type="title"/>
          </p:nvPr>
        </p:nvSpPr>
        <p:spPr/>
        <p:txBody>
          <a:bodyPr/>
          <a:lstStyle/>
          <a:p>
            <a:pPr algn="ctr"/>
            <a:r>
              <a:rPr lang="en-US" dirty="0"/>
              <a:t> Total Charges Distribution for Churned and Non-Churned Customers</a:t>
            </a:r>
            <a:endParaRPr lang="en-IN" dirty="0"/>
          </a:p>
        </p:txBody>
      </p:sp>
      <p:pic>
        <p:nvPicPr>
          <p:cNvPr id="6" name="Content Placeholder 5">
            <a:extLst>
              <a:ext uri="{FF2B5EF4-FFF2-40B4-BE49-F238E27FC236}">
                <a16:creationId xmlns:a16="http://schemas.microsoft.com/office/drawing/2014/main" id="{4285943B-C2EE-E855-C740-B7608605AC76}"/>
              </a:ext>
            </a:extLst>
          </p:cNvPr>
          <p:cNvPicPr>
            <a:picLocks noGrp="1" noChangeAspect="1"/>
          </p:cNvPicPr>
          <p:nvPr>
            <p:ph sz="quarter" idx="12"/>
          </p:nvPr>
        </p:nvPicPr>
        <p:blipFill>
          <a:blip r:embed="rId2"/>
          <a:stretch>
            <a:fillRect/>
          </a:stretch>
        </p:blipFill>
        <p:spPr>
          <a:xfrm>
            <a:off x="2420380" y="2108200"/>
            <a:ext cx="6611465" cy="4119563"/>
          </a:xfrm>
        </p:spPr>
      </p:pic>
      <p:sp>
        <p:nvSpPr>
          <p:cNvPr id="4" name="Slide Number Placeholder 3">
            <a:extLst>
              <a:ext uri="{FF2B5EF4-FFF2-40B4-BE49-F238E27FC236}">
                <a16:creationId xmlns:a16="http://schemas.microsoft.com/office/drawing/2014/main" id="{D719AC0C-A1AD-3B99-F35E-87679002D805}"/>
              </a:ext>
            </a:extLst>
          </p:cNvPr>
          <p:cNvSpPr>
            <a:spLocks noGrp="1"/>
          </p:cNvSpPr>
          <p:nvPr>
            <p:ph type="sldNum" sz="quarter" idx="15"/>
          </p:nvPr>
        </p:nvSpPr>
        <p:spPr/>
        <p:txBody>
          <a:bodyPr/>
          <a:lstStyle/>
          <a:p>
            <a:fld id="{18D65601-5AE2-46FC-B138-694DDD2B510D}" type="slidenum">
              <a:rPr lang="en-US" smtClean="0"/>
              <a:pPr/>
              <a:t>28</a:t>
            </a:fld>
            <a:endParaRPr lang="en-US" dirty="0"/>
          </a:p>
        </p:txBody>
      </p:sp>
    </p:spTree>
    <p:extLst>
      <p:ext uri="{BB962C8B-B14F-4D97-AF65-F5344CB8AC3E}">
        <p14:creationId xmlns:p14="http://schemas.microsoft.com/office/powerpoint/2010/main" val="799530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F52A-1CD4-C58B-36F2-46C111B4B8D9}"/>
              </a:ext>
            </a:extLst>
          </p:cNvPr>
          <p:cNvSpPr>
            <a:spLocks noGrp="1"/>
          </p:cNvSpPr>
          <p:nvPr>
            <p:ph type="title"/>
          </p:nvPr>
        </p:nvSpPr>
        <p:spPr/>
        <p:txBody>
          <a:bodyPr/>
          <a:lstStyle/>
          <a:p>
            <a:pPr algn="ctr"/>
            <a:r>
              <a:rPr lang="en-US" dirty="0"/>
              <a:t>Average Monthly Charges by Contract Type among Churned Customer</a:t>
            </a:r>
            <a:endParaRPr lang="en-IN" dirty="0"/>
          </a:p>
        </p:txBody>
      </p:sp>
      <p:pic>
        <p:nvPicPr>
          <p:cNvPr id="6" name="Content Placeholder 5">
            <a:extLst>
              <a:ext uri="{FF2B5EF4-FFF2-40B4-BE49-F238E27FC236}">
                <a16:creationId xmlns:a16="http://schemas.microsoft.com/office/drawing/2014/main" id="{F112D197-6A0F-7921-E014-C8A76FE02A25}"/>
              </a:ext>
            </a:extLst>
          </p:cNvPr>
          <p:cNvPicPr>
            <a:picLocks noGrp="1" noChangeAspect="1"/>
          </p:cNvPicPr>
          <p:nvPr>
            <p:ph sz="quarter" idx="12"/>
          </p:nvPr>
        </p:nvPicPr>
        <p:blipFill>
          <a:blip r:embed="rId2"/>
          <a:stretch>
            <a:fillRect/>
          </a:stretch>
        </p:blipFill>
        <p:spPr>
          <a:xfrm>
            <a:off x="2449403" y="2108200"/>
            <a:ext cx="6553419" cy="4119563"/>
          </a:xfrm>
        </p:spPr>
      </p:pic>
      <p:sp>
        <p:nvSpPr>
          <p:cNvPr id="4" name="Slide Number Placeholder 3">
            <a:extLst>
              <a:ext uri="{FF2B5EF4-FFF2-40B4-BE49-F238E27FC236}">
                <a16:creationId xmlns:a16="http://schemas.microsoft.com/office/drawing/2014/main" id="{83703347-FA3E-860B-8D27-111B182FC2FD}"/>
              </a:ext>
            </a:extLst>
          </p:cNvPr>
          <p:cNvSpPr>
            <a:spLocks noGrp="1"/>
          </p:cNvSpPr>
          <p:nvPr>
            <p:ph type="sldNum" sz="quarter" idx="15"/>
          </p:nvPr>
        </p:nvSpPr>
        <p:spPr/>
        <p:txBody>
          <a:bodyPr/>
          <a:lstStyle/>
          <a:p>
            <a:fld id="{18D65601-5AE2-46FC-B138-694DDD2B510D}" type="slidenum">
              <a:rPr lang="en-US" smtClean="0"/>
              <a:pPr/>
              <a:t>29</a:t>
            </a:fld>
            <a:endParaRPr lang="en-US" dirty="0"/>
          </a:p>
        </p:txBody>
      </p:sp>
    </p:spTree>
    <p:extLst>
      <p:ext uri="{BB962C8B-B14F-4D97-AF65-F5344CB8AC3E}">
        <p14:creationId xmlns:p14="http://schemas.microsoft.com/office/powerpoint/2010/main" val="423710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p:txBody>
          <a:bodyPr/>
          <a:lstStyle/>
          <a:p>
            <a:pPr algn="ctr"/>
            <a:r>
              <a:rPr lang="en-US" u="sng" dirty="0"/>
              <a:t>Distribution of Monthly Charges among churned Customer</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p:txBody>
          <a:bodyPr>
            <a:normAutofit/>
          </a:bodyPr>
          <a:lstStyle/>
          <a:p>
            <a:pPr algn="just"/>
            <a:r>
              <a:rPr lang="en-US" sz="2400" dirty="0"/>
              <a:t>Insight 2: The distribution of monthly charges among churned customers reveals that most of them spent between ₹68 to ₹106, with a high density in this range. The average monthly charge for these customers is approximately ₹81, indicating a concentration of churned customers within this pricing segment</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3</a:t>
            </a:fld>
            <a:endParaRPr lang="en-US" dirty="0"/>
          </a:p>
        </p:txBody>
      </p:sp>
    </p:spTree>
    <p:extLst>
      <p:ext uri="{BB962C8B-B14F-4D97-AF65-F5344CB8AC3E}">
        <p14:creationId xmlns:p14="http://schemas.microsoft.com/office/powerpoint/2010/main" val="2058146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A017-0A5A-9AB1-6142-5356D50C0E62}"/>
              </a:ext>
            </a:extLst>
          </p:cNvPr>
          <p:cNvSpPr>
            <a:spLocks noGrp="1"/>
          </p:cNvSpPr>
          <p:nvPr>
            <p:ph type="title"/>
          </p:nvPr>
        </p:nvSpPr>
        <p:spPr/>
        <p:txBody>
          <a:bodyPr/>
          <a:lstStyle/>
          <a:p>
            <a:pPr algn="ctr"/>
            <a:r>
              <a:rPr lang="en-US" dirty="0"/>
              <a:t>Customers With Online Security And Online Backup Service</a:t>
            </a:r>
            <a:endParaRPr lang="en-IN" dirty="0"/>
          </a:p>
        </p:txBody>
      </p:sp>
      <p:pic>
        <p:nvPicPr>
          <p:cNvPr id="6" name="Content Placeholder 5">
            <a:extLst>
              <a:ext uri="{FF2B5EF4-FFF2-40B4-BE49-F238E27FC236}">
                <a16:creationId xmlns:a16="http://schemas.microsoft.com/office/drawing/2014/main" id="{35E3D491-1997-E22A-444C-5A43CD085668}"/>
              </a:ext>
            </a:extLst>
          </p:cNvPr>
          <p:cNvPicPr>
            <a:picLocks noGrp="1" noChangeAspect="1"/>
          </p:cNvPicPr>
          <p:nvPr>
            <p:ph sz="quarter" idx="12"/>
          </p:nvPr>
        </p:nvPicPr>
        <p:blipFill>
          <a:blip r:embed="rId2"/>
          <a:stretch>
            <a:fillRect/>
          </a:stretch>
        </p:blipFill>
        <p:spPr>
          <a:xfrm>
            <a:off x="4135321" y="2108200"/>
            <a:ext cx="3181584" cy="4119563"/>
          </a:xfrm>
        </p:spPr>
      </p:pic>
      <p:sp>
        <p:nvSpPr>
          <p:cNvPr id="4" name="Slide Number Placeholder 3">
            <a:extLst>
              <a:ext uri="{FF2B5EF4-FFF2-40B4-BE49-F238E27FC236}">
                <a16:creationId xmlns:a16="http://schemas.microsoft.com/office/drawing/2014/main" id="{FF9124C6-E857-EF94-45E6-AC972BB8C55B}"/>
              </a:ext>
            </a:extLst>
          </p:cNvPr>
          <p:cNvSpPr>
            <a:spLocks noGrp="1"/>
          </p:cNvSpPr>
          <p:nvPr>
            <p:ph type="sldNum" sz="quarter" idx="15"/>
          </p:nvPr>
        </p:nvSpPr>
        <p:spPr/>
        <p:txBody>
          <a:bodyPr/>
          <a:lstStyle/>
          <a:p>
            <a:fld id="{18D65601-5AE2-46FC-B138-694DDD2B510D}" type="slidenum">
              <a:rPr lang="en-US" smtClean="0"/>
              <a:pPr/>
              <a:t>30</a:t>
            </a:fld>
            <a:endParaRPr lang="en-US" dirty="0"/>
          </a:p>
        </p:txBody>
      </p:sp>
    </p:spTree>
    <p:extLst>
      <p:ext uri="{BB962C8B-B14F-4D97-AF65-F5344CB8AC3E}">
        <p14:creationId xmlns:p14="http://schemas.microsoft.com/office/powerpoint/2010/main" val="1683120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3021-E48D-6661-7D09-2C7C3092B97F}"/>
              </a:ext>
            </a:extLst>
          </p:cNvPr>
          <p:cNvSpPr>
            <a:spLocks noGrp="1"/>
          </p:cNvSpPr>
          <p:nvPr>
            <p:ph type="title"/>
          </p:nvPr>
        </p:nvSpPr>
        <p:spPr/>
        <p:txBody>
          <a:bodyPr/>
          <a:lstStyle/>
          <a:p>
            <a:pPr algn="ctr"/>
            <a:r>
              <a:rPr lang="en-US" dirty="0"/>
              <a:t>Most combination of service among churned customer</a:t>
            </a:r>
            <a:endParaRPr lang="en-IN" dirty="0"/>
          </a:p>
        </p:txBody>
      </p:sp>
      <p:pic>
        <p:nvPicPr>
          <p:cNvPr id="6" name="Content Placeholder 5">
            <a:extLst>
              <a:ext uri="{FF2B5EF4-FFF2-40B4-BE49-F238E27FC236}">
                <a16:creationId xmlns:a16="http://schemas.microsoft.com/office/drawing/2014/main" id="{72E54A96-6668-F8AD-9722-6318D37B75B2}"/>
              </a:ext>
            </a:extLst>
          </p:cNvPr>
          <p:cNvPicPr>
            <a:picLocks noGrp="1" noChangeAspect="1"/>
          </p:cNvPicPr>
          <p:nvPr>
            <p:ph sz="quarter" idx="12"/>
          </p:nvPr>
        </p:nvPicPr>
        <p:blipFill>
          <a:blip r:embed="rId2"/>
          <a:stretch>
            <a:fillRect/>
          </a:stretch>
        </p:blipFill>
        <p:spPr>
          <a:xfrm>
            <a:off x="2440952" y="2108200"/>
            <a:ext cx="6570321" cy="4119563"/>
          </a:xfrm>
        </p:spPr>
      </p:pic>
      <p:sp>
        <p:nvSpPr>
          <p:cNvPr id="4" name="Slide Number Placeholder 3">
            <a:extLst>
              <a:ext uri="{FF2B5EF4-FFF2-40B4-BE49-F238E27FC236}">
                <a16:creationId xmlns:a16="http://schemas.microsoft.com/office/drawing/2014/main" id="{A9800FF9-03EF-CA67-50EE-0033B4CA5B41}"/>
              </a:ext>
            </a:extLst>
          </p:cNvPr>
          <p:cNvSpPr>
            <a:spLocks noGrp="1"/>
          </p:cNvSpPr>
          <p:nvPr>
            <p:ph type="sldNum" sz="quarter" idx="15"/>
          </p:nvPr>
        </p:nvSpPr>
        <p:spPr/>
        <p:txBody>
          <a:bodyPr/>
          <a:lstStyle/>
          <a:p>
            <a:fld id="{18D65601-5AE2-46FC-B138-694DDD2B510D}" type="slidenum">
              <a:rPr lang="en-US" smtClean="0"/>
              <a:pPr/>
              <a:t>31</a:t>
            </a:fld>
            <a:endParaRPr lang="en-US" dirty="0"/>
          </a:p>
        </p:txBody>
      </p:sp>
    </p:spTree>
    <p:extLst>
      <p:ext uri="{BB962C8B-B14F-4D97-AF65-F5344CB8AC3E}">
        <p14:creationId xmlns:p14="http://schemas.microsoft.com/office/powerpoint/2010/main" val="2907804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4B2-CD7F-5F0F-7424-7B9122E35AFD}"/>
              </a:ext>
            </a:extLst>
          </p:cNvPr>
          <p:cNvSpPr>
            <a:spLocks noGrp="1"/>
          </p:cNvSpPr>
          <p:nvPr>
            <p:ph type="title"/>
          </p:nvPr>
        </p:nvSpPr>
        <p:spPr/>
        <p:txBody>
          <a:bodyPr/>
          <a:lstStyle/>
          <a:p>
            <a:pPr algn="ctr"/>
            <a:r>
              <a:rPr lang="en-US" dirty="0"/>
              <a:t>Average of Total Charges by Gender and Married</a:t>
            </a:r>
            <a:endParaRPr lang="en-IN" dirty="0"/>
          </a:p>
        </p:txBody>
      </p:sp>
      <p:pic>
        <p:nvPicPr>
          <p:cNvPr id="6" name="Content Placeholder 5">
            <a:extLst>
              <a:ext uri="{FF2B5EF4-FFF2-40B4-BE49-F238E27FC236}">
                <a16:creationId xmlns:a16="http://schemas.microsoft.com/office/drawing/2014/main" id="{D86E14CD-DA12-B34D-8C1F-913B68772616}"/>
              </a:ext>
            </a:extLst>
          </p:cNvPr>
          <p:cNvPicPr>
            <a:picLocks noGrp="1" noChangeAspect="1"/>
          </p:cNvPicPr>
          <p:nvPr>
            <p:ph sz="quarter" idx="12"/>
          </p:nvPr>
        </p:nvPicPr>
        <p:blipFill>
          <a:blip r:embed="rId2"/>
          <a:stretch>
            <a:fillRect/>
          </a:stretch>
        </p:blipFill>
        <p:spPr>
          <a:xfrm>
            <a:off x="2447568" y="2108200"/>
            <a:ext cx="6557089" cy="4119563"/>
          </a:xfrm>
        </p:spPr>
      </p:pic>
      <p:sp>
        <p:nvSpPr>
          <p:cNvPr id="4" name="Slide Number Placeholder 3">
            <a:extLst>
              <a:ext uri="{FF2B5EF4-FFF2-40B4-BE49-F238E27FC236}">
                <a16:creationId xmlns:a16="http://schemas.microsoft.com/office/drawing/2014/main" id="{5E811E4A-D281-6987-D60B-323B4A5EB7DF}"/>
              </a:ext>
            </a:extLst>
          </p:cNvPr>
          <p:cNvSpPr>
            <a:spLocks noGrp="1"/>
          </p:cNvSpPr>
          <p:nvPr>
            <p:ph type="sldNum" sz="quarter" idx="15"/>
          </p:nvPr>
        </p:nvSpPr>
        <p:spPr/>
        <p:txBody>
          <a:bodyPr/>
          <a:lstStyle/>
          <a:p>
            <a:fld id="{18D65601-5AE2-46FC-B138-694DDD2B510D}" type="slidenum">
              <a:rPr lang="en-US" smtClean="0"/>
              <a:pPr/>
              <a:t>32</a:t>
            </a:fld>
            <a:endParaRPr lang="en-US" dirty="0"/>
          </a:p>
        </p:txBody>
      </p:sp>
    </p:spTree>
    <p:extLst>
      <p:ext uri="{BB962C8B-B14F-4D97-AF65-F5344CB8AC3E}">
        <p14:creationId xmlns:p14="http://schemas.microsoft.com/office/powerpoint/2010/main" val="1973142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82F-0783-1494-DA6E-9B3A12DAC891}"/>
              </a:ext>
            </a:extLst>
          </p:cNvPr>
          <p:cNvSpPr>
            <a:spLocks noGrp="1"/>
          </p:cNvSpPr>
          <p:nvPr>
            <p:ph type="title"/>
          </p:nvPr>
        </p:nvSpPr>
        <p:spPr/>
        <p:txBody>
          <a:bodyPr/>
          <a:lstStyle/>
          <a:p>
            <a:pPr algn="ctr"/>
            <a:r>
              <a:rPr lang="en-US" dirty="0"/>
              <a:t>Average Monthly charges for Different Age Groups</a:t>
            </a:r>
            <a:endParaRPr lang="en-IN" dirty="0"/>
          </a:p>
        </p:txBody>
      </p:sp>
      <p:pic>
        <p:nvPicPr>
          <p:cNvPr id="6" name="Content Placeholder 5">
            <a:extLst>
              <a:ext uri="{FF2B5EF4-FFF2-40B4-BE49-F238E27FC236}">
                <a16:creationId xmlns:a16="http://schemas.microsoft.com/office/drawing/2014/main" id="{2A31C740-4B6C-CDA3-5482-B1B77550410F}"/>
              </a:ext>
            </a:extLst>
          </p:cNvPr>
          <p:cNvPicPr>
            <a:picLocks noGrp="1" noChangeAspect="1"/>
          </p:cNvPicPr>
          <p:nvPr>
            <p:ph sz="quarter" idx="12"/>
          </p:nvPr>
        </p:nvPicPr>
        <p:blipFill>
          <a:blip r:embed="rId2"/>
          <a:stretch>
            <a:fillRect/>
          </a:stretch>
        </p:blipFill>
        <p:spPr>
          <a:xfrm>
            <a:off x="2457071" y="2108200"/>
            <a:ext cx="6538083" cy="4119563"/>
          </a:xfrm>
        </p:spPr>
      </p:pic>
      <p:sp>
        <p:nvSpPr>
          <p:cNvPr id="4" name="Slide Number Placeholder 3">
            <a:extLst>
              <a:ext uri="{FF2B5EF4-FFF2-40B4-BE49-F238E27FC236}">
                <a16:creationId xmlns:a16="http://schemas.microsoft.com/office/drawing/2014/main" id="{AD7BD206-9EDF-91A7-8C45-DECA778E0641}"/>
              </a:ext>
            </a:extLst>
          </p:cNvPr>
          <p:cNvSpPr>
            <a:spLocks noGrp="1"/>
          </p:cNvSpPr>
          <p:nvPr>
            <p:ph type="sldNum" sz="quarter" idx="15"/>
          </p:nvPr>
        </p:nvSpPr>
        <p:spPr/>
        <p:txBody>
          <a:bodyPr/>
          <a:lstStyle/>
          <a:p>
            <a:fld id="{18D65601-5AE2-46FC-B138-694DDD2B510D}" type="slidenum">
              <a:rPr lang="en-US" smtClean="0"/>
              <a:pPr/>
              <a:t>33</a:t>
            </a:fld>
            <a:endParaRPr lang="en-US" dirty="0"/>
          </a:p>
        </p:txBody>
      </p:sp>
    </p:spTree>
    <p:extLst>
      <p:ext uri="{BB962C8B-B14F-4D97-AF65-F5344CB8AC3E}">
        <p14:creationId xmlns:p14="http://schemas.microsoft.com/office/powerpoint/2010/main" val="3086478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FD62-3B3B-22FD-4BEF-4DCD8F76B871}"/>
              </a:ext>
            </a:extLst>
          </p:cNvPr>
          <p:cNvSpPr>
            <a:spLocks noGrp="1"/>
          </p:cNvSpPr>
          <p:nvPr>
            <p:ph type="title"/>
          </p:nvPr>
        </p:nvSpPr>
        <p:spPr/>
        <p:txBody>
          <a:bodyPr/>
          <a:lstStyle/>
          <a:p>
            <a:pPr algn="ctr"/>
            <a:r>
              <a:rPr lang="en-US" dirty="0"/>
              <a:t>Average age &amp; Avg total charges with Multiple lines &amp; Online Backup</a:t>
            </a:r>
            <a:endParaRPr lang="en-IN" dirty="0"/>
          </a:p>
        </p:txBody>
      </p:sp>
      <p:pic>
        <p:nvPicPr>
          <p:cNvPr id="6" name="Content Placeholder 5">
            <a:extLst>
              <a:ext uri="{FF2B5EF4-FFF2-40B4-BE49-F238E27FC236}">
                <a16:creationId xmlns:a16="http://schemas.microsoft.com/office/drawing/2014/main" id="{99E3469F-4F70-963E-7BE3-ACCBC802A75D}"/>
              </a:ext>
            </a:extLst>
          </p:cNvPr>
          <p:cNvPicPr>
            <a:picLocks noGrp="1" noChangeAspect="1"/>
          </p:cNvPicPr>
          <p:nvPr>
            <p:ph sz="quarter" idx="12"/>
          </p:nvPr>
        </p:nvPicPr>
        <p:blipFill>
          <a:blip r:embed="rId2"/>
          <a:stretch>
            <a:fillRect/>
          </a:stretch>
        </p:blipFill>
        <p:spPr>
          <a:xfrm>
            <a:off x="2452320" y="2108200"/>
            <a:ext cx="6547586" cy="4119563"/>
          </a:xfrm>
        </p:spPr>
      </p:pic>
      <p:sp>
        <p:nvSpPr>
          <p:cNvPr id="4" name="Slide Number Placeholder 3">
            <a:extLst>
              <a:ext uri="{FF2B5EF4-FFF2-40B4-BE49-F238E27FC236}">
                <a16:creationId xmlns:a16="http://schemas.microsoft.com/office/drawing/2014/main" id="{95D1D103-4692-4001-C79B-E1A715924953}"/>
              </a:ext>
            </a:extLst>
          </p:cNvPr>
          <p:cNvSpPr>
            <a:spLocks noGrp="1"/>
          </p:cNvSpPr>
          <p:nvPr>
            <p:ph type="sldNum" sz="quarter" idx="15"/>
          </p:nvPr>
        </p:nvSpPr>
        <p:spPr/>
        <p:txBody>
          <a:bodyPr/>
          <a:lstStyle/>
          <a:p>
            <a:fld id="{18D65601-5AE2-46FC-B138-694DDD2B510D}" type="slidenum">
              <a:rPr lang="en-US" smtClean="0"/>
              <a:pPr/>
              <a:t>34</a:t>
            </a:fld>
            <a:endParaRPr lang="en-US" dirty="0"/>
          </a:p>
        </p:txBody>
      </p:sp>
    </p:spTree>
    <p:extLst>
      <p:ext uri="{BB962C8B-B14F-4D97-AF65-F5344CB8AC3E}">
        <p14:creationId xmlns:p14="http://schemas.microsoft.com/office/powerpoint/2010/main" val="2140153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B689-92E0-5A65-665C-88C6D8084F9A}"/>
              </a:ext>
            </a:extLst>
          </p:cNvPr>
          <p:cNvSpPr>
            <a:spLocks noGrp="1"/>
          </p:cNvSpPr>
          <p:nvPr>
            <p:ph type="title"/>
          </p:nvPr>
        </p:nvSpPr>
        <p:spPr/>
        <p:txBody>
          <a:bodyPr/>
          <a:lstStyle/>
          <a:p>
            <a:pPr algn="ctr"/>
            <a:r>
              <a:rPr lang="en-US" dirty="0"/>
              <a:t>Contract type with highest churn rate among senior citizen 65 And Above</a:t>
            </a:r>
            <a:endParaRPr lang="en-IN" dirty="0"/>
          </a:p>
        </p:txBody>
      </p:sp>
      <p:pic>
        <p:nvPicPr>
          <p:cNvPr id="6" name="Content Placeholder 5">
            <a:extLst>
              <a:ext uri="{FF2B5EF4-FFF2-40B4-BE49-F238E27FC236}">
                <a16:creationId xmlns:a16="http://schemas.microsoft.com/office/drawing/2014/main" id="{FD3DADF5-F4B2-1754-094B-7CD759D30A0C}"/>
              </a:ext>
            </a:extLst>
          </p:cNvPr>
          <p:cNvPicPr>
            <a:picLocks noGrp="1" noChangeAspect="1"/>
          </p:cNvPicPr>
          <p:nvPr>
            <p:ph sz="quarter" idx="12"/>
          </p:nvPr>
        </p:nvPicPr>
        <p:blipFill>
          <a:blip r:embed="rId2"/>
          <a:stretch>
            <a:fillRect/>
          </a:stretch>
        </p:blipFill>
        <p:spPr>
          <a:xfrm>
            <a:off x="2473826" y="2108200"/>
            <a:ext cx="6504573" cy="4119563"/>
          </a:xfrm>
        </p:spPr>
      </p:pic>
      <p:sp>
        <p:nvSpPr>
          <p:cNvPr id="4" name="Slide Number Placeholder 3">
            <a:extLst>
              <a:ext uri="{FF2B5EF4-FFF2-40B4-BE49-F238E27FC236}">
                <a16:creationId xmlns:a16="http://schemas.microsoft.com/office/drawing/2014/main" id="{76FDCA88-13EE-D9BC-7B42-F1BF46AA2B93}"/>
              </a:ext>
            </a:extLst>
          </p:cNvPr>
          <p:cNvSpPr>
            <a:spLocks noGrp="1"/>
          </p:cNvSpPr>
          <p:nvPr>
            <p:ph type="sldNum" sz="quarter" idx="15"/>
          </p:nvPr>
        </p:nvSpPr>
        <p:spPr/>
        <p:txBody>
          <a:bodyPr/>
          <a:lstStyle/>
          <a:p>
            <a:fld id="{18D65601-5AE2-46FC-B138-694DDD2B510D}" type="slidenum">
              <a:rPr lang="en-US" smtClean="0"/>
              <a:pPr/>
              <a:t>35</a:t>
            </a:fld>
            <a:endParaRPr lang="en-US" dirty="0"/>
          </a:p>
        </p:txBody>
      </p:sp>
    </p:spTree>
    <p:extLst>
      <p:ext uri="{BB962C8B-B14F-4D97-AF65-F5344CB8AC3E}">
        <p14:creationId xmlns:p14="http://schemas.microsoft.com/office/powerpoint/2010/main" val="1922981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067B-6490-0927-60D2-F32A2E41045A}"/>
              </a:ext>
            </a:extLst>
          </p:cNvPr>
          <p:cNvSpPr>
            <a:spLocks noGrp="1"/>
          </p:cNvSpPr>
          <p:nvPr>
            <p:ph type="title"/>
          </p:nvPr>
        </p:nvSpPr>
        <p:spPr/>
        <p:txBody>
          <a:bodyPr>
            <a:normAutofit fontScale="90000"/>
          </a:bodyPr>
          <a:lstStyle/>
          <a:p>
            <a:pPr algn="ctr"/>
            <a:r>
              <a:rPr lang="en-US" dirty="0"/>
              <a:t>Avg age &amp; Avg Total charge for customers with different combination of Streaming service</a:t>
            </a:r>
            <a:endParaRPr lang="en-IN" dirty="0"/>
          </a:p>
        </p:txBody>
      </p:sp>
      <p:pic>
        <p:nvPicPr>
          <p:cNvPr id="6" name="Content Placeholder 5">
            <a:extLst>
              <a:ext uri="{FF2B5EF4-FFF2-40B4-BE49-F238E27FC236}">
                <a16:creationId xmlns:a16="http://schemas.microsoft.com/office/drawing/2014/main" id="{52C5B725-B6C0-F85D-186A-8D15656C449F}"/>
              </a:ext>
            </a:extLst>
          </p:cNvPr>
          <p:cNvPicPr>
            <a:picLocks noGrp="1" noChangeAspect="1"/>
          </p:cNvPicPr>
          <p:nvPr>
            <p:ph sz="quarter" idx="12"/>
          </p:nvPr>
        </p:nvPicPr>
        <p:blipFill>
          <a:blip r:embed="rId2"/>
          <a:stretch>
            <a:fillRect/>
          </a:stretch>
        </p:blipFill>
        <p:spPr>
          <a:xfrm>
            <a:off x="2749374" y="2108200"/>
            <a:ext cx="5953477" cy="4119563"/>
          </a:xfrm>
        </p:spPr>
      </p:pic>
      <p:sp>
        <p:nvSpPr>
          <p:cNvPr id="4" name="Slide Number Placeholder 3">
            <a:extLst>
              <a:ext uri="{FF2B5EF4-FFF2-40B4-BE49-F238E27FC236}">
                <a16:creationId xmlns:a16="http://schemas.microsoft.com/office/drawing/2014/main" id="{8C3E3F82-306C-B57A-C763-22B595E3399D}"/>
              </a:ext>
            </a:extLst>
          </p:cNvPr>
          <p:cNvSpPr>
            <a:spLocks noGrp="1"/>
          </p:cNvSpPr>
          <p:nvPr>
            <p:ph type="sldNum" sz="quarter" idx="15"/>
          </p:nvPr>
        </p:nvSpPr>
        <p:spPr/>
        <p:txBody>
          <a:bodyPr/>
          <a:lstStyle/>
          <a:p>
            <a:fld id="{18D65601-5AE2-46FC-B138-694DDD2B510D}" type="slidenum">
              <a:rPr lang="en-US" smtClean="0"/>
              <a:pPr/>
              <a:t>36</a:t>
            </a:fld>
            <a:endParaRPr lang="en-US" dirty="0"/>
          </a:p>
        </p:txBody>
      </p:sp>
    </p:spTree>
    <p:extLst>
      <p:ext uri="{BB962C8B-B14F-4D97-AF65-F5344CB8AC3E}">
        <p14:creationId xmlns:p14="http://schemas.microsoft.com/office/powerpoint/2010/main" val="4278054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E607-0A9C-4F6A-00D7-B1F845BC1188}"/>
              </a:ext>
            </a:extLst>
          </p:cNvPr>
          <p:cNvSpPr>
            <a:spLocks noGrp="1"/>
          </p:cNvSpPr>
          <p:nvPr>
            <p:ph type="title"/>
          </p:nvPr>
        </p:nvSpPr>
        <p:spPr/>
        <p:txBody>
          <a:bodyPr/>
          <a:lstStyle/>
          <a:p>
            <a:pPr algn="ctr"/>
            <a:r>
              <a:rPr lang="en-US" dirty="0"/>
              <a:t>Avg monthly charge for Streaming TV &amp; Multiple Line</a:t>
            </a:r>
            <a:endParaRPr lang="en-IN" dirty="0"/>
          </a:p>
        </p:txBody>
      </p:sp>
      <p:pic>
        <p:nvPicPr>
          <p:cNvPr id="6" name="Content Placeholder 5">
            <a:extLst>
              <a:ext uri="{FF2B5EF4-FFF2-40B4-BE49-F238E27FC236}">
                <a16:creationId xmlns:a16="http://schemas.microsoft.com/office/drawing/2014/main" id="{17CBABE7-45F5-FB71-29EE-597955774B06}"/>
              </a:ext>
            </a:extLst>
          </p:cNvPr>
          <p:cNvPicPr>
            <a:picLocks noGrp="1" noChangeAspect="1"/>
          </p:cNvPicPr>
          <p:nvPr>
            <p:ph sz="quarter" idx="12"/>
          </p:nvPr>
        </p:nvPicPr>
        <p:blipFill>
          <a:blip r:embed="rId2"/>
          <a:stretch>
            <a:fillRect/>
          </a:stretch>
        </p:blipFill>
        <p:spPr>
          <a:xfrm>
            <a:off x="3268450" y="2537160"/>
            <a:ext cx="4915326" cy="3261643"/>
          </a:xfrm>
        </p:spPr>
      </p:pic>
      <p:sp>
        <p:nvSpPr>
          <p:cNvPr id="4" name="Slide Number Placeholder 3">
            <a:extLst>
              <a:ext uri="{FF2B5EF4-FFF2-40B4-BE49-F238E27FC236}">
                <a16:creationId xmlns:a16="http://schemas.microsoft.com/office/drawing/2014/main" id="{F35A2148-DA95-5AB3-C0E3-8B12EEBA1902}"/>
              </a:ext>
            </a:extLst>
          </p:cNvPr>
          <p:cNvSpPr>
            <a:spLocks noGrp="1"/>
          </p:cNvSpPr>
          <p:nvPr>
            <p:ph type="sldNum" sz="quarter" idx="15"/>
          </p:nvPr>
        </p:nvSpPr>
        <p:spPr/>
        <p:txBody>
          <a:bodyPr/>
          <a:lstStyle/>
          <a:p>
            <a:fld id="{18D65601-5AE2-46FC-B138-694DDD2B510D}" type="slidenum">
              <a:rPr lang="en-US" smtClean="0"/>
              <a:pPr/>
              <a:t>37</a:t>
            </a:fld>
            <a:endParaRPr lang="en-US" dirty="0"/>
          </a:p>
        </p:txBody>
      </p:sp>
    </p:spTree>
    <p:extLst>
      <p:ext uri="{BB962C8B-B14F-4D97-AF65-F5344CB8AC3E}">
        <p14:creationId xmlns:p14="http://schemas.microsoft.com/office/powerpoint/2010/main" val="2842488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2F88-B8BE-9C39-08D0-9D47647B9A54}"/>
              </a:ext>
            </a:extLst>
          </p:cNvPr>
          <p:cNvSpPr>
            <a:spLocks noGrp="1"/>
          </p:cNvSpPr>
          <p:nvPr>
            <p:ph type="title"/>
          </p:nvPr>
        </p:nvSpPr>
        <p:spPr/>
        <p:txBody>
          <a:bodyPr/>
          <a:lstStyle/>
          <a:p>
            <a:pPr algn="ctr"/>
            <a:r>
              <a:rPr lang="en-US" dirty="0"/>
              <a:t>Churned Customer Using Most Online Service</a:t>
            </a:r>
            <a:endParaRPr lang="en-IN" dirty="0"/>
          </a:p>
        </p:txBody>
      </p:sp>
      <p:pic>
        <p:nvPicPr>
          <p:cNvPr id="8" name="Content Placeholder 7">
            <a:extLst>
              <a:ext uri="{FF2B5EF4-FFF2-40B4-BE49-F238E27FC236}">
                <a16:creationId xmlns:a16="http://schemas.microsoft.com/office/drawing/2014/main" id="{B9257C6F-F8E9-7E2D-9E33-70F4518E670C}"/>
              </a:ext>
            </a:extLst>
          </p:cNvPr>
          <p:cNvPicPr>
            <a:picLocks noGrp="1" noChangeAspect="1"/>
          </p:cNvPicPr>
          <p:nvPr>
            <p:ph sz="quarter" idx="12"/>
          </p:nvPr>
        </p:nvPicPr>
        <p:blipFill>
          <a:blip r:embed="rId2"/>
          <a:stretch>
            <a:fillRect/>
          </a:stretch>
        </p:blipFill>
        <p:spPr>
          <a:xfrm>
            <a:off x="2434759" y="2108200"/>
            <a:ext cx="6582708" cy="4119563"/>
          </a:xfrm>
        </p:spPr>
      </p:pic>
      <p:sp>
        <p:nvSpPr>
          <p:cNvPr id="4" name="Slide Number Placeholder 3">
            <a:extLst>
              <a:ext uri="{FF2B5EF4-FFF2-40B4-BE49-F238E27FC236}">
                <a16:creationId xmlns:a16="http://schemas.microsoft.com/office/drawing/2014/main" id="{B36507F2-C978-5291-F42D-8E5CA1D66863}"/>
              </a:ext>
            </a:extLst>
          </p:cNvPr>
          <p:cNvSpPr>
            <a:spLocks noGrp="1"/>
          </p:cNvSpPr>
          <p:nvPr>
            <p:ph type="sldNum" sz="quarter" idx="15"/>
          </p:nvPr>
        </p:nvSpPr>
        <p:spPr/>
        <p:txBody>
          <a:bodyPr/>
          <a:lstStyle/>
          <a:p>
            <a:fld id="{18D65601-5AE2-46FC-B138-694DDD2B510D}" type="slidenum">
              <a:rPr lang="en-US" smtClean="0"/>
              <a:pPr/>
              <a:t>38</a:t>
            </a:fld>
            <a:endParaRPr lang="en-US" dirty="0"/>
          </a:p>
        </p:txBody>
      </p:sp>
    </p:spTree>
    <p:extLst>
      <p:ext uri="{BB962C8B-B14F-4D97-AF65-F5344CB8AC3E}">
        <p14:creationId xmlns:p14="http://schemas.microsoft.com/office/powerpoint/2010/main" val="1298409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E23A-1318-A8A0-51CE-3DB392C321A2}"/>
              </a:ext>
            </a:extLst>
          </p:cNvPr>
          <p:cNvSpPr>
            <a:spLocks noGrp="1"/>
          </p:cNvSpPr>
          <p:nvPr>
            <p:ph type="title"/>
          </p:nvPr>
        </p:nvSpPr>
        <p:spPr/>
        <p:txBody>
          <a:bodyPr/>
          <a:lstStyle/>
          <a:p>
            <a:pPr algn="ctr"/>
            <a:r>
              <a:rPr lang="en-US" dirty="0"/>
              <a:t>Gender Distribution among customers who have churned on yearly Contacts</a:t>
            </a:r>
            <a:endParaRPr lang="en-IN" dirty="0"/>
          </a:p>
        </p:txBody>
      </p:sp>
      <p:pic>
        <p:nvPicPr>
          <p:cNvPr id="6" name="Content Placeholder 5">
            <a:extLst>
              <a:ext uri="{FF2B5EF4-FFF2-40B4-BE49-F238E27FC236}">
                <a16:creationId xmlns:a16="http://schemas.microsoft.com/office/drawing/2014/main" id="{E3AB6397-45C6-C646-D325-581D5349FB5F}"/>
              </a:ext>
            </a:extLst>
          </p:cNvPr>
          <p:cNvPicPr>
            <a:picLocks noGrp="1" noChangeAspect="1"/>
          </p:cNvPicPr>
          <p:nvPr>
            <p:ph sz="quarter" idx="12"/>
          </p:nvPr>
        </p:nvPicPr>
        <p:blipFill>
          <a:blip r:embed="rId2"/>
          <a:stretch>
            <a:fillRect/>
          </a:stretch>
        </p:blipFill>
        <p:spPr>
          <a:xfrm>
            <a:off x="2476814" y="2108200"/>
            <a:ext cx="6498598" cy="4119563"/>
          </a:xfrm>
        </p:spPr>
      </p:pic>
      <p:sp>
        <p:nvSpPr>
          <p:cNvPr id="4" name="Slide Number Placeholder 3">
            <a:extLst>
              <a:ext uri="{FF2B5EF4-FFF2-40B4-BE49-F238E27FC236}">
                <a16:creationId xmlns:a16="http://schemas.microsoft.com/office/drawing/2014/main" id="{2F18C3D7-F0BF-55C5-A874-E507B54D87F5}"/>
              </a:ext>
            </a:extLst>
          </p:cNvPr>
          <p:cNvSpPr>
            <a:spLocks noGrp="1"/>
          </p:cNvSpPr>
          <p:nvPr>
            <p:ph type="sldNum" sz="quarter" idx="15"/>
          </p:nvPr>
        </p:nvSpPr>
        <p:spPr/>
        <p:txBody>
          <a:bodyPr/>
          <a:lstStyle/>
          <a:p>
            <a:fld id="{18D65601-5AE2-46FC-B138-694DDD2B510D}" type="slidenum">
              <a:rPr lang="en-US" smtClean="0"/>
              <a:pPr/>
              <a:t>39</a:t>
            </a:fld>
            <a:endParaRPr lang="en-US" dirty="0"/>
          </a:p>
        </p:txBody>
      </p:sp>
    </p:spTree>
    <p:extLst>
      <p:ext uri="{BB962C8B-B14F-4D97-AF65-F5344CB8AC3E}">
        <p14:creationId xmlns:p14="http://schemas.microsoft.com/office/powerpoint/2010/main" val="250580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p:txBody>
          <a:bodyPr/>
          <a:lstStyle/>
          <a:p>
            <a:pPr algn="ctr"/>
            <a:r>
              <a:rPr lang="en-US" u="sng" dirty="0"/>
              <a:t>No of customer most prone to churn According to Contract Types</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p:txBody>
          <a:bodyPr>
            <a:normAutofit/>
          </a:bodyPr>
          <a:lstStyle/>
          <a:p>
            <a:pPr algn="just"/>
            <a:r>
              <a:rPr lang="en-US" sz="2400" dirty="0"/>
              <a:t>Insight 3: Analyzing customers prone to churn based on contract types reveals that approximately 330 customers are likely to churn. Among these, those with 'Month-to-Month' contracts represent the highest proportion, further highlighting this contract type's higher risk of customer attrition compared to others</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4</a:t>
            </a:fld>
            <a:endParaRPr lang="en-US" dirty="0"/>
          </a:p>
        </p:txBody>
      </p:sp>
    </p:spTree>
    <p:extLst>
      <p:ext uri="{BB962C8B-B14F-4D97-AF65-F5344CB8AC3E}">
        <p14:creationId xmlns:p14="http://schemas.microsoft.com/office/powerpoint/2010/main" val="305716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6D4B-D2B3-099A-9F89-4B8E573930EB}"/>
              </a:ext>
            </a:extLst>
          </p:cNvPr>
          <p:cNvSpPr>
            <a:spLocks noGrp="1"/>
          </p:cNvSpPr>
          <p:nvPr>
            <p:ph type="title"/>
          </p:nvPr>
        </p:nvSpPr>
        <p:spPr/>
        <p:txBody>
          <a:bodyPr>
            <a:normAutofit fontScale="90000"/>
          </a:bodyPr>
          <a:lstStyle/>
          <a:p>
            <a:pPr algn="ctr"/>
            <a:r>
              <a:rPr lang="en-US" dirty="0"/>
              <a:t>Churned customer Avg monthly charges and Total charges grouped by contract and Internet service</a:t>
            </a:r>
            <a:endParaRPr lang="en-IN" dirty="0"/>
          </a:p>
        </p:txBody>
      </p:sp>
      <p:pic>
        <p:nvPicPr>
          <p:cNvPr id="6" name="Content Placeholder 5">
            <a:extLst>
              <a:ext uri="{FF2B5EF4-FFF2-40B4-BE49-F238E27FC236}">
                <a16:creationId xmlns:a16="http://schemas.microsoft.com/office/drawing/2014/main" id="{735CA7B2-35AA-3D0B-DBA1-DC9B0A844B88}"/>
              </a:ext>
            </a:extLst>
          </p:cNvPr>
          <p:cNvPicPr>
            <a:picLocks noGrp="1" noChangeAspect="1"/>
          </p:cNvPicPr>
          <p:nvPr>
            <p:ph sz="quarter" idx="12"/>
          </p:nvPr>
        </p:nvPicPr>
        <p:blipFill>
          <a:blip r:embed="rId2"/>
          <a:stretch>
            <a:fillRect/>
          </a:stretch>
        </p:blipFill>
        <p:spPr>
          <a:xfrm>
            <a:off x="2433800" y="2108200"/>
            <a:ext cx="6584625" cy="4119563"/>
          </a:xfrm>
        </p:spPr>
      </p:pic>
      <p:sp>
        <p:nvSpPr>
          <p:cNvPr id="4" name="Slide Number Placeholder 3">
            <a:extLst>
              <a:ext uri="{FF2B5EF4-FFF2-40B4-BE49-F238E27FC236}">
                <a16:creationId xmlns:a16="http://schemas.microsoft.com/office/drawing/2014/main" id="{5CB0C095-98D4-92C2-8BEB-EC76C1A1DD28}"/>
              </a:ext>
            </a:extLst>
          </p:cNvPr>
          <p:cNvSpPr>
            <a:spLocks noGrp="1"/>
          </p:cNvSpPr>
          <p:nvPr>
            <p:ph type="sldNum" sz="quarter" idx="15"/>
          </p:nvPr>
        </p:nvSpPr>
        <p:spPr/>
        <p:txBody>
          <a:bodyPr/>
          <a:lstStyle/>
          <a:p>
            <a:fld id="{18D65601-5AE2-46FC-B138-694DDD2B510D}" type="slidenum">
              <a:rPr lang="en-US" smtClean="0"/>
              <a:pPr/>
              <a:t>40</a:t>
            </a:fld>
            <a:endParaRPr lang="en-US" dirty="0"/>
          </a:p>
        </p:txBody>
      </p:sp>
    </p:spTree>
    <p:extLst>
      <p:ext uri="{BB962C8B-B14F-4D97-AF65-F5344CB8AC3E}">
        <p14:creationId xmlns:p14="http://schemas.microsoft.com/office/powerpoint/2010/main" val="1906917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4248-39C7-1412-C789-874A8B3DE836}"/>
              </a:ext>
            </a:extLst>
          </p:cNvPr>
          <p:cNvSpPr>
            <a:spLocks noGrp="1"/>
          </p:cNvSpPr>
          <p:nvPr>
            <p:ph type="title"/>
          </p:nvPr>
        </p:nvSpPr>
        <p:spPr/>
        <p:txBody>
          <a:bodyPr/>
          <a:lstStyle/>
          <a:p>
            <a:pPr algn="ctr"/>
            <a:r>
              <a:rPr lang="en-US" dirty="0"/>
              <a:t>Churned and Not using Online Service</a:t>
            </a:r>
            <a:endParaRPr lang="en-IN" dirty="0"/>
          </a:p>
        </p:txBody>
      </p:sp>
      <p:pic>
        <p:nvPicPr>
          <p:cNvPr id="6" name="Content Placeholder 5">
            <a:extLst>
              <a:ext uri="{FF2B5EF4-FFF2-40B4-BE49-F238E27FC236}">
                <a16:creationId xmlns:a16="http://schemas.microsoft.com/office/drawing/2014/main" id="{C1CF9926-F517-C574-C9B9-6A69DB3F3272}"/>
              </a:ext>
            </a:extLst>
          </p:cNvPr>
          <p:cNvPicPr>
            <a:picLocks noGrp="1" noChangeAspect="1"/>
          </p:cNvPicPr>
          <p:nvPr>
            <p:ph sz="quarter" idx="12"/>
          </p:nvPr>
        </p:nvPicPr>
        <p:blipFill>
          <a:blip r:embed="rId2"/>
          <a:stretch>
            <a:fillRect/>
          </a:stretch>
        </p:blipFill>
        <p:spPr>
          <a:xfrm>
            <a:off x="4040155" y="2113565"/>
            <a:ext cx="3397053" cy="2812999"/>
          </a:xfrm>
        </p:spPr>
      </p:pic>
      <p:sp>
        <p:nvSpPr>
          <p:cNvPr id="4" name="Slide Number Placeholder 3">
            <a:extLst>
              <a:ext uri="{FF2B5EF4-FFF2-40B4-BE49-F238E27FC236}">
                <a16:creationId xmlns:a16="http://schemas.microsoft.com/office/drawing/2014/main" id="{AD0CAC3C-B49F-401E-42DC-F2928D394BB6}"/>
              </a:ext>
            </a:extLst>
          </p:cNvPr>
          <p:cNvSpPr>
            <a:spLocks noGrp="1"/>
          </p:cNvSpPr>
          <p:nvPr>
            <p:ph type="sldNum" sz="quarter" idx="15"/>
          </p:nvPr>
        </p:nvSpPr>
        <p:spPr/>
        <p:txBody>
          <a:bodyPr/>
          <a:lstStyle/>
          <a:p>
            <a:fld id="{18D65601-5AE2-46FC-B138-694DDD2B510D}" type="slidenum">
              <a:rPr lang="en-US" smtClean="0"/>
              <a:pPr/>
              <a:t>41</a:t>
            </a:fld>
            <a:endParaRPr lang="en-US" dirty="0"/>
          </a:p>
        </p:txBody>
      </p:sp>
    </p:spTree>
    <p:extLst>
      <p:ext uri="{BB962C8B-B14F-4D97-AF65-F5344CB8AC3E}">
        <p14:creationId xmlns:p14="http://schemas.microsoft.com/office/powerpoint/2010/main" val="3222429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09E8-598F-9303-3AE8-B169D780C877}"/>
              </a:ext>
            </a:extLst>
          </p:cNvPr>
          <p:cNvSpPr>
            <a:spLocks noGrp="1"/>
          </p:cNvSpPr>
          <p:nvPr>
            <p:ph type="title"/>
          </p:nvPr>
        </p:nvSpPr>
        <p:spPr/>
        <p:txBody>
          <a:bodyPr/>
          <a:lstStyle/>
          <a:p>
            <a:pPr algn="ctr"/>
            <a:r>
              <a:rPr lang="en-US" dirty="0"/>
              <a:t>Churned customer grouped by num of dependents.</a:t>
            </a:r>
            <a:endParaRPr lang="en-IN" dirty="0"/>
          </a:p>
        </p:txBody>
      </p:sp>
      <p:pic>
        <p:nvPicPr>
          <p:cNvPr id="6" name="Content Placeholder 5">
            <a:extLst>
              <a:ext uri="{FF2B5EF4-FFF2-40B4-BE49-F238E27FC236}">
                <a16:creationId xmlns:a16="http://schemas.microsoft.com/office/drawing/2014/main" id="{7618F8CF-7780-C1A4-F604-77550ADD6FC4}"/>
              </a:ext>
            </a:extLst>
          </p:cNvPr>
          <p:cNvPicPr>
            <a:picLocks noGrp="1" noChangeAspect="1"/>
          </p:cNvPicPr>
          <p:nvPr>
            <p:ph sz="quarter" idx="12"/>
          </p:nvPr>
        </p:nvPicPr>
        <p:blipFill>
          <a:blip r:embed="rId2"/>
          <a:stretch>
            <a:fillRect/>
          </a:stretch>
        </p:blipFill>
        <p:spPr>
          <a:xfrm>
            <a:off x="2440952" y="2108200"/>
            <a:ext cx="6570321" cy="4119563"/>
          </a:xfrm>
        </p:spPr>
      </p:pic>
      <p:sp>
        <p:nvSpPr>
          <p:cNvPr id="4" name="Slide Number Placeholder 3">
            <a:extLst>
              <a:ext uri="{FF2B5EF4-FFF2-40B4-BE49-F238E27FC236}">
                <a16:creationId xmlns:a16="http://schemas.microsoft.com/office/drawing/2014/main" id="{F367F54C-DC6B-1F9B-DF40-479398A608EE}"/>
              </a:ext>
            </a:extLst>
          </p:cNvPr>
          <p:cNvSpPr>
            <a:spLocks noGrp="1"/>
          </p:cNvSpPr>
          <p:nvPr>
            <p:ph type="sldNum" sz="quarter" idx="15"/>
          </p:nvPr>
        </p:nvSpPr>
        <p:spPr/>
        <p:txBody>
          <a:bodyPr/>
          <a:lstStyle/>
          <a:p>
            <a:fld id="{18D65601-5AE2-46FC-B138-694DDD2B510D}" type="slidenum">
              <a:rPr lang="en-US" smtClean="0"/>
              <a:pPr/>
              <a:t>42</a:t>
            </a:fld>
            <a:endParaRPr lang="en-US" dirty="0"/>
          </a:p>
        </p:txBody>
      </p:sp>
    </p:spTree>
    <p:extLst>
      <p:ext uri="{BB962C8B-B14F-4D97-AF65-F5344CB8AC3E}">
        <p14:creationId xmlns:p14="http://schemas.microsoft.com/office/powerpoint/2010/main" val="1879449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4FE0-E8FF-F773-7CE6-B69662B0E275}"/>
              </a:ext>
            </a:extLst>
          </p:cNvPr>
          <p:cNvSpPr>
            <a:spLocks noGrp="1"/>
          </p:cNvSpPr>
          <p:nvPr>
            <p:ph type="title"/>
          </p:nvPr>
        </p:nvSpPr>
        <p:spPr/>
        <p:txBody>
          <a:bodyPr/>
          <a:lstStyle/>
          <a:p>
            <a:pPr algn="ctr"/>
            <a:r>
              <a:rPr lang="en-US" dirty="0"/>
              <a:t>Churned Customers duration in months</a:t>
            </a:r>
            <a:endParaRPr lang="en-IN" dirty="0"/>
          </a:p>
        </p:txBody>
      </p:sp>
      <p:pic>
        <p:nvPicPr>
          <p:cNvPr id="6" name="Content Placeholder 5">
            <a:extLst>
              <a:ext uri="{FF2B5EF4-FFF2-40B4-BE49-F238E27FC236}">
                <a16:creationId xmlns:a16="http://schemas.microsoft.com/office/drawing/2014/main" id="{C54310FA-630F-C366-3151-DCB61F699522}"/>
              </a:ext>
            </a:extLst>
          </p:cNvPr>
          <p:cNvPicPr>
            <a:picLocks noGrp="1" noChangeAspect="1"/>
          </p:cNvPicPr>
          <p:nvPr>
            <p:ph sz="quarter" idx="12"/>
          </p:nvPr>
        </p:nvPicPr>
        <p:blipFill>
          <a:blip r:embed="rId2"/>
          <a:stretch>
            <a:fillRect/>
          </a:stretch>
        </p:blipFill>
        <p:spPr>
          <a:xfrm>
            <a:off x="4395140" y="2108200"/>
            <a:ext cx="2661945" cy="4119563"/>
          </a:xfrm>
        </p:spPr>
      </p:pic>
      <p:sp>
        <p:nvSpPr>
          <p:cNvPr id="4" name="Slide Number Placeholder 3">
            <a:extLst>
              <a:ext uri="{FF2B5EF4-FFF2-40B4-BE49-F238E27FC236}">
                <a16:creationId xmlns:a16="http://schemas.microsoft.com/office/drawing/2014/main" id="{04013F7D-118A-D6FB-AB77-33F4B6C518BA}"/>
              </a:ext>
            </a:extLst>
          </p:cNvPr>
          <p:cNvSpPr>
            <a:spLocks noGrp="1"/>
          </p:cNvSpPr>
          <p:nvPr>
            <p:ph type="sldNum" sz="quarter" idx="15"/>
          </p:nvPr>
        </p:nvSpPr>
        <p:spPr/>
        <p:txBody>
          <a:bodyPr/>
          <a:lstStyle/>
          <a:p>
            <a:fld id="{18D65601-5AE2-46FC-B138-694DDD2B510D}" type="slidenum">
              <a:rPr lang="en-US" smtClean="0"/>
              <a:pPr/>
              <a:t>43</a:t>
            </a:fld>
            <a:endParaRPr lang="en-US" dirty="0"/>
          </a:p>
        </p:txBody>
      </p:sp>
    </p:spTree>
    <p:extLst>
      <p:ext uri="{BB962C8B-B14F-4D97-AF65-F5344CB8AC3E}">
        <p14:creationId xmlns:p14="http://schemas.microsoft.com/office/powerpoint/2010/main" val="2443212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74F8-4AD9-2B3A-DDF9-516E8D968F86}"/>
              </a:ext>
            </a:extLst>
          </p:cNvPr>
          <p:cNvSpPr>
            <a:spLocks noGrp="1"/>
          </p:cNvSpPr>
          <p:nvPr>
            <p:ph type="title"/>
          </p:nvPr>
        </p:nvSpPr>
        <p:spPr/>
        <p:txBody>
          <a:bodyPr>
            <a:normAutofit fontScale="90000"/>
          </a:bodyPr>
          <a:lstStyle/>
          <a:p>
            <a:pPr algn="ctr"/>
            <a:r>
              <a:rPr lang="en-US" dirty="0"/>
              <a:t>Churned Customer Avg age and  Total charges Grouped by Internet Service &amp; Phone Service</a:t>
            </a:r>
            <a:endParaRPr lang="en-IN" dirty="0"/>
          </a:p>
        </p:txBody>
      </p:sp>
      <p:pic>
        <p:nvPicPr>
          <p:cNvPr id="6" name="Content Placeholder 5">
            <a:extLst>
              <a:ext uri="{FF2B5EF4-FFF2-40B4-BE49-F238E27FC236}">
                <a16:creationId xmlns:a16="http://schemas.microsoft.com/office/drawing/2014/main" id="{D6FFDBD2-B766-F188-657F-8EBA31940C51}"/>
              </a:ext>
            </a:extLst>
          </p:cNvPr>
          <p:cNvPicPr>
            <a:picLocks noGrp="1" noChangeAspect="1"/>
          </p:cNvPicPr>
          <p:nvPr>
            <p:ph sz="quarter" idx="12"/>
          </p:nvPr>
        </p:nvPicPr>
        <p:blipFill>
          <a:blip r:embed="rId2"/>
          <a:stretch>
            <a:fillRect/>
          </a:stretch>
        </p:blipFill>
        <p:spPr>
          <a:xfrm>
            <a:off x="2448972" y="2108200"/>
            <a:ext cx="6554281" cy="4119563"/>
          </a:xfrm>
        </p:spPr>
      </p:pic>
      <p:sp>
        <p:nvSpPr>
          <p:cNvPr id="4" name="Slide Number Placeholder 3">
            <a:extLst>
              <a:ext uri="{FF2B5EF4-FFF2-40B4-BE49-F238E27FC236}">
                <a16:creationId xmlns:a16="http://schemas.microsoft.com/office/drawing/2014/main" id="{C0CD5727-9949-77B0-0BC6-89CF733619FE}"/>
              </a:ext>
            </a:extLst>
          </p:cNvPr>
          <p:cNvSpPr>
            <a:spLocks noGrp="1"/>
          </p:cNvSpPr>
          <p:nvPr>
            <p:ph type="sldNum" sz="quarter" idx="15"/>
          </p:nvPr>
        </p:nvSpPr>
        <p:spPr/>
        <p:txBody>
          <a:bodyPr/>
          <a:lstStyle/>
          <a:p>
            <a:fld id="{18D65601-5AE2-46FC-B138-694DDD2B510D}" type="slidenum">
              <a:rPr lang="en-US" smtClean="0"/>
              <a:pPr/>
              <a:t>44</a:t>
            </a:fld>
            <a:endParaRPr lang="en-US" dirty="0"/>
          </a:p>
        </p:txBody>
      </p:sp>
    </p:spTree>
    <p:extLst>
      <p:ext uri="{BB962C8B-B14F-4D97-AF65-F5344CB8AC3E}">
        <p14:creationId xmlns:p14="http://schemas.microsoft.com/office/powerpoint/2010/main" val="802053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AB65-0778-3230-5144-54456AAE8C9B}"/>
              </a:ext>
            </a:extLst>
          </p:cNvPr>
          <p:cNvSpPr>
            <a:spLocks noGrp="1"/>
          </p:cNvSpPr>
          <p:nvPr>
            <p:ph type="title"/>
          </p:nvPr>
        </p:nvSpPr>
        <p:spPr/>
        <p:txBody>
          <a:bodyPr/>
          <a:lstStyle/>
          <a:p>
            <a:pPr algn="ctr"/>
            <a:r>
              <a:rPr lang="en-US" dirty="0"/>
              <a:t>Highest Monthly Charges in Each Contract Types</a:t>
            </a:r>
            <a:endParaRPr lang="en-IN" dirty="0"/>
          </a:p>
        </p:txBody>
      </p:sp>
      <p:pic>
        <p:nvPicPr>
          <p:cNvPr id="6" name="Content Placeholder 5">
            <a:extLst>
              <a:ext uri="{FF2B5EF4-FFF2-40B4-BE49-F238E27FC236}">
                <a16:creationId xmlns:a16="http://schemas.microsoft.com/office/drawing/2014/main" id="{7E6A3DF8-A87F-04B8-024B-DA3DC9313F69}"/>
              </a:ext>
            </a:extLst>
          </p:cNvPr>
          <p:cNvPicPr>
            <a:picLocks noGrp="1" noChangeAspect="1"/>
          </p:cNvPicPr>
          <p:nvPr>
            <p:ph sz="quarter" idx="12"/>
          </p:nvPr>
        </p:nvPicPr>
        <p:blipFill>
          <a:blip r:embed="rId2"/>
          <a:stretch>
            <a:fillRect/>
          </a:stretch>
        </p:blipFill>
        <p:spPr>
          <a:xfrm>
            <a:off x="2441404" y="2108200"/>
            <a:ext cx="6569418" cy="4119563"/>
          </a:xfrm>
        </p:spPr>
      </p:pic>
      <p:sp>
        <p:nvSpPr>
          <p:cNvPr id="4" name="Slide Number Placeholder 3">
            <a:extLst>
              <a:ext uri="{FF2B5EF4-FFF2-40B4-BE49-F238E27FC236}">
                <a16:creationId xmlns:a16="http://schemas.microsoft.com/office/drawing/2014/main" id="{F0D670C9-AC50-02DA-B7CD-FB457D35BA1B}"/>
              </a:ext>
            </a:extLst>
          </p:cNvPr>
          <p:cNvSpPr>
            <a:spLocks noGrp="1"/>
          </p:cNvSpPr>
          <p:nvPr>
            <p:ph type="sldNum" sz="quarter" idx="15"/>
          </p:nvPr>
        </p:nvSpPr>
        <p:spPr/>
        <p:txBody>
          <a:bodyPr/>
          <a:lstStyle/>
          <a:p>
            <a:fld id="{18D65601-5AE2-46FC-B138-694DDD2B510D}" type="slidenum">
              <a:rPr lang="en-US" smtClean="0"/>
              <a:pPr/>
              <a:t>45</a:t>
            </a:fld>
            <a:endParaRPr lang="en-US" dirty="0"/>
          </a:p>
        </p:txBody>
      </p:sp>
    </p:spTree>
    <p:extLst>
      <p:ext uri="{BB962C8B-B14F-4D97-AF65-F5344CB8AC3E}">
        <p14:creationId xmlns:p14="http://schemas.microsoft.com/office/powerpoint/2010/main" val="4641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5250-AEDC-3F7B-3996-AC85F72643C9}"/>
              </a:ext>
            </a:extLst>
          </p:cNvPr>
          <p:cNvSpPr>
            <a:spLocks noGrp="1"/>
          </p:cNvSpPr>
          <p:nvPr>
            <p:ph type="title"/>
          </p:nvPr>
        </p:nvSpPr>
        <p:spPr/>
        <p:txBody>
          <a:bodyPr/>
          <a:lstStyle/>
          <a:p>
            <a:pPr algn="ctr"/>
            <a:r>
              <a:rPr lang="en-US" dirty="0"/>
              <a:t>Customers who churned and their cumulative total charges over time</a:t>
            </a:r>
            <a:endParaRPr lang="en-IN" dirty="0"/>
          </a:p>
        </p:txBody>
      </p:sp>
      <p:pic>
        <p:nvPicPr>
          <p:cNvPr id="6" name="Content Placeholder 5">
            <a:extLst>
              <a:ext uri="{FF2B5EF4-FFF2-40B4-BE49-F238E27FC236}">
                <a16:creationId xmlns:a16="http://schemas.microsoft.com/office/drawing/2014/main" id="{65097ACA-D8E9-4105-5AE4-C082355B613A}"/>
              </a:ext>
            </a:extLst>
          </p:cNvPr>
          <p:cNvPicPr>
            <a:picLocks noGrp="1" noChangeAspect="1"/>
          </p:cNvPicPr>
          <p:nvPr>
            <p:ph sz="quarter" idx="12"/>
          </p:nvPr>
        </p:nvPicPr>
        <p:blipFill>
          <a:blip r:embed="rId2"/>
          <a:stretch>
            <a:fillRect/>
          </a:stretch>
        </p:blipFill>
        <p:spPr>
          <a:xfrm>
            <a:off x="3878018" y="2108200"/>
            <a:ext cx="3696189" cy="4119563"/>
          </a:xfrm>
        </p:spPr>
      </p:pic>
      <p:sp>
        <p:nvSpPr>
          <p:cNvPr id="4" name="Slide Number Placeholder 3">
            <a:extLst>
              <a:ext uri="{FF2B5EF4-FFF2-40B4-BE49-F238E27FC236}">
                <a16:creationId xmlns:a16="http://schemas.microsoft.com/office/drawing/2014/main" id="{5CE52F21-2080-6ECA-5992-71692A87E1DC}"/>
              </a:ext>
            </a:extLst>
          </p:cNvPr>
          <p:cNvSpPr>
            <a:spLocks noGrp="1"/>
          </p:cNvSpPr>
          <p:nvPr>
            <p:ph type="sldNum" sz="quarter" idx="15"/>
          </p:nvPr>
        </p:nvSpPr>
        <p:spPr/>
        <p:txBody>
          <a:bodyPr/>
          <a:lstStyle/>
          <a:p>
            <a:fld id="{18D65601-5AE2-46FC-B138-694DDD2B510D}" type="slidenum">
              <a:rPr lang="en-US" smtClean="0"/>
              <a:pPr/>
              <a:t>46</a:t>
            </a:fld>
            <a:endParaRPr lang="en-US" dirty="0"/>
          </a:p>
        </p:txBody>
      </p:sp>
    </p:spTree>
    <p:extLst>
      <p:ext uri="{BB962C8B-B14F-4D97-AF65-F5344CB8AC3E}">
        <p14:creationId xmlns:p14="http://schemas.microsoft.com/office/powerpoint/2010/main" val="333386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24C4-4258-C9F3-6A85-289467CA4B3C}"/>
              </a:ext>
            </a:extLst>
          </p:cNvPr>
          <p:cNvSpPr>
            <a:spLocks noGrp="1"/>
          </p:cNvSpPr>
          <p:nvPr>
            <p:ph type="title"/>
          </p:nvPr>
        </p:nvSpPr>
        <p:spPr/>
        <p:txBody>
          <a:bodyPr/>
          <a:lstStyle/>
          <a:p>
            <a:pPr algn="ctr"/>
            <a:r>
              <a:rPr lang="en-US" dirty="0"/>
              <a:t>Identify High-value customers at risk of churning</a:t>
            </a:r>
            <a:endParaRPr lang="en-IN" dirty="0"/>
          </a:p>
        </p:txBody>
      </p:sp>
      <p:pic>
        <p:nvPicPr>
          <p:cNvPr id="6" name="Content Placeholder 5">
            <a:extLst>
              <a:ext uri="{FF2B5EF4-FFF2-40B4-BE49-F238E27FC236}">
                <a16:creationId xmlns:a16="http://schemas.microsoft.com/office/drawing/2014/main" id="{57ECB775-5CBB-B340-7449-E5398EA05878}"/>
              </a:ext>
            </a:extLst>
          </p:cNvPr>
          <p:cNvPicPr>
            <a:picLocks noGrp="1" noChangeAspect="1"/>
          </p:cNvPicPr>
          <p:nvPr>
            <p:ph sz="quarter" idx="12"/>
          </p:nvPr>
        </p:nvPicPr>
        <p:blipFill>
          <a:blip r:embed="rId2"/>
          <a:stretch>
            <a:fillRect/>
          </a:stretch>
        </p:blipFill>
        <p:spPr>
          <a:xfrm>
            <a:off x="2443337" y="2108200"/>
            <a:ext cx="6565552" cy="4119563"/>
          </a:xfrm>
        </p:spPr>
      </p:pic>
      <p:sp>
        <p:nvSpPr>
          <p:cNvPr id="4" name="Slide Number Placeholder 3">
            <a:extLst>
              <a:ext uri="{FF2B5EF4-FFF2-40B4-BE49-F238E27FC236}">
                <a16:creationId xmlns:a16="http://schemas.microsoft.com/office/drawing/2014/main" id="{D8B8533C-8534-2CC5-DF82-2A84227CB518}"/>
              </a:ext>
            </a:extLst>
          </p:cNvPr>
          <p:cNvSpPr>
            <a:spLocks noGrp="1"/>
          </p:cNvSpPr>
          <p:nvPr>
            <p:ph type="sldNum" sz="quarter" idx="15"/>
          </p:nvPr>
        </p:nvSpPr>
        <p:spPr/>
        <p:txBody>
          <a:bodyPr/>
          <a:lstStyle/>
          <a:p>
            <a:fld id="{18D65601-5AE2-46FC-B138-694DDD2B510D}" type="slidenum">
              <a:rPr lang="en-US" smtClean="0"/>
              <a:pPr/>
              <a:t>47</a:t>
            </a:fld>
            <a:endParaRPr lang="en-US" dirty="0"/>
          </a:p>
        </p:txBody>
      </p:sp>
    </p:spTree>
    <p:extLst>
      <p:ext uri="{BB962C8B-B14F-4D97-AF65-F5344CB8AC3E}">
        <p14:creationId xmlns:p14="http://schemas.microsoft.com/office/powerpoint/2010/main" val="3313616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E334-8945-6844-06D6-22AF21A6CE4D}"/>
              </a:ext>
            </a:extLst>
          </p:cNvPr>
          <p:cNvSpPr>
            <a:spLocks noGrp="1"/>
          </p:cNvSpPr>
          <p:nvPr>
            <p:ph type="title"/>
          </p:nvPr>
        </p:nvSpPr>
        <p:spPr/>
        <p:txBody>
          <a:bodyPr/>
          <a:lstStyle/>
          <a:p>
            <a:r>
              <a:rPr lang="en-IN" dirty="0"/>
              <a:t>Dashboard-1</a:t>
            </a:r>
          </a:p>
        </p:txBody>
      </p:sp>
      <p:pic>
        <p:nvPicPr>
          <p:cNvPr id="6" name="Content Placeholder 5">
            <a:extLst>
              <a:ext uri="{FF2B5EF4-FFF2-40B4-BE49-F238E27FC236}">
                <a16:creationId xmlns:a16="http://schemas.microsoft.com/office/drawing/2014/main" id="{5E1B2E70-6216-E4E1-C653-4493B93F2A46}"/>
              </a:ext>
            </a:extLst>
          </p:cNvPr>
          <p:cNvPicPr>
            <a:picLocks noGrp="1" noChangeAspect="1"/>
          </p:cNvPicPr>
          <p:nvPr>
            <p:ph sz="quarter" idx="12"/>
          </p:nvPr>
        </p:nvPicPr>
        <p:blipFill>
          <a:blip r:embed="rId2"/>
          <a:stretch>
            <a:fillRect/>
          </a:stretch>
        </p:blipFill>
        <p:spPr>
          <a:xfrm>
            <a:off x="2048662" y="2108200"/>
            <a:ext cx="7354902" cy="4119563"/>
          </a:xfrm>
        </p:spPr>
      </p:pic>
      <p:sp>
        <p:nvSpPr>
          <p:cNvPr id="4" name="Slide Number Placeholder 3">
            <a:extLst>
              <a:ext uri="{FF2B5EF4-FFF2-40B4-BE49-F238E27FC236}">
                <a16:creationId xmlns:a16="http://schemas.microsoft.com/office/drawing/2014/main" id="{4A5C2AE4-FD78-63F0-4EF8-30EA50384D91}"/>
              </a:ext>
            </a:extLst>
          </p:cNvPr>
          <p:cNvSpPr>
            <a:spLocks noGrp="1"/>
          </p:cNvSpPr>
          <p:nvPr>
            <p:ph type="sldNum" sz="quarter" idx="15"/>
          </p:nvPr>
        </p:nvSpPr>
        <p:spPr/>
        <p:txBody>
          <a:bodyPr/>
          <a:lstStyle/>
          <a:p>
            <a:fld id="{18D65601-5AE2-46FC-B138-694DDD2B510D}" type="slidenum">
              <a:rPr lang="en-US" smtClean="0"/>
              <a:pPr/>
              <a:t>48</a:t>
            </a:fld>
            <a:endParaRPr lang="en-US" dirty="0"/>
          </a:p>
        </p:txBody>
      </p:sp>
    </p:spTree>
    <p:extLst>
      <p:ext uri="{BB962C8B-B14F-4D97-AF65-F5344CB8AC3E}">
        <p14:creationId xmlns:p14="http://schemas.microsoft.com/office/powerpoint/2010/main" val="1895244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11A5-D133-5527-8EB3-F2B70F5DA20B}"/>
              </a:ext>
            </a:extLst>
          </p:cNvPr>
          <p:cNvSpPr>
            <a:spLocks noGrp="1"/>
          </p:cNvSpPr>
          <p:nvPr>
            <p:ph type="title"/>
          </p:nvPr>
        </p:nvSpPr>
        <p:spPr/>
        <p:txBody>
          <a:bodyPr/>
          <a:lstStyle/>
          <a:p>
            <a:r>
              <a:rPr lang="en-IN" dirty="0"/>
              <a:t>Dashboard-2</a:t>
            </a:r>
          </a:p>
        </p:txBody>
      </p:sp>
      <p:pic>
        <p:nvPicPr>
          <p:cNvPr id="6" name="Content Placeholder 5">
            <a:extLst>
              <a:ext uri="{FF2B5EF4-FFF2-40B4-BE49-F238E27FC236}">
                <a16:creationId xmlns:a16="http://schemas.microsoft.com/office/drawing/2014/main" id="{A2EE703F-CAF4-B594-1F3C-C874C44494CF}"/>
              </a:ext>
            </a:extLst>
          </p:cNvPr>
          <p:cNvPicPr>
            <a:picLocks noGrp="1" noChangeAspect="1"/>
          </p:cNvPicPr>
          <p:nvPr>
            <p:ph sz="quarter" idx="12"/>
          </p:nvPr>
        </p:nvPicPr>
        <p:blipFill>
          <a:blip r:embed="rId2"/>
          <a:stretch>
            <a:fillRect/>
          </a:stretch>
        </p:blipFill>
        <p:spPr>
          <a:xfrm>
            <a:off x="2206496" y="1660849"/>
            <a:ext cx="8001681" cy="4492269"/>
          </a:xfrm>
        </p:spPr>
      </p:pic>
      <p:sp>
        <p:nvSpPr>
          <p:cNvPr id="4" name="Slide Number Placeholder 3">
            <a:extLst>
              <a:ext uri="{FF2B5EF4-FFF2-40B4-BE49-F238E27FC236}">
                <a16:creationId xmlns:a16="http://schemas.microsoft.com/office/drawing/2014/main" id="{AAE4102A-FB5C-6424-66DB-B08C547CF7A8}"/>
              </a:ext>
            </a:extLst>
          </p:cNvPr>
          <p:cNvSpPr>
            <a:spLocks noGrp="1"/>
          </p:cNvSpPr>
          <p:nvPr>
            <p:ph type="sldNum" sz="quarter" idx="15"/>
          </p:nvPr>
        </p:nvSpPr>
        <p:spPr/>
        <p:txBody>
          <a:bodyPr/>
          <a:lstStyle/>
          <a:p>
            <a:fld id="{18D65601-5AE2-46FC-B138-694DDD2B510D}" type="slidenum">
              <a:rPr lang="en-US" smtClean="0"/>
              <a:pPr/>
              <a:t>49</a:t>
            </a:fld>
            <a:endParaRPr lang="en-US" dirty="0"/>
          </a:p>
        </p:txBody>
      </p:sp>
    </p:spTree>
    <p:extLst>
      <p:ext uri="{BB962C8B-B14F-4D97-AF65-F5344CB8AC3E}">
        <p14:creationId xmlns:p14="http://schemas.microsoft.com/office/powerpoint/2010/main" val="119812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p:txBody>
          <a:bodyPr/>
          <a:lstStyle/>
          <a:p>
            <a:pPr algn="ctr"/>
            <a:r>
              <a:rPr lang="en-US" u="sng" dirty="0"/>
              <a:t>Customers Above 7K who have been Churned</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p:txBody>
          <a:bodyPr>
            <a:normAutofit/>
          </a:bodyPr>
          <a:lstStyle/>
          <a:p>
            <a:pPr algn="just"/>
            <a:r>
              <a:rPr lang="en-US" sz="2400" dirty="0"/>
              <a:t>Insight 4: Analyzing high-paying customers who have churned, focusing on those with total charges between ₹7,000 and ₹8,700, reveals that this segment includes a significant number of churned customers. By examining this group, we gain insights into the behaviors and factors contributing to the churn of customers who have invested heavily in the service.</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5</a:t>
            </a:fld>
            <a:endParaRPr lang="en-US" dirty="0"/>
          </a:p>
        </p:txBody>
      </p:sp>
    </p:spTree>
    <p:extLst>
      <p:ext uri="{BB962C8B-B14F-4D97-AF65-F5344CB8AC3E}">
        <p14:creationId xmlns:p14="http://schemas.microsoft.com/office/powerpoint/2010/main" val="3990018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52E4-34F7-565E-1C46-ADE9F7D0383F}"/>
              </a:ext>
            </a:extLst>
          </p:cNvPr>
          <p:cNvSpPr>
            <a:spLocks noGrp="1"/>
          </p:cNvSpPr>
          <p:nvPr>
            <p:ph type="title"/>
          </p:nvPr>
        </p:nvSpPr>
        <p:spPr/>
        <p:txBody>
          <a:bodyPr/>
          <a:lstStyle/>
          <a:p>
            <a:r>
              <a:rPr lang="en-IN" dirty="0"/>
              <a:t>Dashboard-3</a:t>
            </a:r>
          </a:p>
        </p:txBody>
      </p:sp>
      <p:pic>
        <p:nvPicPr>
          <p:cNvPr id="6" name="Content Placeholder 5">
            <a:extLst>
              <a:ext uri="{FF2B5EF4-FFF2-40B4-BE49-F238E27FC236}">
                <a16:creationId xmlns:a16="http://schemas.microsoft.com/office/drawing/2014/main" id="{22D0C33D-29CC-4EFC-EC10-66C9F40145AE}"/>
              </a:ext>
            </a:extLst>
          </p:cNvPr>
          <p:cNvPicPr>
            <a:picLocks noGrp="1" noChangeAspect="1"/>
          </p:cNvPicPr>
          <p:nvPr>
            <p:ph sz="quarter" idx="12"/>
          </p:nvPr>
        </p:nvPicPr>
        <p:blipFill>
          <a:blip r:embed="rId2"/>
          <a:stretch>
            <a:fillRect/>
          </a:stretch>
        </p:blipFill>
        <p:spPr>
          <a:xfrm>
            <a:off x="2156369" y="1772818"/>
            <a:ext cx="7582062" cy="4296326"/>
          </a:xfrm>
        </p:spPr>
      </p:pic>
      <p:sp>
        <p:nvSpPr>
          <p:cNvPr id="4" name="Slide Number Placeholder 3">
            <a:extLst>
              <a:ext uri="{FF2B5EF4-FFF2-40B4-BE49-F238E27FC236}">
                <a16:creationId xmlns:a16="http://schemas.microsoft.com/office/drawing/2014/main" id="{428EC2BA-5506-92D3-21AC-1AE73739F055}"/>
              </a:ext>
            </a:extLst>
          </p:cNvPr>
          <p:cNvSpPr>
            <a:spLocks noGrp="1"/>
          </p:cNvSpPr>
          <p:nvPr>
            <p:ph type="sldNum" sz="quarter" idx="15"/>
          </p:nvPr>
        </p:nvSpPr>
        <p:spPr/>
        <p:txBody>
          <a:bodyPr/>
          <a:lstStyle/>
          <a:p>
            <a:fld id="{18D65601-5AE2-46FC-B138-694DDD2B510D}" type="slidenum">
              <a:rPr lang="en-US" smtClean="0"/>
              <a:pPr/>
              <a:t>50</a:t>
            </a:fld>
            <a:endParaRPr lang="en-US" dirty="0"/>
          </a:p>
        </p:txBody>
      </p:sp>
    </p:spTree>
    <p:extLst>
      <p:ext uri="{BB962C8B-B14F-4D97-AF65-F5344CB8AC3E}">
        <p14:creationId xmlns:p14="http://schemas.microsoft.com/office/powerpoint/2010/main" val="2267254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51BD-ABD9-3EC5-70FC-D27C38439D6D}"/>
              </a:ext>
            </a:extLst>
          </p:cNvPr>
          <p:cNvSpPr>
            <a:spLocks noGrp="1"/>
          </p:cNvSpPr>
          <p:nvPr>
            <p:ph type="title"/>
          </p:nvPr>
        </p:nvSpPr>
        <p:spPr/>
        <p:txBody>
          <a:bodyPr/>
          <a:lstStyle/>
          <a:p>
            <a:r>
              <a:rPr lang="en-IN" dirty="0"/>
              <a:t>Dashboard-4</a:t>
            </a:r>
          </a:p>
        </p:txBody>
      </p:sp>
      <p:pic>
        <p:nvPicPr>
          <p:cNvPr id="6" name="Content Placeholder 5">
            <a:extLst>
              <a:ext uri="{FF2B5EF4-FFF2-40B4-BE49-F238E27FC236}">
                <a16:creationId xmlns:a16="http://schemas.microsoft.com/office/drawing/2014/main" id="{E8482518-29A0-6777-3FF6-0E6E1715CF56}"/>
              </a:ext>
            </a:extLst>
          </p:cNvPr>
          <p:cNvPicPr>
            <a:picLocks noGrp="1" noChangeAspect="1"/>
          </p:cNvPicPr>
          <p:nvPr>
            <p:ph sz="quarter" idx="12"/>
          </p:nvPr>
        </p:nvPicPr>
        <p:blipFill>
          <a:blip r:embed="rId2"/>
          <a:stretch>
            <a:fillRect/>
          </a:stretch>
        </p:blipFill>
        <p:spPr>
          <a:xfrm>
            <a:off x="2242012" y="1774400"/>
            <a:ext cx="7707976" cy="4332065"/>
          </a:xfrm>
        </p:spPr>
      </p:pic>
      <p:sp>
        <p:nvSpPr>
          <p:cNvPr id="4" name="Slide Number Placeholder 3">
            <a:extLst>
              <a:ext uri="{FF2B5EF4-FFF2-40B4-BE49-F238E27FC236}">
                <a16:creationId xmlns:a16="http://schemas.microsoft.com/office/drawing/2014/main" id="{6A569A95-9536-7AAB-85EB-4691EDD2EBAE}"/>
              </a:ext>
            </a:extLst>
          </p:cNvPr>
          <p:cNvSpPr>
            <a:spLocks noGrp="1"/>
          </p:cNvSpPr>
          <p:nvPr>
            <p:ph type="sldNum" sz="quarter" idx="15"/>
          </p:nvPr>
        </p:nvSpPr>
        <p:spPr/>
        <p:txBody>
          <a:bodyPr/>
          <a:lstStyle/>
          <a:p>
            <a:fld id="{18D65601-5AE2-46FC-B138-694DDD2B510D}" type="slidenum">
              <a:rPr lang="en-US" smtClean="0"/>
              <a:pPr/>
              <a:t>51</a:t>
            </a:fld>
            <a:endParaRPr lang="en-US" dirty="0"/>
          </a:p>
        </p:txBody>
      </p:sp>
    </p:spTree>
    <p:extLst>
      <p:ext uri="{BB962C8B-B14F-4D97-AF65-F5344CB8AC3E}">
        <p14:creationId xmlns:p14="http://schemas.microsoft.com/office/powerpoint/2010/main" val="1256078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26DA-3A06-E066-1550-697B8D0D08A3}"/>
              </a:ext>
            </a:extLst>
          </p:cNvPr>
          <p:cNvSpPr>
            <a:spLocks noGrp="1"/>
          </p:cNvSpPr>
          <p:nvPr>
            <p:ph type="title"/>
          </p:nvPr>
        </p:nvSpPr>
        <p:spPr/>
        <p:txBody>
          <a:bodyPr/>
          <a:lstStyle/>
          <a:p>
            <a:r>
              <a:rPr lang="en-IN" dirty="0"/>
              <a:t>Dashboard-5</a:t>
            </a:r>
          </a:p>
        </p:txBody>
      </p:sp>
      <p:pic>
        <p:nvPicPr>
          <p:cNvPr id="6" name="Content Placeholder 5">
            <a:extLst>
              <a:ext uri="{FF2B5EF4-FFF2-40B4-BE49-F238E27FC236}">
                <a16:creationId xmlns:a16="http://schemas.microsoft.com/office/drawing/2014/main" id="{FBF26F1B-F44A-13FE-D0B7-B93F1A75C8F2}"/>
              </a:ext>
            </a:extLst>
          </p:cNvPr>
          <p:cNvPicPr>
            <a:picLocks noGrp="1" noChangeAspect="1"/>
          </p:cNvPicPr>
          <p:nvPr>
            <p:ph sz="quarter" idx="12"/>
          </p:nvPr>
        </p:nvPicPr>
        <p:blipFill>
          <a:blip r:embed="rId2"/>
          <a:stretch>
            <a:fillRect/>
          </a:stretch>
        </p:blipFill>
        <p:spPr>
          <a:xfrm>
            <a:off x="2024662" y="1810139"/>
            <a:ext cx="7938520" cy="4417624"/>
          </a:xfrm>
        </p:spPr>
      </p:pic>
      <p:sp>
        <p:nvSpPr>
          <p:cNvPr id="4" name="Slide Number Placeholder 3">
            <a:extLst>
              <a:ext uri="{FF2B5EF4-FFF2-40B4-BE49-F238E27FC236}">
                <a16:creationId xmlns:a16="http://schemas.microsoft.com/office/drawing/2014/main" id="{77F51CFB-AEF3-2CC7-C3F5-3A786E273BF0}"/>
              </a:ext>
            </a:extLst>
          </p:cNvPr>
          <p:cNvSpPr>
            <a:spLocks noGrp="1"/>
          </p:cNvSpPr>
          <p:nvPr>
            <p:ph type="sldNum" sz="quarter" idx="15"/>
          </p:nvPr>
        </p:nvSpPr>
        <p:spPr/>
        <p:txBody>
          <a:bodyPr/>
          <a:lstStyle/>
          <a:p>
            <a:fld id="{18D65601-5AE2-46FC-B138-694DDD2B510D}" type="slidenum">
              <a:rPr lang="en-US" smtClean="0"/>
              <a:pPr/>
              <a:t>52</a:t>
            </a:fld>
            <a:endParaRPr lang="en-US" dirty="0"/>
          </a:p>
        </p:txBody>
      </p:sp>
    </p:spTree>
    <p:extLst>
      <p:ext uri="{BB962C8B-B14F-4D97-AF65-F5344CB8AC3E}">
        <p14:creationId xmlns:p14="http://schemas.microsoft.com/office/powerpoint/2010/main" val="2938334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4964671" cy="5253089"/>
          </a:xfrm>
        </p:spPr>
        <p:txBody>
          <a:bodyPr/>
          <a:lstStyle/>
          <a:p>
            <a:r>
              <a:rPr lang="en-US" dirty="0"/>
              <a:t>Thank</a:t>
            </a:r>
            <a:br>
              <a:rPr lang="en-US" dirty="0"/>
            </a:br>
            <a:r>
              <a:rPr lang="en-US" dirty="0"/>
              <a:t>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6422245" y="401227"/>
            <a:ext cx="5835070" cy="6055545"/>
          </a:xfrm>
        </p:spPr>
        <p:txBody>
          <a:bodyPr>
            <a:normAutofit/>
          </a:bodyPr>
          <a:lstStyle/>
          <a:p>
            <a:r>
              <a:rPr lang="en-US" sz="1800" dirty="0"/>
              <a:t>Visvasprabhakar R</a:t>
            </a:r>
          </a:p>
          <a:p>
            <a:r>
              <a:rPr lang="en-US" sz="1800" dirty="0"/>
              <a:t>Master in Business Analytics And Digital Marketing (MBE9)</a:t>
            </a:r>
          </a:p>
          <a:p>
            <a:pPr algn="just"/>
            <a:r>
              <a:rPr lang="en-US" sz="1800" dirty="0"/>
              <a:t>visvasprabhakar170703@gmail.com</a:t>
            </a:r>
          </a:p>
        </p:txBody>
      </p:sp>
    </p:spTree>
    <p:extLst>
      <p:ext uri="{BB962C8B-B14F-4D97-AF65-F5344CB8AC3E}">
        <p14:creationId xmlns:p14="http://schemas.microsoft.com/office/powerpoint/2010/main" val="70437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p:txBody>
          <a:bodyPr/>
          <a:lstStyle/>
          <a:p>
            <a:pPr algn="ctr"/>
            <a:r>
              <a:rPr lang="en-US" u="sng" dirty="0"/>
              <a:t> Total Charges Distribution for Churned and Non-Churned Customers</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p:txBody>
          <a:bodyPr>
            <a:normAutofit/>
          </a:bodyPr>
          <a:lstStyle/>
          <a:p>
            <a:pPr algn="just"/>
            <a:r>
              <a:rPr lang="en-US" sz="2400" dirty="0"/>
              <a:t>Insight 5: Analyzing the distribution of total charges between churned and non-churned customers reveals that 80% of the charges, amounting to ₹11.3M, come from non-churned customers. In contrast, churned customers account for 19.4% of the total charges, representing a significant financial impact of ₹2.73M lost by the company due to churn</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6</a:t>
            </a:fld>
            <a:endParaRPr lang="en-US" dirty="0"/>
          </a:p>
        </p:txBody>
      </p:sp>
    </p:spTree>
    <p:extLst>
      <p:ext uri="{BB962C8B-B14F-4D97-AF65-F5344CB8AC3E}">
        <p14:creationId xmlns:p14="http://schemas.microsoft.com/office/powerpoint/2010/main" val="355924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p:txBody>
          <a:bodyPr/>
          <a:lstStyle/>
          <a:p>
            <a:pPr algn="ctr"/>
            <a:r>
              <a:rPr lang="en-US" u="sng" dirty="0"/>
              <a:t>Average Monthly Charges by Contract Type among Churned Customer</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p:txBody>
          <a:bodyPr>
            <a:normAutofit/>
          </a:bodyPr>
          <a:lstStyle/>
          <a:p>
            <a:pPr algn="just"/>
            <a:r>
              <a:rPr lang="en-US" sz="2400" dirty="0"/>
              <a:t>Insight 6: When examining the average monthly charges by contract type among churned customers, it's evident that although 'Month-to-Month' contracts are more prevalent, the highest average monthly charges come from yearly contracts. This is expected, as the yearly contract typically involves a higher overall price, resulting in a higher average monthly charge for these customers.</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Tree>
    <p:extLst>
      <p:ext uri="{BB962C8B-B14F-4D97-AF65-F5344CB8AC3E}">
        <p14:creationId xmlns:p14="http://schemas.microsoft.com/office/powerpoint/2010/main" val="298741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p:txBody>
          <a:bodyPr/>
          <a:lstStyle/>
          <a:p>
            <a:pPr algn="ctr"/>
            <a:r>
              <a:rPr lang="en-US" u="sng" dirty="0"/>
              <a:t>Customers With Online Security And Online Backup Service</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p:txBody>
          <a:bodyPr>
            <a:normAutofit/>
          </a:bodyPr>
          <a:lstStyle/>
          <a:p>
            <a:pPr algn="just"/>
            <a:r>
              <a:rPr lang="en-US" sz="2400" dirty="0"/>
              <a:t>"Insight 7: Among the 4,835 customers analyzed, 3,249 are using both Online Security and Online Backup services. This indicates a strong preference for these bundled services among the customer base."</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8</a:t>
            </a:fld>
            <a:endParaRPr lang="en-US" dirty="0"/>
          </a:p>
        </p:txBody>
      </p:sp>
    </p:spTree>
    <p:extLst>
      <p:ext uri="{BB962C8B-B14F-4D97-AF65-F5344CB8AC3E}">
        <p14:creationId xmlns:p14="http://schemas.microsoft.com/office/powerpoint/2010/main" val="393256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p:txBody>
          <a:bodyPr/>
          <a:lstStyle/>
          <a:p>
            <a:pPr algn="ctr"/>
            <a:r>
              <a:rPr lang="en-US" u="sng" dirty="0"/>
              <a:t>Most combination of service among churned customer</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p:txBody>
          <a:bodyPr>
            <a:normAutofit/>
          </a:bodyPr>
          <a:lstStyle/>
          <a:p>
            <a:pPr algn="just"/>
            <a:r>
              <a:rPr lang="en-US" sz="2400" dirty="0"/>
              <a:t>Insight 8: To understand the most common service combinations among churned customers, we identify that 'Internet Service' and 'Phone Service' are the most frequently used together. This combination appears 378 times among churned customers, indicating a significant overlap. Therefore, it's crucial to investigate potential issues or flaws in these services, as they might be contributing to the high churn rate.</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9</a:t>
            </a:fld>
            <a:endParaRPr lang="en-US" dirty="0"/>
          </a:p>
        </p:txBody>
      </p:sp>
    </p:spTree>
    <p:extLst>
      <p:ext uri="{BB962C8B-B14F-4D97-AF65-F5344CB8AC3E}">
        <p14:creationId xmlns:p14="http://schemas.microsoft.com/office/powerpoint/2010/main" val="2608938609"/>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E3707C-8CAB-4302-B7E1-D32E1543E05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conference presentation</Template>
  <TotalTime>551</TotalTime>
  <Words>1788</Words>
  <Application>Microsoft Office PowerPoint</Application>
  <PresentationFormat>Widescreen</PresentationFormat>
  <Paragraphs>131</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Tisa Offc Serif Pro</vt:lpstr>
      <vt:lpstr>Univers Light</vt:lpstr>
      <vt:lpstr>Custom</vt:lpstr>
      <vt:lpstr>Churn Analysis</vt:lpstr>
      <vt:lpstr>Most Common Contract Types Among Churned Customer</vt:lpstr>
      <vt:lpstr>Distribution of Monthly Charges among churned Customer</vt:lpstr>
      <vt:lpstr>No of customer most prone to churn According to Contract Types</vt:lpstr>
      <vt:lpstr>Customers Above 7K who have been Churned</vt:lpstr>
      <vt:lpstr> Total Charges Distribution for Churned and Non-Churned Customers</vt:lpstr>
      <vt:lpstr>Average Monthly Charges by Contract Type among Churned Customer</vt:lpstr>
      <vt:lpstr>Customers With Online Security And Online Backup Service</vt:lpstr>
      <vt:lpstr>Most combination of service among churned customer</vt:lpstr>
      <vt:lpstr>Average of Total Charges by Gender and Married</vt:lpstr>
      <vt:lpstr>Average Monthly charges for Different Age Groups</vt:lpstr>
      <vt:lpstr>Average age &amp; Avg total charges with Multiple lines &amp; Online Backup</vt:lpstr>
      <vt:lpstr>Contract type with highest churn rate among senior citizen 65 And Above</vt:lpstr>
      <vt:lpstr>Avg age &amp; Avg Total charge for customers with different combination of Streaming service</vt:lpstr>
      <vt:lpstr>Avg monthly charge for Streaming TV &amp; Multiple Line</vt:lpstr>
      <vt:lpstr>Churned Customer Using Most Online Service</vt:lpstr>
      <vt:lpstr>Gender Distribution among customers who have churned on yearly Contacts</vt:lpstr>
      <vt:lpstr>Churned customer Avg monthly charges and Total charges grouped by contract and Internet service</vt:lpstr>
      <vt:lpstr>Churned customer grouped by num of dependents.</vt:lpstr>
      <vt:lpstr>Churned Customers duration in months</vt:lpstr>
      <vt:lpstr>Highest Monthly Charges in Each Contract Types</vt:lpstr>
      <vt:lpstr>Identify High-value customers at risk of churning</vt:lpstr>
      <vt:lpstr>Insights:</vt:lpstr>
      <vt:lpstr>Most Common Contract Types Among Churned Customer</vt:lpstr>
      <vt:lpstr>Distribution of Monthly Charges among churned Customer</vt:lpstr>
      <vt:lpstr>No of customer most prone to churn According to Contract Types</vt:lpstr>
      <vt:lpstr>Customers Above 7K who have been Churned</vt:lpstr>
      <vt:lpstr> Total Charges Distribution for Churned and Non-Churned Customers</vt:lpstr>
      <vt:lpstr>Average Monthly Charges by Contract Type among Churned Customer</vt:lpstr>
      <vt:lpstr>Customers With Online Security And Online Backup Service</vt:lpstr>
      <vt:lpstr>Most combination of service among churned customer</vt:lpstr>
      <vt:lpstr>Average of Total Charges by Gender and Married</vt:lpstr>
      <vt:lpstr>Average Monthly charges for Different Age Groups</vt:lpstr>
      <vt:lpstr>Average age &amp; Avg total charges with Multiple lines &amp; Online Backup</vt:lpstr>
      <vt:lpstr>Contract type with highest churn rate among senior citizen 65 And Above</vt:lpstr>
      <vt:lpstr>Avg age &amp; Avg Total charge for customers with different combination of Streaming service</vt:lpstr>
      <vt:lpstr>Avg monthly charge for Streaming TV &amp; Multiple Line</vt:lpstr>
      <vt:lpstr>Churned Customer Using Most Online Service</vt:lpstr>
      <vt:lpstr>Gender Distribution among customers who have churned on yearly Contacts</vt:lpstr>
      <vt:lpstr>Churned customer Avg monthly charges and Total charges grouped by contract and Internet service</vt:lpstr>
      <vt:lpstr>Churned and Not using Online Service</vt:lpstr>
      <vt:lpstr>Churned customer grouped by num of dependents.</vt:lpstr>
      <vt:lpstr>Churned Customers duration in months</vt:lpstr>
      <vt:lpstr>Churned Customer Avg age and  Total charges Grouped by Internet Service &amp; Phone Service</vt:lpstr>
      <vt:lpstr>Highest Monthly Charges in Each Contract Types</vt:lpstr>
      <vt:lpstr>Customers who churned and their cumulative total charges over time</vt:lpstr>
      <vt:lpstr>Identify High-value customers at risk of churning</vt:lpstr>
      <vt:lpstr>Dashboard-1</vt:lpstr>
      <vt:lpstr>Dashboard-2</vt:lpstr>
      <vt:lpstr>Dashboard-3</vt:lpstr>
      <vt:lpstr>Dashboard-4</vt:lpstr>
      <vt:lpstr>Dashboard-5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Visvas Prabhakar</dc:creator>
  <cp:lastModifiedBy>Visvas Prabhakar</cp:lastModifiedBy>
  <cp:revision>1</cp:revision>
  <dcterms:created xsi:type="dcterms:W3CDTF">2024-08-21T13:23:25Z</dcterms:created>
  <dcterms:modified xsi:type="dcterms:W3CDTF">2024-08-23T04:42:11Z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