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2AEE-0EA1-1560-CACE-C56A2264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8780" y="594725"/>
            <a:ext cx="8574622" cy="2607275"/>
          </a:xfrm>
        </p:spPr>
        <p:txBody>
          <a:bodyPr/>
          <a:lstStyle/>
          <a:p>
            <a:pPr algn="ctr"/>
            <a:r>
              <a:rPr lang="en-US" b="1" dirty="0"/>
              <a:t>ONLINE IMAGE EDITING  WEBSITE  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AA267-8523-C163-D772-8FA914AD4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5885" y="3656002"/>
            <a:ext cx="6987645" cy="102721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SRIRAM.M - 2020PECCS268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VISWA.C   - 2020PECCS289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204E-FC6B-84CB-DF16-7EAEAE4C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5" y="1952367"/>
            <a:ext cx="4323364" cy="790832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AD728-7270-C928-C83C-46B38DF9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441" y="2533135"/>
            <a:ext cx="10018713" cy="200179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this </a:t>
            </a:r>
            <a:r>
              <a:rPr lang="en-US" dirty="0" err="1"/>
              <a:t>miniproject</a:t>
            </a:r>
            <a:r>
              <a:rPr lang="en-US" dirty="0"/>
              <a:t> we are going to create a website for editing images .we  use react a frame of </a:t>
            </a:r>
            <a:r>
              <a:rPr lang="en-US" dirty="0" err="1"/>
              <a:t>javascript</a:t>
            </a:r>
            <a:r>
              <a:rPr lang="en-US" dirty="0"/>
              <a:t> for scripting  and for  functionality we use API (application programming interface) and access it through </a:t>
            </a:r>
            <a:r>
              <a:rPr lang="en-US" dirty="0" err="1"/>
              <a:t>reactapp</a:t>
            </a:r>
            <a:r>
              <a:rPr lang="en-US" dirty="0"/>
              <a:t> .the user can upload a photo from the device and can edit as their wish using the tools and  features provided by us and can download to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51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718-D5DE-E5F5-4220-FE13477F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 in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2D90-1C70-2C4D-9642-B46F42BB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  - for building hypertext frame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 - for styling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      - for scripting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         - for functionality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9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BCE9-EFC2-C6F8-5601-45D026B4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391" y="856734"/>
            <a:ext cx="3062975" cy="1254211"/>
          </a:xfrm>
        </p:spPr>
        <p:txBody>
          <a:bodyPr/>
          <a:lstStyle/>
          <a:p>
            <a:r>
              <a:rPr lang="en-US" dirty="0"/>
              <a:t>About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780F-AE57-A680-AAE9-D5B81883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0945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– application programming interface</a:t>
            </a:r>
          </a:p>
          <a:p>
            <a:r>
              <a:rPr lang="en-IN" dirty="0"/>
              <a:t>API provides the entire functionality of image editing</a:t>
            </a:r>
          </a:p>
          <a:p>
            <a:r>
              <a:rPr lang="en-IN" dirty="0"/>
              <a:t>We should create a interface between the user and 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The user gives the input </a:t>
            </a:r>
          </a:p>
          <a:p>
            <a:r>
              <a:rPr lang="en-IN" dirty="0"/>
              <a:t>We have to give the user input as </a:t>
            </a:r>
            <a:r>
              <a:rPr lang="en-IN" dirty="0" err="1"/>
              <a:t>api’s</a:t>
            </a:r>
            <a:r>
              <a:rPr lang="en-IN" dirty="0"/>
              <a:t> input</a:t>
            </a:r>
          </a:p>
          <a:p>
            <a:r>
              <a:rPr lang="en-IN" dirty="0"/>
              <a:t>The </a:t>
            </a:r>
            <a:r>
              <a:rPr lang="en-IN" dirty="0" err="1"/>
              <a:t>api</a:t>
            </a:r>
            <a:r>
              <a:rPr lang="en-IN" dirty="0"/>
              <a:t> returns output as </a:t>
            </a:r>
            <a:r>
              <a:rPr lang="en-IN" dirty="0" err="1"/>
              <a:t>jason</a:t>
            </a:r>
            <a:r>
              <a:rPr lang="en-IN" dirty="0"/>
              <a:t> file</a:t>
            </a:r>
          </a:p>
          <a:p>
            <a:r>
              <a:rPr lang="en-IN" dirty="0"/>
              <a:t>We have to demonstrate the </a:t>
            </a:r>
            <a:r>
              <a:rPr lang="en-IN" dirty="0" err="1"/>
              <a:t>ouput</a:t>
            </a:r>
            <a:r>
              <a:rPr lang="en-IN" dirty="0"/>
              <a:t> to user </a:t>
            </a:r>
          </a:p>
        </p:txBody>
      </p:sp>
    </p:spTree>
    <p:extLst>
      <p:ext uri="{BB962C8B-B14F-4D97-AF65-F5344CB8AC3E}">
        <p14:creationId xmlns:p14="http://schemas.microsoft.com/office/powerpoint/2010/main" val="394158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BFC1-6D96-7459-00F7-FA783E91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6F80-BCB6-442C-5640-A08883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HTML ,CSS(Tailwind) we can create a UI of our website</a:t>
            </a:r>
          </a:p>
          <a:p>
            <a:r>
              <a:rPr lang="en-US" dirty="0"/>
              <a:t>Through which we can interact with user</a:t>
            </a:r>
          </a:p>
          <a:p>
            <a:r>
              <a:rPr lang="en-US" dirty="0"/>
              <a:t>By using </a:t>
            </a:r>
            <a:r>
              <a:rPr lang="en-US" dirty="0" err="1"/>
              <a:t>reactapp</a:t>
            </a:r>
            <a:r>
              <a:rPr lang="en-US" dirty="0"/>
              <a:t> we can able to interact with the 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8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7C6A-65AD-3B82-D7C6-2F135545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44" y="1581665"/>
            <a:ext cx="10018713" cy="3076832"/>
          </a:xfrm>
        </p:spPr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421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</TotalTime>
  <Words>199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ONLINE IMAGE EDITING  WEBSITE   </vt:lpstr>
      <vt:lpstr>ABSTRACT</vt:lpstr>
      <vt:lpstr>Languages used in this project</vt:lpstr>
      <vt:lpstr>About API</vt:lpstr>
      <vt:lpstr>About Interface</vt:lpstr>
      <vt:lpstr>Thankyou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IMAGE EDITING  WEBSITE   </dc:title>
  <dc:creator>viswa c</dc:creator>
  <cp:lastModifiedBy>viswa c</cp:lastModifiedBy>
  <cp:revision>1</cp:revision>
  <dcterms:created xsi:type="dcterms:W3CDTF">2023-01-31T01:01:48Z</dcterms:created>
  <dcterms:modified xsi:type="dcterms:W3CDTF">2023-01-31T01:50:52Z</dcterms:modified>
</cp:coreProperties>
</file>