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D64D1-C208-64E8-C784-E45B2BC28BFA}" v="830" dt="2024-07-03T10:24:05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 Sjp" userId="9332b808126e5975" providerId="Windows Live" clId="Web-{E0BD64D1-C208-64E8-C784-E45B2BC28BFA}"/>
    <pc:docChg chg="addSld delSld modSld sldOrd">
      <pc:chgData name="Viswa Sjp" userId="9332b808126e5975" providerId="Windows Live" clId="Web-{E0BD64D1-C208-64E8-C784-E45B2BC28BFA}" dt="2024-07-03T10:24:05.744" v="795" actId="20577"/>
      <pc:docMkLst>
        <pc:docMk/>
      </pc:docMkLst>
      <pc:sldChg chg="modSp">
        <pc:chgData name="Viswa Sjp" userId="9332b808126e5975" providerId="Windows Live" clId="Web-{E0BD64D1-C208-64E8-C784-E45B2BC28BFA}" dt="2024-07-03T10:24:05.744" v="795" actId="20577"/>
        <pc:sldMkLst>
          <pc:docMk/>
          <pc:sldMk cId="109857222" sldId="256"/>
        </pc:sldMkLst>
        <pc:spChg chg="mod">
          <ac:chgData name="Viswa Sjp" userId="9332b808126e5975" providerId="Windows Live" clId="Web-{E0BD64D1-C208-64E8-C784-E45B2BC28BFA}" dt="2024-07-03T10:24:05.744" v="79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Viswa Sjp" userId="9332b808126e5975" providerId="Windows Live" clId="Web-{E0BD64D1-C208-64E8-C784-E45B2BC28BFA}" dt="2024-07-03T10:08:35.237" v="562" actId="20577"/>
        <pc:sldMkLst>
          <pc:docMk/>
          <pc:sldMk cId="3578567627" sldId="257"/>
        </pc:sldMkLst>
        <pc:spChg chg="mod">
          <ac:chgData name="Viswa Sjp" userId="9332b808126e5975" providerId="Windows Live" clId="Web-{E0BD64D1-C208-64E8-C784-E45B2BC28BFA}" dt="2024-07-03T09:44:10.184" v="17" actId="20577"/>
          <ac:spMkLst>
            <pc:docMk/>
            <pc:sldMk cId="3578567627" sldId="257"/>
            <ac:spMk id="2" creationId="{7AD3CB09-1A23-70CC-3B28-78614DD4BA62}"/>
          </ac:spMkLst>
        </pc:spChg>
        <pc:spChg chg="mod">
          <ac:chgData name="Viswa Sjp" userId="9332b808126e5975" providerId="Windows Live" clId="Web-{E0BD64D1-C208-64E8-C784-E45B2BC28BFA}" dt="2024-07-03T10:08:35.237" v="562" actId="20577"/>
          <ac:spMkLst>
            <pc:docMk/>
            <pc:sldMk cId="3578567627" sldId="257"/>
            <ac:spMk id="3" creationId="{B5EB79CB-2CE2-4F4A-340C-16FCDE933460}"/>
          </ac:spMkLst>
        </pc:spChg>
      </pc:sldChg>
      <pc:sldChg chg="addSp delSp modSp new">
        <pc:chgData name="Viswa Sjp" userId="9332b808126e5975" providerId="Windows Live" clId="Web-{E0BD64D1-C208-64E8-C784-E45B2BC28BFA}" dt="2024-07-03T09:43:42.402" v="13" actId="14100"/>
        <pc:sldMkLst>
          <pc:docMk/>
          <pc:sldMk cId="615489686" sldId="258"/>
        </pc:sldMkLst>
        <pc:spChg chg="del">
          <ac:chgData name="Viswa Sjp" userId="9332b808126e5975" providerId="Windows Live" clId="Web-{E0BD64D1-C208-64E8-C784-E45B2BC28BFA}" dt="2024-07-03T09:43:31.496" v="9"/>
          <ac:spMkLst>
            <pc:docMk/>
            <pc:sldMk cId="615489686" sldId="258"/>
            <ac:spMk id="3" creationId="{CF612549-48C6-8BC8-1E94-61D77E38F951}"/>
          </ac:spMkLst>
        </pc:spChg>
        <pc:picChg chg="add mod ord">
          <ac:chgData name="Viswa Sjp" userId="9332b808126e5975" providerId="Windows Live" clId="Web-{E0BD64D1-C208-64E8-C784-E45B2BC28BFA}" dt="2024-07-03T09:43:42.402" v="13" actId="14100"/>
          <ac:picMkLst>
            <pc:docMk/>
            <pc:sldMk cId="615489686" sldId="258"/>
            <ac:picMk id="4" creationId="{C23DE46B-6F96-3088-A24A-0704933A5653}"/>
          </ac:picMkLst>
        </pc:picChg>
      </pc:sldChg>
      <pc:sldChg chg="modSp new">
        <pc:chgData name="Viswa Sjp" userId="9332b808126e5975" providerId="Windows Live" clId="Web-{E0BD64D1-C208-64E8-C784-E45B2BC28BFA}" dt="2024-07-03T10:21:31.850" v="772" actId="20577"/>
        <pc:sldMkLst>
          <pc:docMk/>
          <pc:sldMk cId="862271661" sldId="259"/>
        </pc:sldMkLst>
        <pc:spChg chg="mod">
          <ac:chgData name="Viswa Sjp" userId="9332b808126e5975" providerId="Windows Live" clId="Web-{E0BD64D1-C208-64E8-C784-E45B2BC28BFA}" dt="2024-07-03T10:09:05.722" v="572" actId="20577"/>
          <ac:spMkLst>
            <pc:docMk/>
            <pc:sldMk cId="862271661" sldId="259"/>
            <ac:spMk id="2" creationId="{626F7B4B-19E9-D370-E02E-E954389B8895}"/>
          </ac:spMkLst>
        </pc:spChg>
        <pc:spChg chg="mod">
          <ac:chgData name="Viswa Sjp" userId="9332b808126e5975" providerId="Windows Live" clId="Web-{E0BD64D1-C208-64E8-C784-E45B2BC28BFA}" dt="2024-07-03T10:21:31.850" v="772" actId="20577"/>
          <ac:spMkLst>
            <pc:docMk/>
            <pc:sldMk cId="862271661" sldId="259"/>
            <ac:spMk id="3" creationId="{CF4B9BDC-FD9D-98AA-E9E7-E54EAFD96407}"/>
          </ac:spMkLst>
        </pc:spChg>
      </pc:sldChg>
      <pc:sldChg chg="modSp new">
        <pc:chgData name="Viswa Sjp" userId="9332b808126e5975" providerId="Windows Live" clId="Web-{E0BD64D1-C208-64E8-C784-E45B2BC28BFA}" dt="2024-07-03T10:08:49.409" v="567" actId="20577"/>
        <pc:sldMkLst>
          <pc:docMk/>
          <pc:sldMk cId="3740866976" sldId="260"/>
        </pc:sldMkLst>
        <pc:spChg chg="mod">
          <ac:chgData name="Viswa Sjp" userId="9332b808126e5975" providerId="Windows Live" clId="Web-{E0BD64D1-C208-64E8-C784-E45B2BC28BFA}" dt="2024-07-03T10:04:01.245" v="377" actId="20577"/>
          <ac:spMkLst>
            <pc:docMk/>
            <pc:sldMk cId="3740866976" sldId="260"/>
            <ac:spMk id="2" creationId="{EA8ED8B7-E45B-E447-16CC-133BC62571A8}"/>
          </ac:spMkLst>
        </pc:spChg>
        <pc:spChg chg="mod">
          <ac:chgData name="Viswa Sjp" userId="9332b808126e5975" providerId="Windows Live" clId="Web-{E0BD64D1-C208-64E8-C784-E45B2BC28BFA}" dt="2024-07-03T10:08:49.409" v="567" actId="20577"/>
          <ac:spMkLst>
            <pc:docMk/>
            <pc:sldMk cId="3740866976" sldId="260"/>
            <ac:spMk id="3" creationId="{C22BBE17-5094-1FB7-B147-96B284BB4A53}"/>
          </ac:spMkLst>
        </pc:spChg>
      </pc:sldChg>
      <pc:sldChg chg="modSp new del ord">
        <pc:chgData name="Viswa Sjp" userId="9332b808126e5975" providerId="Windows Live" clId="Web-{E0BD64D1-C208-64E8-C784-E45B2BC28BFA}" dt="2024-07-03T10:16:56.905" v="674"/>
        <pc:sldMkLst>
          <pc:docMk/>
          <pc:sldMk cId="3389847258" sldId="261"/>
        </pc:sldMkLst>
        <pc:spChg chg="mod">
          <ac:chgData name="Viswa Sjp" userId="9332b808126e5975" providerId="Windows Live" clId="Web-{E0BD64D1-C208-64E8-C784-E45B2BC28BFA}" dt="2024-07-03T10:02:36.603" v="372" actId="20577"/>
          <ac:spMkLst>
            <pc:docMk/>
            <pc:sldMk cId="3389847258" sldId="261"/>
            <ac:spMk id="2" creationId="{A28BAEC2-E3CF-2BE5-BA8A-D1E19EEB094C}"/>
          </ac:spMkLst>
        </pc:spChg>
        <pc:spChg chg="mod">
          <ac:chgData name="Viswa Sjp" userId="9332b808126e5975" providerId="Windows Live" clId="Web-{E0BD64D1-C208-64E8-C784-E45B2BC28BFA}" dt="2024-07-03T10:02:36.649" v="374" actId="20577"/>
          <ac:spMkLst>
            <pc:docMk/>
            <pc:sldMk cId="3389847258" sldId="261"/>
            <ac:spMk id="3" creationId="{49A514AB-F8C0-94B1-1FB4-B66A2E243A82}"/>
          </ac:spMkLst>
        </pc:spChg>
      </pc:sldChg>
      <pc:sldChg chg="modSp new">
        <pc:chgData name="Viswa Sjp" userId="9332b808126e5975" providerId="Windows Live" clId="Web-{E0BD64D1-C208-64E8-C784-E45B2BC28BFA}" dt="2024-07-03T10:08:42.659" v="565" actId="20577"/>
        <pc:sldMkLst>
          <pc:docMk/>
          <pc:sldMk cId="2217507754" sldId="262"/>
        </pc:sldMkLst>
        <pc:spChg chg="mod">
          <ac:chgData name="Viswa Sjp" userId="9332b808126e5975" providerId="Windows Live" clId="Web-{E0BD64D1-C208-64E8-C784-E45B2BC28BFA}" dt="2024-07-03T09:57:51.595" v="267" actId="20577"/>
          <ac:spMkLst>
            <pc:docMk/>
            <pc:sldMk cId="2217507754" sldId="262"/>
            <ac:spMk id="2" creationId="{60863E05-40D2-B215-07B1-C5F8FD53CD57}"/>
          </ac:spMkLst>
        </pc:spChg>
        <pc:spChg chg="mod">
          <ac:chgData name="Viswa Sjp" userId="9332b808126e5975" providerId="Windows Live" clId="Web-{E0BD64D1-C208-64E8-C784-E45B2BC28BFA}" dt="2024-07-03T10:08:42.659" v="565" actId="20577"/>
          <ac:spMkLst>
            <pc:docMk/>
            <pc:sldMk cId="2217507754" sldId="262"/>
            <ac:spMk id="3" creationId="{33277C10-30F2-F574-0D4A-6C6FDC966A78}"/>
          </ac:spMkLst>
        </pc:spChg>
      </pc:sldChg>
      <pc:sldChg chg="modSp new">
        <pc:chgData name="Viswa Sjp" userId="9332b808126e5975" providerId="Windows Live" clId="Web-{E0BD64D1-C208-64E8-C784-E45B2BC28BFA}" dt="2024-07-03T10:21:15.693" v="759" actId="20577"/>
        <pc:sldMkLst>
          <pc:docMk/>
          <pc:sldMk cId="3791544033" sldId="263"/>
        </pc:sldMkLst>
        <pc:spChg chg="mod">
          <ac:chgData name="Viswa Sjp" userId="9332b808126e5975" providerId="Windows Live" clId="Web-{E0BD64D1-C208-64E8-C784-E45B2BC28BFA}" dt="2024-07-03T10:21:15.693" v="759" actId="20577"/>
          <ac:spMkLst>
            <pc:docMk/>
            <pc:sldMk cId="3791544033" sldId="263"/>
            <ac:spMk id="3" creationId="{0E1AAB33-45EE-FCB0-0AE5-9A63B8D412C7}"/>
          </ac:spMkLst>
        </pc:spChg>
      </pc:sldChg>
      <pc:sldChg chg="modSp new">
        <pc:chgData name="Viswa Sjp" userId="9332b808126e5975" providerId="Windows Live" clId="Web-{E0BD64D1-C208-64E8-C784-E45B2BC28BFA}" dt="2024-07-03T10:21:41.616" v="775" actId="20577"/>
        <pc:sldMkLst>
          <pc:docMk/>
          <pc:sldMk cId="3799524296" sldId="264"/>
        </pc:sldMkLst>
        <pc:spChg chg="mod">
          <ac:chgData name="Viswa Sjp" userId="9332b808126e5975" providerId="Windows Live" clId="Web-{E0BD64D1-C208-64E8-C784-E45B2BC28BFA}" dt="2024-07-03T10:21:41.616" v="775" actId="20577"/>
          <ac:spMkLst>
            <pc:docMk/>
            <pc:sldMk cId="3799524296" sldId="264"/>
            <ac:spMk id="3" creationId="{AE7C2F37-DACB-8A46-CEDB-FC79B74C657F}"/>
          </ac:spMkLst>
        </pc:spChg>
      </pc:sldChg>
      <pc:sldChg chg="modSp new">
        <pc:chgData name="Viswa Sjp" userId="9332b808126e5975" providerId="Windows Live" clId="Web-{E0BD64D1-C208-64E8-C784-E45B2BC28BFA}" dt="2024-07-03T10:21:06.724" v="752" actId="20577"/>
        <pc:sldMkLst>
          <pc:docMk/>
          <pc:sldMk cId="3957042130" sldId="265"/>
        </pc:sldMkLst>
        <pc:spChg chg="mod">
          <ac:chgData name="Viswa Sjp" userId="9332b808126e5975" providerId="Windows Live" clId="Web-{E0BD64D1-C208-64E8-C784-E45B2BC28BFA}" dt="2024-07-03T10:21:06.724" v="752" actId="20577"/>
          <ac:spMkLst>
            <pc:docMk/>
            <pc:sldMk cId="3957042130" sldId="265"/>
            <ac:spMk id="3" creationId="{3A307231-C7DA-2F8F-6CC0-A17B28268F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DATA-SCIENCE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C5BE-1200-8DFF-F28C-E99635F3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23DE46B-6F96-3088-A24A-0704933A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69" y="1697953"/>
            <a:ext cx="10343790" cy="4592306"/>
          </a:xfrm>
        </p:spPr>
      </p:pic>
    </p:spTree>
    <p:extLst>
      <p:ext uri="{BB962C8B-B14F-4D97-AF65-F5344CB8AC3E}">
        <p14:creationId xmlns:p14="http://schemas.microsoft.com/office/powerpoint/2010/main" val="61548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CB09-1A23-70CC-3B28-78614DD4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79CB-2CE2-4F4A-340C-16FCDE93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5098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Total mean value of the </a:t>
            </a:r>
            <a:r>
              <a:rPr lang="en-US" dirty="0" err="1"/>
              <a:t>ssc_p</a:t>
            </a:r>
            <a:r>
              <a:rPr lang="en-US" dirty="0"/>
              <a:t> students 67 ,so all the students are getting average  </a:t>
            </a:r>
            <a:r>
              <a:rPr lang="en-US" dirty="0" err="1"/>
              <a:t>markes</a:t>
            </a:r>
            <a:r>
              <a:rPr lang="en-US" dirty="0"/>
              <a:t> in 10th std</a:t>
            </a:r>
          </a:p>
          <a:p>
            <a:r>
              <a:rPr lang="en-US" dirty="0">
                <a:ea typeface="+mn-lt"/>
                <a:cs typeface="+mn-lt"/>
              </a:rPr>
              <a:t>Total mean value of the </a:t>
            </a:r>
            <a:r>
              <a:rPr lang="en-US" dirty="0" err="1">
                <a:ea typeface="+mn-lt"/>
                <a:cs typeface="+mn-lt"/>
              </a:rPr>
              <a:t>hsc_p</a:t>
            </a:r>
            <a:r>
              <a:rPr lang="en-US" dirty="0">
                <a:ea typeface="+mn-lt"/>
                <a:cs typeface="+mn-lt"/>
              </a:rPr>
              <a:t> students 65 ,so all the students are getting average </a:t>
            </a:r>
            <a:r>
              <a:rPr lang="en-US" dirty="0" err="1">
                <a:ea typeface="+mn-lt"/>
                <a:cs typeface="+mn-lt"/>
              </a:rPr>
              <a:t>markes</a:t>
            </a:r>
            <a:r>
              <a:rPr lang="en-US" dirty="0">
                <a:ea typeface="+mn-lt"/>
                <a:cs typeface="+mn-lt"/>
              </a:rPr>
              <a:t> in 12th std</a:t>
            </a:r>
          </a:p>
          <a:p>
            <a:r>
              <a:rPr lang="en-US" dirty="0">
                <a:ea typeface="+mn-lt"/>
                <a:cs typeface="+mn-lt"/>
              </a:rPr>
              <a:t>Total mean value of the </a:t>
            </a:r>
            <a:r>
              <a:rPr lang="en-US" dirty="0" err="1">
                <a:ea typeface="+mn-lt"/>
                <a:cs typeface="+mn-lt"/>
              </a:rPr>
              <a:t>degree_p</a:t>
            </a:r>
            <a:r>
              <a:rPr lang="en-US" dirty="0">
                <a:ea typeface="+mn-lt"/>
                <a:cs typeface="+mn-lt"/>
              </a:rPr>
              <a:t> students 66,so all the students are getting average </a:t>
            </a:r>
            <a:r>
              <a:rPr lang="en-US" dirty="0" err="1">
                <a:ea typeface="+mn-lt"/>
                <a:cs typeface="+mn-lt"/>
              </a:rPr>
              <a:t>markes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studing</a:t>
            </a:r>
            <a:r>
              <a:rPr lang="en-US" dirty="0">
                <a:ea typeface="+mn-lt"/>
                <a:cs typeface="+mn-lt"/>
              </a:rPr>
              <a:t> in degree </a:t>
            </a:r>
          </a:p>
          <a:p>
            <a:r>
              <a:rPr lang="en-US" dirty="0">
                <a:ea typeface="+mn-lt"/>
                <a:cs typeface="+mn-lt"/>
              </a:rPr>
              <a:t>Total mean value of the </a:t>
            </a:r>
            <a:r>
              <a:rPr lang="en-US" dirty="0" err="1">
                <a:ea typeface="+mn-lt"/>
                <a:cs typeface="+mn-lt"/>
              </a:rPr>
              <a:t>etest_p</a:t>
            </a:r>
            <a:r>
              <a:rPr lang="en-US" dirty="0">
                <a:ea typeface="+mn-lt"/>
                <a:cs typeface="+mn-lt"/>
              </a:rPr>
              <a:t> students 71 ,so all the students are getting good </a:t>
            </a:r>
            <a:r>
              <a:rPr lang="en-US" dirty="0" err="1">
                <a:ea typeface="+mn-lt"/>
                <a:cs typeface="+mn-lt"/>
              </a:rPr>
              <a:t>markes</a:t>
            </a:r>
            <a:r>
              <a:rPr lang="en-US" dirty="0">
                <a:ea typeface="+mn-lt"/>
                <a:cs typeface="+mn-lt"/>
              </a:rPr>
              <a:t> in </a:t>
            </a:r>
            <a:r>
              <a:rPr lang="en-US" dirty="0" err="1">
                <a:ea typeface="+mn-lt"/>
                <a:cs typeface="+mn-lt"/>
              </a:rPr>
              <a:t>enterance</a:t>
            </a:r>
            <a:r>
              <a:rPr lang="en-US" dirty="0">
                <a:ea typeface="+mn-lt"/>
                <a:cs typeface="+mn-lt"/>
              </a:rPr>
              <a:t> exam</a:t>
            </a:r>
          </a:p>
          <a:p>
            <a:r>
              <a:rPr lang="en-US" dirty="0">
                <a:ea typeface="+mn-lt"/>
                <a:cs typeface="+mn-lt"/>
              </a:rPr>
              <a:t>Total mean value of the </a:t>
            </a:r>
            <a:r>
              <a:rPr lang="en-US" dirty="0" err="1">
                <a:ea typeface="+mn-lt"/>
                <a:cs typeface="+mn-lt"/>
              </a:rPr>
              <a:t>mba_p</a:t>
            </a:r>
            <a:r>
              <a:rPr lang="en-US" dirty="0">
                <a:ea typeface="+mn-lt"/>
                <a:cs typeface="+mn-lt"/>
              </a:rPr>
              <a:t> students 61 ,so all the students are getting average </a:t>
            </a:r>
            <a:r>
              <a:rPr lang="en-US" dirty="0" err="1">
                <a:ea typeface="+mn-lt"/>
                <a:cs typeface="+mn-lt"/>
              </a:rPr>
              <a:t>markes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studing</a:t>
            </a:r>
            <a:r>
              <a:rPr lang="en-US" dirty="0">
                <a:ea typeface="+mn-lt"/>
                <a:cs typeface="+mn-lt"/>
              </a:rPr>
              <a:t> in MBA</a:t>
            </a:r>
            <a:endParaRPr lang="en-US" dirty="0"/>
          </a:p>
          <a:p>
            <a:r>
              <a:rPr lang="en-US" dirty="0"/>
              <a:t>These students are getting </a:t>
            </a:r>
            <a:r>
              <a:rPr lang="en-US" dirty="0" err="1"/>
              <a:t>averag</a:t>
            </a:r>
            <a:r>
              <a:rPr lang="en-US" dirty="0"/>
              <a:t> salary of RS 405405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E05-40D2-B215-07B1-C5F8FD53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7C10-30F2-F574-0D4A-6C6FDC96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5098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Median </a:t>
            </a:r>
            <a:r>
              <a:rPr lang="en-US" dirty="0" err="1"/>
              <a:t>valuse</a:t>
            </a:r>
            <a:r>
              <a:rPr lang="en-US" dirty="0"/>
              <a:t> is like same to the mean . median value calculation used for  </a:t>
            </a:r>
            <a:r>
              <a:rPr lang="en-US" dirty="0" err="1"/>
              <a:t>outerline</a:t>
            </a:r>
            <a:r>
              <a:rPr lang="en-US" dirty="0"/>
              <a:t> value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ea typeface="+mn-lt"/>
                <a:cs typeface="+mn-lt"/>
              </a:rPr>
              <a:t>Median </a:t>
            </a:r>
            <a:r>
              <a:rPr lang="en-US" dirty="0">
                <a:latin typeface="Arial"/>
                <a:cs typeface="Arial"/>
              </a:rPr>
              <a:t>value of the </a:t>
            </a:r>
            <a:r>
              <a:rPr lang="en-US" dirty="0" err="1">
                <a:latin typeface="Arial"/>
                <a:cs typeface="Arial"/>
              </a:rPr>
              <a:t>ssc_p</a:t>
            </a:r>
            <a:r>
              <a:rPr lang="en-US" dirty="0">
                <a:latin typeface="Arial"/>
                <a:cs typeface="Arial"/>
              </a:rPr>
              <a:t> students 62 ,so all the students are getting average  </a:t>
            </a:r>
            <a:r>
              <a:rPr lang="en-US" dirty="0" err="1">
                <a:latin typeface="Arial"/>
                <a:cs typeface="Arial"/>
              </a:rPr>
              <a:t>markes</a:t>
            </a:r>
            <a:r>
              <a:rPr lang="en-US" dirty="0">
                <a:latin typeface="Arial"/>
                <a:cs typeface="Arial"/>
              </a:rPr>
              <a:t> in 10th std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ea typeface="+mn-lt"/>
                <a:cs typeface="+mn-lt"/>
              </a:rPr>
              <a:t>Median </a:t>
            </a:r>
            <a:r>
              <a:rPr lang="en-US" dirty="0">
                <a:latin typeface="Arial"/>
                <a:cs typeface="Arial"/>
              </a:rPr>
              <a:t>value of the </a:t>
            </a:r>
            <a:r>
              <a:rPr lang="en-US" dirty="0" err="1">
                <a:latin typeface="Arial"/>
                <a:cs typeface="Arial"/>
              </a:rPr>
              <a:t>hsc_p</a:t>
            </a:r>
            <a:r>
              <a:rPr lang="en-US" dirty="0">
                <a:latin typeface="Arial"/>
                <a:cs typeface="Arial"/>
              </a:rPr>
              <a:t> students 63 ,so all the students are getting average </a:t>
            </a:r>
            <a:r>
              <a:rPr lang="en-US" dirty="0" err="1">
                <a:latin typeface="Arial"/>
                <a:cs typeface="Arial"/>
              </a:rPr>
              <a:t>markes</a:t>
            </a:r>
            <a:r>
              <a:rPr lang="en-US" dirty="0">
                <a:latin typeface="Arial"/>
                <a:cs typeface="Arial"/>
              </a:rPr>
              <a:t> in 12th std</a:t>
            </a:r>
          </a:p>
          <a:p>
            <a:r>
              <a:rPr lang="en-US" dirty="0">
                <a:ea typeface="+mn-lt"/>
                <a:cs typeface="+mn-lt"/>
              </a:rPr>
              <a:t>Median </a:t>
            </a:r>
            <a:r>
              <a:rPr lang="en-US" dirty="0">
                <a:latin typeface="Arial"/>
                <a:cs typeface="Arial"/>
              </a:rPr>
              <a:t>value of the </a:t>
            </a:r>
            <a:r>
              <a:rPr lang="en-US" dirty="0" err="1">
                <a:latin typeface="Arial"/>
                <a:cs typeface="Arial"/>
              </a:rPr>
              <a:t>degree_p</a:t>
            </a:r>
            <a:r>
              <a:rPr lang="en-US" dirty="0">
                <a:latin typeface="Arial"/>
                <a:cs typeface="Arial"/>
              </a:rPr>
              <a:t> students 65,so all the students are getting average </a:t>
            </a:r>
            <a:r>
              <a:rPr lang="en-US" dirty="0" err="1">
                <a:latin typeface="Arial"/>
                <a:cs typeface="Arial"/>
              </a:rPr>
              <a:t>markes</a:t>
            </a: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studing</a:t>
            </a:r>
            <a:r>
              <a:rPr lang="en-US" dirty="0">
                <a:latin typeface="Arial"/>
                <a:cs typeface="Arial"/>
              </a:rPr>
              <a:t> in degree </a:t>
            </a:r>
          </a:p>
          <a:p>
            <a:r>
              <a:rPr lang="en-US" dirty="0">
                <a:ea typeface="+mn-lt"/>
                <a:cs typeface="+mn-lt"/>
              </a:rPr>
              <a:t>Median </a:t>
            </a:r>
            <a:r>
              <a:rPr lang="en-US" dirty="0">
                <a:latin typeface="Arial"/>
                <a:cs typeface="Arial"/>
              </a:rPr>
              <a:t>value of the </a:t>
            </a:r>
            <a:r>
              <a:rPr lang="en-US" dirty="0" err="1">
                <a:latin typeface="Arial"/>
                <a:cs typeface="Arial"/>
              </a:rPr>
              <a:t>etest_p</a:t>
            </a:r>
            <a:r>
              <a:rPr lang="en-US" dirty="0">
                <a:latin typeface="Arial"/>
                <a:cs typeface="Arial"/>
              </a:rPr>
              <a:t> students 60 ,so all the students are getting average </a:t>
            </a:r>
            <a:r>
              <a:rPr lang="en-US" dirty="0" err="1">
                <a:latin typeface="Arial"/>
                <a:cs typeface="Arial"/>
              </a:rPr>
              <a:t>markes</a:t>
            </a:r>
            <a:r>
              <a:rPr lang="en-US" dirty="0">
                <a:latin typeface="Arial"/>
                <a:cs typeface="Arial"/>
              </a:rPr>
              <a:t> in </a:t>
            </a:r>
            <a:r>
              <a:rPr lang="en-US" dirty="0" err="1">
                <a:latin typeface="Arial"/>
                <a:cs typeface="Arial"/>
              </a:rPr>
              <a:t>enterance</a:t>
            </a:r>
            <a:r>
              <a:rPr lang="en-US" dirty="0">
                <a:latin typeface="Arial"/>
                <a:cs typeface="Arial"/>
              </a:rPr>
              <a:t> exam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ea typeface="+mn-lt"/>
                <a:cs typeface="+mn-lt"/>
              </a:rPr>
              <a:t>Median </a:t>
            </a:r>
            <a:r>
              <a:rPr lang="en-US" dirty="0">
                <a:latin typeface="Arial"/>
                <a:cs typeface="Arial"/>
              </a:rPr>
              <a:t>value of the </a:t>
            </a:r>
            <a:r>
              <a:rPr lang="en-US" dirty="0" err="1">
                <a:latin typeface="Arial"/>
                <a:cs typeface="Arial"/>
              </a:rPr>
              <a:t>mba_p</a:t>
            </a:r>
            <a:r>
              <a:rPr lang="en-US" dirty="0">
                <a:latin typeface="Arial"/>
                <a:cs typeface="Arial"/>
              </a:rPr>
              <a:t> students 56 ,so all the students are getting average </a:t>
            </a:r>
            <a:r>
              <a:rPr lang="en-US" dirty="0" err="1">
                <a:latin typeface="Arial"/>
                <a:cs typeface="Arial"/>
              </a:rPr>
              <a:t>markes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studing</a:t>
            </a:r>
            <a:r>
              <a:rPr lang="en-US" dirty="0">
                <a:latin typeface="Arial"/>
                <a:cs typeface="Arial"/>
              </a:rPr>
              <a:t> in MBA</a:t>
            </a:r>
          </a:p>
          <a:p>
            <a:r>
              <a:rPr lang="en-US" dirty="0">
                <a:latin typeface="Arial"/>
                <a:cs typeface="Arial"/>
              </a:rPr>
              <a:t>These students are getting </a:t>
            </a:r>
            <a:r>
              <a:rPr lang="en-US" dirty="0" err="1">
                <a:latin typeface="Arial"/>
                <a:cs typeface="Arial"/>
              </a:rPr>
              <a:t>averag</a:t>
            </a:r>
            <a:r>
              <a:rPr lang="en-US" dirty="0">
                <a:latin typeface="Arial"/>
                <a:cs typeface="Arial"/>
              </a:rPr>
              <a:t> salary of RS </a:t>
            </a:r>
            <a:r>
              <a:rPr lang="en-US" sz="3000" dirty="0">
                <a:ea typeface="+mn-lt"/>
                <a:cs typeface="+mn-lt"/>
              </a:rPr>
              <a:t>265000 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0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D8B7-E45B-E447-16CC-133BC625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BE17-5094-1FB7-B147-96B284BB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ssc</a:t>
            </a:r>
            <a:r>
              <a:rPr lang="en-US" dirty="0"/>
              <a:t>-p many </a:t>
            </a:r>
            <a:r>
              <a:rPr lang="en-US" dirty="0" err="1"/>
              <a:t>studens</a:t>
            </a:r>
            <a:r>
              <a:rPr lang="en-US" dirty="0"/>
              <a:t> were got 62 marks</a:t>
            </a: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hsc</a:t>
            </a:r>
            <a:r>
              <a:rPr lang="en-US" dirty="0">
                <a:ea typeface="+mn-lt"/>
                <a:cs typeface="+mn-lt"/>
              </a:rPr>
              <a:t>-p many </a:t>
            </a:r>
            <a:r>
              <a:rPr lang="en-US" dirty="0" err="1">
                <a:ea typeface="+mn-lt"/>
                <a:cs typeface="+mn-lt"/>
              </a:rPr>
              <a:t>studens</a:t>
            </a:r>
            <a:r>
              <a:rPr lang="en-US" dirty="0">
                <a:ea typeface="+mn-lt"/>
                <a:cs typeface="+mn-lt"/>
              </a:rPr>
              <a:t> were got 63 marks</a:t>
            </a:r>
          </a:p>
          <a:p>
            <a:r>
              <a:rPr lang="en-US" dirty="0">
                <a:ea typeface="+mn-lt"/>
                <a:cs typeface="+mn-lt"/>
              </a:rPr>
              <a:t>In degree-p many </a:t>
            </a:r>
            <a:r>
              <a:rPr lang="en-US" dirty="0" err="1">
                <a:ea typeface="+mn-lt"/>
                <a:cs typeface="+mn-lt"/>
              </a:rPr>
              <a:t>studens</a:t>
            </a:r>
            <a:r>
              <a:rPr lang="en-US" dirty="0">
                <a:ea typeface="+mn-lt"/>
                <a:cs typeface="+mn-lt"/>
              </a:rPr>
              <a:t> were got 65 marks</a:t>
            </a: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etest</a:t>
            </a:r>
            <a:r>
              <a:rPr lang="en-US" dirty="0">
                <a:ea typeface="+mn-lt"/>
                <a:cs typeface="+mn-lt"/>
              </a:rPr>
              <a:t>-p many </a:t>
            </a:r>
            <a:r>
              <a:rPr lang="en-US" dirty="0" err="1">
                <a:ea typeface="+mn-lt"/>
                <a:cs typeface="+mn-lt"/>
              </a:rPr>
              <a:t>studens</a:t>
            </a:r>
            <a:r>
              <a:rPr lang="en-US" dirty="0">
                <a:ea typeface="+mn-lt"/>
                <a:cs typeface="+mn-lt"/>
              </a:rPr>
              <a:t> were got 60 marks</a:t>
            </a: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err="1">
                <a:ea typeface="+mn-lt"/>
                <a:cs typeface="+mn-lt"/>
              </a:rPr>
              <a:t>mba</a:t>
            </a:r>
            <a:r>
              <a:rPr lang="en-US" dirty="0">
                <a:ea typeface="+mn-lt"/>
                <a:cs typeface="+mn-lt"/>
              </a:rPr>
              <a:t>-p many </a:t>
            </a:r>
            <a:r>
              <a:rPr lang="en-US" err="1">
                <a:ea typeface="+mn-lt"/>
                <a:cs typeface="+mn-lt"/>
              </a:rPr>
              <a:t>studens</a:t>
            </a:r>
            <a:r>
              <a:rPr lang="en-US" dirty="0">
                <a:ea typeface="+mn-lt"/>
                <a:cs typeface="+mn-lt"/>
              </a:rPr>
              <a:t> were got 57 marks</a:t>
            </a:r>
          </a:p>
          <a:p>
            <a:r>
              <a:rPr lang="en-US" dirty="0">
                <a:ea typeface="+mn-lt"/>
                <a:cs typeface="+mn-lt"/>
              </a:rPr>
              <a:t>Many students were getting  </a:t>
            </a:r>
            <a:r>
              <a:rPr lang="en-US" sz="2600" dirty="0">
                <a:latin typeface="Arial"/>
                <a:ea typeface="+mn-lt"/>
                <a:cs typeface="Arial"/>
              </a:rPr>
              <a:t>300000</a:t>
            </a:r>
            <a:r>
              <a:rPr lang="en-US" dirty="0">
                <a:ea typeface="+mn-lt"/>
                <a:cs typeface="+mn-lt"/>
              </a:rPr>
              <a:t>salary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8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7B4B-19E9-D370-E02E-E954389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9BDC-FD9D-98AA-E9E7-E54EAFD9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 </a:t>
            </a:r>
            <a:r>
              <a:rPr lang="en-US" dirty="0" err="1"/>
              <a:t>ssc_p</a:t>
            </a:r>
            <a:r>
              <a:rPr lang="en-US" dirty="0"/>
              <a:t>  25% students </a:t>
            </a:r>
            <a:r>
              <a:rPr lang="en-US" dirty="0">
                <a:latin typeface="Arial"/>
                <a:cs typeface="Arial"/>
              </a:rPr>
              <a:t>are </a:t>
            </a:r>
            <a:r>
              <a:rPr lang="en-US" dirty="0"/>
              <a:t>got below 60.6 marks </a:t>
            </a:r>
          </a:p>
          <a:p>
            <a:r>
              <a:rPr lang="en-US" dirty="0">
                <a:ea typeface="+mn-lt"/>
                <a:cs typeface="+mn-lt"/>
              </a:rPr>
              <a:t>In </a:t>
            </a:r>
            <a:r>
              <a:rPr lang="en-US" dirty="0" err="1">
                <a:ea typeface="+mn-lt"/>
                <a:cs typeface="+mn-lt"/>
              </a:rPr>
              <a:t>hsc_p</a:t>
            </a:r>
            <a:r>
              <a:rPr lang="en-US" dirty="0">
                <a:ea typeface="+mn-lt"/>
                <a:cs typeface="+mn-lt"/>
              </a:rPr>
              <a:t>  25% students </a:t>
            </a:r>
            <a:r>
              <a:rPr lang="en-US" dirty="0">
                <a:latin typeface="Arial"/>
                <a:ea typeface="+mn-lt"/>
                <a:cs typeface="Arial"/>
              </a:rPr>
              <a:t>are </a:t>
            </a:r>
            <a:r>
              <a:rPr lang="en-US" dirty="0">
                <a:ea typeface="+mn-lt"/>
                <a:cs typeface="+mn-lt"/>
              </a:rPr>
              <a:t>got below 60.9 marks </a:t>
            </a:r>
          </a:p>
          <a:p>
            <a:r>
              <a:rPr lang="en-US" dirty="0">
                <a:ea typeface="+mn-lt"/>
                <a:cs typeface="+mn-lt"/>
              </a:rPr>
              <a:t>In </a:t>
            </a:r>
            <a:r>
              <a:rPr lang="en-US" dirty="0" err="1">
                <a:ea typeface="+mn-lt"/>
                <a:cs typeface="+mn-lt"/>
              </a:rPr>
              <a:t>degree_p</a:t>
            </a:r>
            <a:r>
              <a:rPr lang="en-US" dirty="0">
                <a:ea typeface="+mn-lt"/>
                <a:cs typeface="+mn-lt"/>
              </a:rPr>
              <a:t>  25% students </a:t>
            </a:r>
            <a:r>
              <a:rPr lang="en-US" dirty="0">
                <a:latin typeface="Arial"/>
                <a:ea typeface="+mn-lt"/>
                <a:cs typeface="Arial"/>
              </a:rPr>
              <a:t>are </a:t>
            </a:r>
            <a:r>
              <a:rPr lang="en-US" dirty="0">
                <a:ea typeface="+mn-lt"/>
                <a:cs typeface="+mn-lt"/>
              </a:rPr>
              <a:t>got below 61. marks </a:t>
            </a:r>
          </a:p>
          <a:p>
            <a:r>
              <a:rPr lang="en-US" dirty="0">
                <a:ea typeface="+mn-lt"/>
                <a:cs typeface="+mn-lt"/>
              </a:rPr>
              <a:t>In </a:t>
            </a:r>
            <a:r>
              <a:rPr lang="en-US" dirty="0" err="1">
                <a:ea typeface="+mn-lt"/>
                <a:cs typeface="+mn-lt"/>
              </a:rPr>
              <a:t>etest_p</a:t>
            </a:r>
            <a:r>
              <a:rPr lang="en-US" dirty="0">
                <a:ea typeface="+mn-lt"/>
                <a:cs typeface="+mn-lt"/>
              </a:rPr>
              <a:t>  25% students </a:t>
            </a:r>
            <a:r>
              <a:rPr lang="en-US" dirty="0">
                <a:latin typeface="Arial"/>
                <a:ea typeface="+mn-lt"/>
                <a:cs typeface="Arial"/>
              </a:rPr>
              <a:t>are </a:t>
            </a:r>
            <a:r>
              <a:rPr lang="en-US" dirty="0">
                <a:ea typeface="+mn-lt"/>
                <a:cs typeface="+mn-lt"/>
              </a:rPr>
              <a:t>got below 60 marks </a:t>
            </a:r>
          </a:p>
          <a:p>
            <a:r>
              <a:rPr lang="en-US" dirty="0">
                <a:ea typeface="+mn-lt"/>
                <a:cs typeface="+mn-lt"/>
              </a:rPr>
              <a:t>In </a:t>
            </a:r>
            <a:r>
              <a:rPr lang="en-US" dirty="0" err="1">
                <a:ea typeface="+mn-lt"/>
                <a:cs typeface="+mn-lt"/>
              </a:rPr>
              <a:t>mba_p</a:t>
            </a:r>
            <a:r>
              <a:rPr lang="en-US" dirty="0">
                <a:ea typeface="+mn-lt"/>
                <a:cs typeface="+mn-lt"/>
              </a:rPr>
              <a:t>  25% students </a:t>
            </a:r>
            <a:r>
              <a:rPr lang="en-US" dirty="0">
                <a:latin typeface="Arial"/>
                <a:ea typeface="+mn-lt"/>
                <a:cs typeface="Arial"/>
              </a:rPr>
              <a:t>are </a:t>
            </a:r>
            <a:r>
              <a:rPr lang="en-US" dirty="0">
                <a:ea typeface="+mn-lt"/>
                <a:cs typeface="+mn-lt"/>
              </a:rPr>
              <a:t>got below 57.9 marks </a:t>
            </a:r>
          </a:p>
          <a:p>
            <a:r>
              <a:rPr lang="en-US" dirty="0">
                <a:ea typeface="+mn-lt"/>
                <a:cs typeface="+mn-lt"/>
              </a:rPr>
              <a:t>25% students </a:t>
            </a:r>
            <a:r>
              <a:rPr lang="en-US" dirty="0">
                <a:latin typeface="Arial"/>
                <a:ea typeface="+mn-lt"/>
                <a:cs typeface="Arial"/>
              </a:rPr>
              <a:t>are </a:t>
            </a:r>
            <a:r>
              <a:rPr lang="en-US" dirty="0">
                <a:ea typeface="+mn-lt"/>
                <a:cs typeface="+mn-lt"/>
              </a:rPr>
              <a:t>getting salary of  240000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22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CC9F-9B25-5727-3B7C-5CEA494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2F37-DACB-8A46-CEDB-FC79B74C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ssc_p</a:t>
            </a:r>
            <a:r>
              <a:rPr lang="en-US" dirty="0">
                <a:latin typeface="Arial"/>
                <a:cs typeface="Arial"/>
              </a:rPr>
              <a:t>  50% students are got below 67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hsc_p</a:t>
            </a:r>
            <a:r>
              <a:rPr lang="en-US" dirty="0">
                <a:latin typeface="Arial"/>
                <a:cs typeface="Arial"/>
              </a:rPr>
              <a:t>  50% students are got below 65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degree_p</a:t>
            </a:r>
            <a:r>
              <a:rPr lang="en-US" dirty="0">
                <a:latin typeface="Arial"/>
                <a:cs typeface="Arial"/>
              </a:rPr>
              <a:t>  50% students are got below 66.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etest_p</a:t>
            </a:r>
            <a:r>
              <a:rPr lang="en-US" dirty="0">
                <a:latin typeface="Arial"/>
                <a:cs typeface="Arial"/>
              </a:rPr>
              <a:t>  50% students are got below 71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mba_p</a:t>
            </a:r>
            <a:r>
              <a:rPr lang="en-US" dirty="0">
                <a:latin typeface="Arial"/>
                <a:cs typeface="Arial"/>
              </a:rPr>
              <a:t>  50% students are got below 62 marks </a:t>
            </a:r>
          </a:p>
          <a:p>
            <a:r>
              <a:rPr lang="en-US" dirty="0">
                <a:latin typeface="Arial"/>
                <a:cs typeface="Arial"/>
              </a:rPr>
              <a:t>50% students are getting salary of  265000</a:t>
            </a:r>
          </a:p>
          <a:p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52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DBB-0E02-D3AB-0741-54D06406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AB33-45EE-FCB0-0AE5-9A63B8D4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ssc_p</a:t>
            </a:r>
            <a:r>
              <a:rPr lang="en-US" dirty="0">
                <a:latin typeface="Arial"/>
                <a:cs typeface="Arial"/>
              </a:rPr>
              <a:t>  75% students are got below 73marks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hsc_p</a:t>
            </a:r>
            <a:r>
              <a:rPr lang="en-US" dirty="0">
                <a:latin typeface="Arial"/>
                <a:cs typeface="Arial"/>
              </a:rPr>
              <a:t>  75% students are got below 73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degree_p</a:t>
            </a:r>
            <a:r>
              <a:rPr lang="en-US" dirty="0">
                <a:latin typeface="Arial"/>
                <a:cs typeface="Arial"/>
              </a:rPr>
              <a:t>  75% students are got below72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etest_p</a:t>
            </a:r>
            <a:r>
              <a:rPr lang="en-US" dirty="0">
                <a:latin typeface="Arial"/>
                <a:cs typeface="Arial"/>
              </a:rPr>
              <a:t>  75% students are got below 83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mba_p</a:t>
            </a:r>
            <a:r>
              <a:rPr lang="en-US" dirty="0">
                <a:latin typeface="Arial"/>
                <a:cs typeface="Arial"/>
              </a:rPr>
              <a:t>  75% students are got below 66marks </a:t>
            </a:r>
          </a:p>
          <a:p>
            <a:r>
              <a:rPr lang="en-US" dirty="0">
                <a:latin typeface="Arial"/>
                <a:cs typeface="Arial"/>
              </a:rPr>
              <a:t>75% students are getting salary of  300000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4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9E25-E099-A35D-435D-4BAF331F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7231-C7DA-2F8F-6CC0-A17B2826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ssc_p</a:t>
            </a:r>
            <a:r>
              <a:rPr lang="en-US" dirty="0">
                <a:latin typeface="Arial"/>
                <a:cs typeface="Arial"/>
              </a:rPr>
              <a:t>  100% students are got below 89marks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hsc_p</a:t>
            </a:r>
            <a:r>
              <a:rPr lang="en-US" dirty="0">
                <a:latin typeface="Arial"/>
                <a:cs typeface="Arial"/>
              </a:rPr>
              <a:t>  100% students are got below 97marks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degree_p</a:t>
            </a:r>
            <a:r>
              <a:rPr lang="en-US" dirty="0">
                <a:latin typeface="Arial"/>
                <a:cs typeface="Arial"/>
              </a:rPr>
              <a:t>  100% students are got below 91marks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etest_p</a:t>
            </a:r>
            <a:r>
              <a:rPr lang="en-US" dirty="0">
                <a:latin typeface="Arial"/>
                <a:cs typeface="Arial"/>
              </a:rPr>
              <a:t>  100% students are got below 97 marks </a:t>
            </a:r>
          </a:p>
          <a:p>
            <a:r>
              <a:rPr lang="en-US" dirty="0">
                <a:latin typeface="Arial"/>
                <a:cs typeface="Arial"/>
              </a:rPr>
              <a:t>In </a:t>
            </a:r>
            <a:r>
              <a:rPr lang="en-US" dirty="0" err="1">
                <a:latin typeface="Arial"/>
                <a:cs typeface="Arial"/>
              </a:rPr>
              <a:t>mba_p</a:t>
            </a:r>
            <a:r>
              <a:rPr lang="en-US" dirty="0">
                <a:latin typeface="Arial"/>
                <a:cs typeface="Arial"/>
              </a:rPr>
              <a:t>  100% students are got below 77 marks </a:t>
            </a:r>
          </a:p>
          <a:p>
            <a:r>
              <a:rPr lang="en-US" dirty="0">
                <a:latin typeface="Arial"/>
                <a:cs typeface="Arial"/>
              </a:rPr>
              <a:t>Maximum students are getting salary of  940000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DATA-SCIENCE</vt:lpstr>
      <vt:lpstr>PowerPoint Presentation</vt:lpstr>
      <vt:lpstr>MEAN:</vt:lpstr>
      <vt:lpstr>MEDIAN</vt:lpstr>
      <vt:lpstr>MODE</vt:lpstr>
      <vt:lpstr>percentile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228</cp:revision>
  <dcterms:created xsi:type="dcterms:W3CDTF">2024-07-03T09:42:11Z</dcterms:created>
  <dcterms:modified xsi:type="dcterms:W3CDTF">2024-07-03T10:24:12Z</dcterms:modified>
</cp:coreProperties>
</file>