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6" r:id="rId9"/>
    <p:sldId id="265" r:id="rId10"/>
    <p:sldId id="264" r:id="rId11"/>
    <p:sldId id="263" r:id="rId12"/>
    <p:sldId id="267" r:id="rId13"/>
    <p:sldId id="286" r:id="rId14"/>
    <p:sldId id="285" r:id="rId15"/>
    <p:sldId id="284" r:id="rId16"/>
    <p:sldId id="283" r:id="rId17"/>
    <p:sldId id="282" r:id="rId18"/>
    <p:sldId id="281" r:id="rId19"/>
    <p:sldId id="280" r:id="rId20"/>
    <p:sldId id="279" r:id="rId21"/>
    <p:sldId id="278" r:id="rId22"/>
    <p:sldId id="277" r:id="rId23"/>
    <p:sldId id="276" r:id="rId24"/>
    <p:sldId id="275" r:id="rId25"/>
    <p:sldId id="274" r:id="rId26"/>
    <p:sldId id="273" r:id="rId27"/>
    <p:sldId id="310" r:id="rId28"/>
    <p:sldId id="309" r:id="rId29"/>
    <p:sldId id="308" r:id="rId30"/>
    <p:sldId id="307" r:id="rId31"/>
    <p:sldId id="306" r:id="rId32"/>
    <p:sldId id="272" r:id="rId33"/>
    <p:sldId id="271" r:id="rId34"/>
    <p:sldId id="297" r:id="rId35"/>
    <p:sldId id="270" r:id="rId36"/>
    <p:sldId id="269" r:id="rId37"/>
    <p:sldId id="268" r:id="rId38"/>
    <p:sldId id="296" r:id="rId39"/>
    <p:sldId id="295" r:id="rId40"/>
    <p:sldId id="294" r:id="rId41"/>
    <p:sldId id="293" r:id="rId42"/>
    <p:sldId id="292" r:id="rId43"/>
    <p:sldId id="291" r:id="rId44"/>
    <p:sldId id="290" r:id="rId45"/>
    <p:sldId id="289" r:id="rId46"/>
    <p:sldId id="288" r:id="rId47"/>
    <p:sldId id="287" r:id="rId48"/>
    <p:sldId id="305" r:id="rId49"/>
    <p:sldId id="304" r:id="rId50"/>
    <p:sldId id="303" r:id="rId51"/>
    <p:sldId id="302" r:id="rId52"/>
    <p:sldId id="301" r:id="rId53"/>
    <p:sldId id="300" r:id="rId54"/>
    <p:sldId id="299" r:id="rId55"/>
    <p:sldId id="29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6E2E0C-8BA8-20D6-5DF5-447694981137}" v="247" dt="2024-06-17T11:17:35.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wa Sjp" userId="9332b808126e5975" providerId="Windows Live" clId="Web-{EF6E2E0C-8BA8-20D6-5DF5-447694981137}"/>
    <pc:docChg chg="addSld modSld">
      <pc:chgData name="Viswa Sjp" userId="9332b808126e5975" providerId="Windows Live" clId="Web-{EF6E2E0C-8BA8-20D6-5DF5-447694981137}" dt="2024-06-17T11:17:35.583" v="253" actId="20577"/>
      <pc:docMkLst>
        <pc:docMk/>
      </pc:docMkLst>
      <pc:sldChg chg="modSp">
        <pc:chgData name="Viswa Sjp" userId="9332b808126e5975" providerId="Windows Live" clId="Web-{EF6E2E0C-8BA8-20D6-5DF5-447694981137}" dt="2024-06-17T10:55:02.295" v="69" actId="20577"/>
        <pc:sldMkLst>
          <pc:docMk/>
          <pc:sldMk cId="3991304668" sldId="268"/>
        </pc:sldMkLst>
        <pc:spChg chg="mod">
          <ac:chgData name="Viswa Sjp" userId="9332b808126e5975" providerId="Windows Live" clId="Web-{EF6E2E0C-8BA8-20D6-5DF5-447694981137}" dt="2024-06-17T10:54:37.060" v="67" actId="20577"/>
          <ac:spMkLst>
            <pc:docMk/>
            <pc:sldMk cId="3991304668" sldId="268"/>
            <ac:spMk id="2" creationId="{B22583A6-CA89-781B-A678-B8CA7C95B837}"/>
          </ac:spMkLst>
        </pc:spChg>
        <pc:spChg chg="mod">
          <ac:chgData name="Viswa Sjp" userId="9332b808126e5975" providerId="Windows Live" clId="Web-{EF6E2E0C-8BA8-20D6-5DF5-447694981137}" dt="2024-06-17T10:55:02.295" v="69" actId="20577"/>
          <ac:spMkLst>
            <pc:docMk/>
            <pc:sldMk cId="3991304668" sldId="268"/>
            <ac:spMk id="3" creationId="{0BC0CEFA-E7F3-AE2B-42C4-EECCC1D635BD}"/>
          </ac:spMkLst>
        </pc:spChg>
      </pc:sldChg>
      <pc:sldChg chg="delSp modSp">
        <pc:chgData name="Viswa Sjp" userId="9332b808126e5975" providerId="Windows Live" clId="Web-{EF6E2E0C-8BA8-20D6-5DF5-447694981137}" dt="2024-06-17T10:53:26.182" v="66" actId="20577"/>
        <pc:sldMkLst>
          <pc:docMk/>
          <pc:sldMk cId="810102468" sldId="269"/>
        </pc:sldMkLst>
        <pc:spChg chg="del">
          <ac:chgData name="Viswa Sjp" userId="9332b808126e5975" providerId="Windows Live" clId="Web-{EF6E2E0C-8BA8-20D6-5DF5-447694981137}" dt="2024-06-17T10:53:15.291" v="61"/>
          <ac:spMkLst>
            <pc:docMk/>
            <pc:sldMk cId="810102468" sldId="269"/>
            <ac:spMk id="2" creationId="{624FDDEA-ECBC-1314-9BC1-084704CB832F}"/>
          </ac:spMkLst>
        </pc:spChg>
        <pc:spChg chg="mod">
          <ac:chgData name="Viswa Sjp" userId="9332b808126e5975" providerId="Windows Live" clId="Web-{EF6E2E0C-8BA8-20D6-5DF5-447694981137}" dt="2024-06-17T10:53:26.182" v="66" actId="20577"/>
          <ac:spMkLst>
            <pc:docMk/>
            <pc:sldMk cId="810102468" sldId="269"/>
            <ac:spMk id="3" creationId="{B55FC957-486A-CC40-95F5-95D455629B19}"/>
          </ac:spMkLst>
        </pc:spChg>
      </pc:sldChg>
      <pc:sldChg chg="delSp modSp">
        <pc:chgData name="Viswa Sjp" userId="9332b808126e5975" providerId="Windows Live" clId="Web-{EF6E2E0C-8BA8-20D6-5DF5-447694981137}" dt="2024-06-17T10:53:05.540" v="60" actId="20577"/>
        <pc:sldMkLst>
          <pc:docMk/>
          <pc:sldMk cId="3097814932" sldId="270"/>
        </pc:sldMkLst>
        <pc:spChg chg="del">
          <ac:chgData name="Viswa Sjp" userId="9332b808126e5975" providerId="Windows Live" clId="Web-{EF6E2E0C-8BA8-20D6-5DF5-447694981137}" dt="2024-06-17T10:52:54.040" v="55"/>
          <ac:spMkLst>
            <pc:docMk/>
            <pc:sldMk cId="3097814932" sldId="270"/>
            <ac:spMk id="2" creationId="{B10F5414-B952-75C8-1F7A-187E97A5E041}"/>
          </ac:spMkLst>
        </pc:spChg>
        <pc:spChg chg="mod">
          <ac:chgData name="Viswa Sjp" userId="9332b808126e5975" providerId="Windows Live" clId="Web-{EF6E2E0C-8BA8-20D6-5DF5-447694981137}" dt="2024-06-17T10:53:05.540" v="60" actId="20577"/>
          <ac:spMkLst>
            <pc:docMk/>
            <pc:sldMk cId="3097814932" sldId="270"/>
            <ac:spMk id="3" creationId="{04A78976-E4ED-8808-3F65-3FD2BDBCAA82}"/>
          </ac:spMkLst>
        </pc:spChg>
      </pc:sldChg>
      <pc:sldChg chg="addSp delSp modSp">
        <pc:chgData name="Viswa Sjp" userId="9332b808126e5975" providerId="Windows Live" clId="Web-{EF6E2E0C-8BA8-20D6-5DF5-447694981137}" dt="2024-06-17T10:52:15.851" v="54" actId="14100"/>
        <pc:sldMkLst>
          <pc:docMk/>
          <pc:sldMk cId="571098018" sldId="271"/>
        </pc:sldMkLst>
        <pc:spChg chg="del">
          <ac:chgData name="Viswa Sjp" userId="9332b808126e5975" providerId="Windows Live" clId="Web-{EF6E2E0C-8BA8-20D6-5DF5-447694981137}" dt="2024-06-17T10:52:05.772" v="50"/>
          <ac:spMkLst>
            <pc:docMk/>
            <pc:sldMk cId="571098018" sldId="271"/>
            <ac:spMk id="3" creationId="{64DA34BE-4F31-3B63-A28D-3231C48ABEDD}"/>
          </ac:spMkLst>
        </pc:spChg>
        <pc:picChg chg="add mod ord">
          <ac:chgData name="Viswa Sjp" userId="9332b808126e5975" providerId="Windows Live" clId="Web-{EF6E2E0C-8BA8-20D6-5DF5-447694981137}" dt="2024-06-17T10:52:15.851" v="54" actId="14100"/>
          <ac:picMkLst>
            <pc:docMk/>
            <pc:sldMk cId="571098018" sldId="271"/>
            <ac:picMk id="4" creationId="{B133D6F0-1BCA-74F8-E44C-C5E72379588F}"/>
          </ac:picMkLst>
        </pc:picChg>
      </pc:sldChg>
      <pc:sldChg chg="modSp">
        <pc:chgData name="Viswa Sjp" userId="9332b808126e5975" providerId="Windows Live" clId="Web-{EF6E2E0C-8BA8-20D6-5DF5-447694981137}" dt="2024-06-17T10:51:32.318" v="49" actId="20577"/>
        <pc:sldMkLst>
          <pc:docMk/>
          <pc:sldMk cId="3885507517" sldId="272"/>
        </pc:sldMkLst>
        <pc:spChg chg="mod">
          <ac:chgData name="Viswa Sjp" userId="9332b808126e5975" providerId="Windows Live" clId="Web-{EF6E2E0C-8BA8-20D6-5DF5-447694981137}" dt="2024-06-17T10:51:04.176" v="46" actId="20577"/>
          <ac:spMkLst>
            <pc:docMk/>
            <pc:sldMk cId="3885507517" sldId="272"/>
            <ac:spMk id="2" creationId="{89D44273-C29C-1273-5AC8-2516454C089B}"/>
          </ac:spMkLst>
        </pc:spChg>
        <pc:spChg chg="mod">
          <ac:chgData name="Viswa Sjp" userId="9332b808126e5975" providerId="Windows Live" clId="Web-{EF6E2E0C-8BA8-20D6-5DF5-447694981137}" dt="2024-06-17T10:51:32.318" v="49" actId="20577"/>
          <ac:spMkLst>
            <pc:docMk/>
            <pc:sldMk cId="3885507517" sldId="272"/>
            <ac:spMk id="3" creationId="{32ABA9DC-4695-37B3-1B14-02717603E2AB}"/>
          </ac:spMkLst>
        </pc:spChg>
      </pc:sldChg>
      <pc:sldChg chg="delSp modSp">
        <pc:chgData name="Viswa Sjp" userId="9332b808126e5975" providerId="Windows Live" clId="Web-{EF6E2E0C-8BA8-20D6-5DF5-447694981137}" dt="2024-06-17T10:50:18.909" v="43" actId="20577"/>
        <pc:sldMkLst>
          <pc:docMk/>
          <pc:sldMk cId="1474584360" sldId="273"/>
        </pc:sldMkLst>
        <pc:spChg chg="del">
          <ac:chgData name="Viswa Sjp" userId="9332b808126e5975" providerId="Windows Live" clId="Web-{EF6E2E0C-8BA8-20D6-5DF5-447694981137}" dt="2024-06-17T10:50:10.518" v="38"/>
          <ac:spMkLst>
            <pc:docMk/>
            <pc:sldMk cId="1474584360" sldId="273"/>
            <ac:spMk id="2" creationId="{3CD8F0E7-3A06-5207-3FEC-7B1E7E331B25}"/>
          </ac:spMkLst>
        </pc:spChg>
        <pc:spChg chg="mod">
          <ac:chgData name="Viswa Sjp" userId="9332b808126e5975" providerId="Windows Live" clId="Web-{EF6E2E0C-8BA8-20D6-5DF5-447694981137}" dt="2024-06-17T10:50:18.909" v="43" actId="20577"/>
          <ac:spMkLst>
            <pc:docMk/>
            <pc:sldMk cId="1474584360" sldId="273"/>
            <ac:spMk id="3" creationId="{58A8877D-2BD8-AE21-D00F-B636E104DC69}"/>
          </ac:spMkLst>
        </pc:spChg>
      </pc:sldChg>
      <pc:sldChg chg="delSp modSp">
        <pc:chgData name="Viswa Sjp" userId="9332b808126e5975" providerId="Windows Live" clId="Web-{EF6E2E0C-8BA8-20D6-5DF5-447694981137}" dt="2024-06-17T10:49:55.127" v="37" actId="20577"/>
        <pc:sldMkLst>
          <pc:docMk/>
          <pc:sldMk cId="2536484600" sldId="274"/>
        </pc:sldMkLst>
        <pc:spChg chg="del">
          <ac:chgData name="Viswa Sjp" userId="9332b808126e5975" providerId="Windows Live" clId="Web-{EF6E2E0C-8BA8-20D6-5DF5-447694981137}" dt="2024-06-17T10:49:45.095" v="32"/>
          <ac:spMkLst>
            <pc:docMk/>
            <pc:sldMk cId="2536484600" sldId="274"/>
            <ac:spMk id="2" creationId="{FEC2BD36-2E62-5269-1870-A55104762302}"/>
          </ac:spMkLst>
        </pc:spChg>
        <pc:spChg chg="mod">
          <ac:chgData name="Viswa Sjp" userId="9332b808126e5975" providerId="Windows Live" clId="Web-{EF6E2E0C-8BA8-20D6-5DF5-447694981137}" dt="2024-06-17T10:49:55.127" v="37" actId="20577"/>
          <ac:spMkLst>
            <pc:docMk/>
            <pc:sldMk cId="2536484600" sldId="274"/>
            <ac:spMk id="3" creationId="{A63DBE2F-9D56-8CB6-2D15-6AD6BDE626B0}"/>
          </ac:spMkLst>
        </pc:spChg>
      </pc:sldChg>
      <pc:sldChg chg="modSp">
        <pc:chgData name="Viswa Sjp" userId="9332b808126e5975" providerId="Windows Live" clId="Web-{EF6E2E0C-8BA8-20D6-5DF5-447694981137}" dt="2024-06-17T10:49:03.593" v="31" actId="20577"/>
        <pc:sldMkLst>
          <pc:docMk/>
          <pc:sldMk cId="3166076401" sldId="275"/>
        </pc:sldMkLst>
        <pc:spChg chg="mod">
          <ac:chgData name="Viswa Sjp" userId="9332b808126e5975" providerId="Windows Live" clId="Web-{EF6E2E0C-8BA8-20D6-5DF5-447694981137}" dt="2024-06-17T10:49:00.656" v="29" actId="20577"/>
          <ac:spMkLst>
            <pc:docMk/>
            <pc:sldMk cId="3166076401" sldId="275"/>
            <ac:spMk id="2" creationId="{720E8C9A-CF1C-BB76-42F4-4091286698C0}"/>
          </ac:spMkLst>
        </pc:spChg>
        <pc:spChg chg="mod">
          <ac:chgData name="Viswa Sjp" userId="9332b808126e5975" providerId="Windows Live" clId="Web-{EF6E2E0C-8BA8-20D6-5DF5-447694981137}" dt="2024-06-17T10:49:03.593" v="31" actId="20577"/>
          <ac:spMkLst>
            <pc:docMk/>
            <pc:sldMk cId="3166076401" sldId="275"/>
            <ac:spMk id="3" creationId="{D1DFE726-EF59-A595-EB42-71054552B008}"/>
          </ac:spMkLst>
        </pc:spChg>
      </pc:sldChg>
      <pc:sldChg chg="addSp delSp modSp">
        <pc:chgData name="Viswa Sjp" userId="9332b808126e5975" providerId="Windows Live" clId="Web-{EF6E2E0C-8BA8-20D6-5DF5-447694981137}" dt="2024-06-17T10:48:19.951" v="18" actId="14100"/>
        <pc:sldMkLst>
          <pc:docMk/>
          <pc:sldMk cId="1330105923" sldId="276"/>
        </pc:sldMkLst>
        <pc:spChg chg="del">
          <ac:chgData name="Viswa Sjp" userId="9332b808126e5975" providerId="Windows Live" clId="Web-{EF6E2E0C-8BA8-20D6-5DF5-447694981137}" dt="2024-06-17T10:48:10.748" v="14"/>
          <ac:spMkLst>
            <pc:docMk/>
            <pc:sldMk cId="1330105923" sldId="276"/>
            <ac:spMk id="2" creationId="{F0BDAC56-63DD-B853-E107-ABFA9EB802FB}"/>
          </ac:spMkLst>
        </pc:spChg>
        <pc:spChg chg="del">
          <ac:chgData name="Viswa Sjp" userId="9332b808126e5975" providerId="Windows Live" clId="Web-{EF6E2E0C-8BA8-20D6-5DF5-447694981137}" dt="2024-06-17T10:48:04.419" v="12"/>
          <ac:spMkLst>
            <pc:docMk/>
            <pc:sldMk cId="1330105923" sldId="276"/>
            <ac:spMk id="3" creationId="{08E2E96F-736D-3322-CDDF-C2FECCF3C72C}"/>
          </ac:spMkLst>
        </pc:spChg>
        <pc:picChg chg="add mod ord">
          <ac:chgData name="Viswa Sjp" userId="9332b808126e5975" providerId="Windows Live" clId="Web-{EF6E2E0C-8BA8-20D6-5DF5-447694981137}" dt="2024-06-17T10:48:19.951" v="18" actId="14100"/>
          <ac:picMkLst>
            <pc:docMk/>
            <pc:sldMk cId="1330105923" sldId="276"/>
            <ac:picMk id="4" creationId="{718FE526-40D8-FE15-A0FA-24970976AF20}"/>
          </ac:picMkLst>
        </pc:picChg>
      </pc:sldChg>
      <pc:sldChg chg="modSp">
        <pc:chgData name="Viswa Sjp" userId="9332b808126e5975" providerId="Windows Live" clId="Web-{EF6E2E0C-8BA8-20D6-5DF5-447694981137}" dt="2024-06-17T10:46:33.072" v="11" actId="20577"/>
        <pc:sldMkLst>
          <pc:docMk/>
          <pc:sldMk cId="366118227" sldId="277"/>
        </pc:sldMkLst>
        <pc:spChg chg="mod">
          <ac:chgData name="Viswa Sjp" userId="9332b808126e5975" providerId="Windows Live" clId="Web-{EF6E2E0C-8BA8-20D6-5DF5-447694981137}" dt="2024-06-17T10:46:00.211" v="9" actId="20577"/>
          <ac:spMkLst>
            <pc:docMk/>
            <pc:sldMk cId="366118227" sldId="277"/>
            <ac:spMk id="2" creationId="{8C5DB0B8-69EF-F386-67DD-2797EE12EB54}"/>
          </ac:spMkLst>
        </pc:spChg>
        <pc:spChg chg="mod">
          <ac:chgData name="Viswa Sjp" userId="9332b808126e5975" providerId="Windows Live" clId="Web-{EF6E2E0C-8BA8-20D6-5DF5-447694981137}" dt="2024-06-17T10:46:33.072" v="11" actId="20577"/>
          <ac:spMkLst>
            <pc:docMk/>
            <pc:sldMk cId="366118227" sldId="277"/>
            <ac:spMk id="3" creationId="{26F312A4-4489-CDA2-7B82-F09F0A45323F}"/>
          </ac:spMkLst>
        </pc:spChg>
      </pc:sldChg>
      <pc:sldChg chg="delSp modSp">
        <pc:chgData name="Viswa Sjp" userId="9332b808126e5975" providerId="Windows Live" clId="Web-{EF6E2E0C-8BA8-20D6-5DF5-447694981137}" dt="2024-06-17T10:45:36.523" v="7" actId="20577"/>
        <pc:sldMkLst>
          <pc:docMk/>
          <pc:sldMk cId="2147729498" sldId="278"/>
        </pc:sldMkLst>
        <pc:spChg chg="del">
          <ac:chgData name="Viswa Sjp" userId="9332b808126e5975" providerId="Windows Live" clId="Web-{EF6E2E0C-8BA8-20D6-5DF5-447694981137}" dt="2024-06-17T10:45:29.851" v="0"/>
          <ac:spMkLst>
            <pc:docMk/>
            <pc:sldMk cId="2147729498" sldId="278"/>
            <ac:spMk id="2" creationId="{4D82E034-C5EF-7576-C9DF-715B648AA41F}"/>
          </ac:spMkLst>
        </pc:spChg>
        <pc:spChg chg="mod">
          <ac:chgData name="Viswa Sjp" userId="9332b808126e5975" providerId="Windows Live" clId="Web-{EF6E2E0C-8BA8-20D6-5DF5-447694981137}" dt="2024-06-17T10:45:36.523" v="7" actId="20577"/>
          <ac:spMkLst>
            <pc:docMk/>
            <pc:sldMk cId="2147729498" sldId="278"/>
            <ac:spMk id="3" creationId="{9DDB3BEC-0298-F0C2-6017-4349867B6405}"/>
          </ac:spMkLst>
        </pc:spChg>
      </pc:sldChg>
      <pc:sldChg chg="modSp new">
        <pc:chgData name="Viswa Sjp" userId="9332b808126e5975" providerId="Windows Live" clId="Web-{EF6E2E0C-8BA8-20D6-5DF5-447694981137}" dt="2024-06-17T11:07:45.841" v="171" actId="20577"/>
        <pc:sldMkLst>
          <pc:docMk/>
          <pc:sldMk cId="1666765060" sldId="287"/>
        </pc:sldMkLst>
        <pc:spChg chg="mod">
          <ac:chgData name="Viswa Sjp" userId="9332b808126e5975" providerId="Windows Live" clId="Web-{EF6E2E0C-8BA8-20D6-5DF5-447694981137}" dt="2024-06-17T11:07:45.841" v="171" actId="20577"/>
          <ac:spMkLst>
            <pc:docMk/>
            <pc:sldMk cId="1666765060" sldId="287"/>
            <ac:spMk id="2" creationId="{26EEE29D-3EBE-9330-CA61-C06D32B2A223}"/>
          </ac:spMkLst>
        </pc:spChg>
        <pc:spChg chg="mod">
          <ac:chgData name="Viswa Sjp" userId="9332b808126e5975" providerId="Windows Live" clId="Web-{EF6E2E0C-8BA8-20D6-5DF5-447694981137}" dt="2024-06-17T11:07:37.684" v="169" actId="20577"/>
          <ac:spMkLst>
            <pc:docMk/>
            <pc:sldMk cId="1666765060" sldId="287"/>
            <ac:spMk id="3" creationId="{0B0F5679-C5EF-FC7C-1C77-9972A89FA64A}"/>
          </ac:spMkLst>
        </pc:spChg>
      </pc:sldChg>
      <pc:sldChg chg="delSp modSp new">
        <pc:chgData name="Viswa Sjp" userId="9332b808126e5975" providerId="Windows Live" clId="Web-{EF6E2E0C-8BA8-20D6-5DF5-447694981137}" dt="2024-06-17T11:07:31.325" v="168" actId="20577"/>
        <pc:sldMkLst>
          <pc:docMk/>
          <pc:sldMk cId="379113743" sldId="288"/>
        </pc:sldMkLst>
        <pc:spChg chg="del">
          <ac:chgData name="Viswa Sjp" userId="9332b808126e5975" providerId="Windows Live" clId="Web-{EF6E2E0C-8BA8-20D6-5DF5-447694981137}" dt="2024-06-17T11:06:45.870" v="164"/>
          <ac:spMkLst>
            <pc:docMk/>
            <pc:sldMk cId="379113743" sldId="288"/>
            <ac:spMk id="2" creationId="{CB577109-0583-1249-0348-E3206E778077}"/>
          </ac:spMkLst>
        </pc:spChg>
        <pc:spChg chg="mod">
          <ac:chgData name="Viswa Sjp" userId="9332b808126e5975" providerId="Windows Live" clId="Web-{EF6E2E0C-8BA8-20D6-5DF5-447694981137}" dt="2024-06-17T11:07:31.325" v="168" actId="20577"/>
          <ac:spMkLst>
            <pc:docMk/>
            <pc:sldMk cId="379113743" sldId="288"/>
            <ac:spMk id="3" creationId="{C7271C26-3480-34C3-6EE2-6C68D0E8F907}"/>
          </ac:spMkLst>
        </pc:spChg>
      </pc:sldChg>
      <pc:sldChg chg="delSp modSp new">
        <pc:chgData name="Viswa Sjp" userId="9332b808126e5975" providerId="Windows Live" clId="Web-{EF6E2E0C-8BA8-20D6-5DF5-447694981137}" dt="2024-06-17T11:06:31.822" v="163" actId="20577"/>
        <pc:sldMkLst>
          <pc:docMk/>
          <pc:sldMk cId="4242204501" sldId="289"/>
        </pc:sldMkLst>
        <pc:spChg chg="del">
          <ac:chgData name="Viswa Sjp" userId="9332b808126e5975" providerId="Windows Live" clId="Web-{EF6E2E0C-8BA8-20D6-5DF5-447694981137}" dt="2024-06-17T11:06:22.119" v="159"/>
          <ac:spMkLst>
            <pc:docMk/>
            <pc:sldMk cId="4242204501" sldId="289"/>
            <ac:spMk id="2" creationId="{297B3349-8310-3667-FB4A-84ACE1073F68}"/>
          </ac:spMkLst>
        </pc:spChg>
        <pc:spChg chg="mod">
          <ac:chgData name="Viswa Sjp" userId="9332b808126e5975" providerId="Windows Live" clId="Web-{EF6E2E0C-8BA8-20D6-5DF5-447694981137}" dt="2024-06-17T11:06:31.822" v="163" actId="20577"/>
          <ac:spMkLst>
            <pc:docMk/>
            <pc:sldMk cId="4242204501" sldId="289"/>
            <ac:spMk id="3" creationId="{FE44E745-4C9A-94A8-A217-EF7E9527856C}"/>
          </ac:spMkLst>
        </pc:spChg>
      </pc:sldChg>
      <pc:sldChg chg="modSp new">
        <pc:chgData name="Viswa Sjp" userId="9332b808126e5975" providerId="Windows Live" clId="Web-{EF6E2E0C-8BA8-20D6-5DF5-447694981137}" dt="2024-06-17T11:05:45.430" v="158" actId="20577"/>
        <pc:sldMkLst>
          <pc:docMk/>
          <pc:sldMk cId="3345432020" sldId="290"/>
        </pc:sldMkLst>
        <pc:spChg chg="mod">
          <ac:chgData name="Viswa Sjp" userId="9332b808126e5975" providerId="Windows Live" clId="Web-{EF6E2E0C-8BA8-20D6-5DF5-447694981137}" dt="2024-06-17T11:05:45.430" v="158" actId="20577"/>
          <ac:spMkLst>
            <pc:docMk/>
            <pc:sldMk cId="3345432020" sldId="290"/>
            <ac:spMk id="2" creationId="{DA9154FC-17DE-19C9-57D0-4903822AED17}"/>
          </ac:spMkLst>
        </pc:spChg>
        <pc:spChg chg="mod">
          <ac:chgData name="Viswa Sjp" userId="9332b808126e5975" providerId="Windows Live" clId="Web-{EF6E2E0C-8BA8-20D6-5DF5-447694981137}" dt="2024-06-17T11:05:40.961" v="149" actId="20577"/>
          <ac:spMkLst>
            <pc:docMk/>
            <pc:sldMk cId="3345432020" sldId="290"/>
            <ac:spMk id="3" creationId="{D51D3220-3EC3-A246-D8B9-982192F60D29}"/>
          </ac:spMkLst>
        </pc:spChg>
      </pc:sldChg>
      <pc:sldChg chg="addSp delSp modSp new">
        <pc:chgData name="Viswa Sjp" userId="9332b808126e5975" providerId="Windows Live" clId="Web-{EF6E2E0C-8BA8-20D6-5DF5-447694981137}" dt="2024-06-17T11:04:58.147" v="147" actId="14100"/>
        <pc:sldMkLst>
          <pc:docMk/>
          <pc:sldMk cId="3892069932" sldId="291"/>
        </pc:sldMkLst>
        <pc:spChg chg="del">
          <ac:chgData name="Viswa Sjp" userId="9332b808126e5975" providerId="Windows Live" clId="Web-{EF6E2E0C-8BA8-20D6-5DF5-447694981137}" dt="2024-06-17T11:03:58.316" v="134"/>
          <ac:spMkLst>
            <pc:docMk/>
            <pc:sldMk cId="3892069932" sldId="291"/>
            <ac:spMk id="2" creationId="{F4DC3151-D570-44BE-1CBB-321A5E64C593}"/>
          </ac:spMkLst>
        </pc:spChg>
        <pc:spChg chg="del">
          <ac:chgData name="Viswa Sjp" userId="9332b808126e5975" providerId="Windows Live" clId="Web-{EF6E2E0C-8BA8-20D6-5DF5-447694981137}" dt="2024-06-17T11:03:47.706" v="129"/>
          <ac:spMkLst>
            <pc:docMk/>
            <pc:sldMk cId="3892069932" sldId="291"/>
            <ac:spMk id="3" creationId="{631CD59F-F686-0237-5C65-5D2BE8A9487D}"/>
          </ac:spMkLst>
        </pc:spChg>
        <pc:spChg chg="add del mod">
          <ac:chgData name="Viswa Sjp" userId="9332b808126e5975" providerId="Windows Live" clId="Web-{EF6E2E0C-8BA8-20D6-5DF5-447694981137}" dt="2024-06-17T11:04:47.928" v="143"/>
          <ac:spMkLst>
            <pc:docMk/>
            <pc:sldMk cId="3892069932" sldId="291"/>
            <ac:spMk id="7" creationId="{88135AD6-0990-9BBC-ABC9-66DAE0C5DC72}"/>
          </ac:spMkLst>
        </pc:spChg>
        <pc:picChg chg="add del mod ord">
          <ac:chgData name="Viswa Sjp" userId="9332b808126e5975" providerId="Windows Live" clId="Web-{EF6E2E0C-8BA8-20D6-5DF5-447694981137}" dt="2024-06-17T11:04:33.630" v="138"/>
          <ac:picMkLst>
            <pc:docMk/>
            <pc:sldMk cId="3892069932" sldId="291"/>
            <ac:picMk id="4" creationId="{A98EFDCF-E6F0-21B5-69ED-6F8CD951FE4A}"/>
          </ac:picMkLst>
        </pc:picChg>
        <pc:picChg chg="add mod">
          <ac:chgData name="Viswa Sjp" userId="9332b808126e5975" providerId="Windows Live" clId="Web-{EF6E2E0C-8BA8-20D6-5DF5-447694981137}" dt="2024-06-17T11:04:58.147" v="147" actId="14100"/>
          <ac:picMkLst>
            <pc:docMk/>
            <pc:sldMk cId="3892069932" sldId="291"/>
            <ac:picMk id="5" creationId="{0F89D9F8-CDBF-525C-EC2D-612B3BD04D3E}"/>
          </ac:picMkLst>
        </pc:picChg>
      </pc:sldChg>
      <pc:sldChg chg="modSp new">
        <pc:chgData name="Viswa Sjp" userId="9332b808126e5975" providerId="Windows Live" clId="Web-{EF6E2E0C-8BA8-20D6-5DF5-447694981137}" dt="2024-06-17T11:03:02.767" v="128" actId="20577"/>
        <pc:sldMkLst>
          <pc:docMk/>
          <pc:sldMk cId="2204359517" sldId="292"/>
        </pc:sldMkLst>
        <pc:spChg chg="mod">
          <ac:chgData name="Viswa Sjp" userId="9332b808126e5975" providerId="Windows Live" clId="Web-{EF6E2E0C-8BA8-20D6-5DF5-447694981137}" dt="2024-06-17T11:02:51.001" v="125" actId="20577"/>
          <ac:spMkLst>
            <pc:docMk/>
            <pc:sldMk cId="2204359517" sldId="292"/>
            <ac:spMk id="2" creationId="{CA3CBDC3-0F90-01D9-E008-5A005BD5A138}"/>
          </ac:spMkLst>
        </pc:spChg>
        <pc:spChg chg="mod">
          <ac:chgData name="Viswa Sjp" userId="9332b808126e5975" providerId="Windows Live" clId="Web-{EF6E2E0C-8BA8-20D6-5DF5-447694981137}" dt="2024-06-17T11:03:02.767" v="128" actId="20577"/>
          <ac:spMkLst>
            <pc:docMk/>
            <pc:sldMk cId="2204359517" sldId="292"/>
            <ac:spMk id="3" creationId="{B793A715-EA87-3CBB-3391-FE73C1647B29}"/>
          </ac:spMkLst>
        </pc:spChg>
      </pc:sldChg>
      <pc:sldChg chg="modSp new">
        <pc:chgData name="Viswa Sjp" userId="9332b808126e5975" providerId="Windows Live" clId="Web-{EF6E2E0C-8BA8-20D6-5DF5-447694981137}" dt="2024-06-17T11:00:50.324" v="123" actId="20577"/>
        <pc:sldMkLst>
          <pc:docMk/>
          <pc:sldMk cId="3963259267" sldId="293"/>
        </pc:sldMkLst>
        <pc:spChg chg="mod">
          <ac:chgData name="Viswa Sjp" userId="9332b808126e5975" providerId="Windows Live" clId="Web-{EF6E2E0C-8BA8-20D6-5DF5-447694981137}" dt="2024-06-17T11:00:50.324" v="123" actId="20577"/>
          <ac:spMkLst>
            <pc:docMk/>
            <pc:sldMk cId="3963259267" sldId="293"/>
            <ac:spMk id="2" creationId="{84E9E0D9-A0C3-FD4D-DC9F-590B47C209E8}"/>
          </ac:spMkLst>
        </pc:spChg>
        <pc:spChg chg="mod">
          <ac:chgData name="Viswa Sjp" userId="9332b808126e5975" providerId="Windows Live" clId="Web-{EF6E2E0C-8BA8-20D6-5DF5-447694981137}" dt="2024-06-17T11:00:48.168" v="121" actId="20577"/>
          <ac:spMkLst>
            <pc:docMk/>
            <pc:sldMk cId="3963259267" sldId="293"/>
            <ac:spMk id="3" creationId="{595D20CC-C483-12E8-841C-E8F8B533F79D}"/>
          </ac:spMkLst>
        </pc:spChg>
      </pc:sldChg>
      <pc:sldChg chg="delSp modSp new">
        <pc:chgData name="Viswa Sjp" userId="9332b808126e5975" providerId="Windows Live" clId="Web-{EF6E2E0C-8BA8-20D6-5DF5-447694981137}" dt="2024-06-17T10:59:26.337" v="119" actId="20577"/>
        <pc:sldMkLst>
          <pc:docMk/>
          <pc:sldMk cId="838284973" sldId="294"/>
        </pc:sldMkLst>
        <pc:spChg chg="del">
          <ac:chgData name="Viswa Sjp" userId="9332b808126e5975" providerId="Windows Live" clId="Web-{EF6E2E0C-8BA8-20D6-5DF5-447694981137}" dt="2024-06-17T10:58:18.350" v="107"/>
          <ac:spMkLst>
            <pc:docMk/>
            <pc:sldMk cId="838284973" sldId="294"/>
            <ac:spMk id="2" creationId="{FB85455C-E1FE-042F-3189-A19C01F4A3AB}"/>
          </ac:spMkLst>
        </pc:spChg>
        <pc:spChg chg="mod">
          <ac:chgData name="Viswa Sjp" userId="9332b808126e5975" providerId="Windows Live" clId="Web-{EF6E2E0C-8BA8-20D6-5DF5-447694981137}" dt="2024-06-17T10:59:26.337" v="119" actId="20577"/>
          <ac:spMkLst>
            <pc:docMk/>
            <pc:sldMk cId="838284973" sldId="294"/>
            <ac:spMk id="3" creationId="{EA4F18C3-F695-1878-1381-DBE51CC71E93}"/>
          </ac:spMkLst>
        </pc:spChg>
      </pc:sldChg>
      <pc:sldChg chg="modSp new">
        <pc:chgData name="Viswa Sjp" userId="9332b808126e5975" providerId="Windows Live" clId="Web-{EF6E2E0C-8BA8-20D6-5DF5-447694981137}" dt="2024-06-17T10:57:44.864" v="106" actId="20577"/>
        <pc:sldMkLst>
          <pc:docMk/>
          <pc:sldMk cId="336686325" sldId="295"/>
        </pc:sldMkLst>
        <pc:spChg chg="mod">
          <ac:chgData name="Viswa Sjp" userId="9332b808126e5975" providerId="Windows Live" clId="Web-{EF6E2E0C-8BA8-20D6-5DF5-447694981137}" dt="2024-06-17T10:57:38.661" v="103" actId="20577"/>
          <ac:spMkLst>
            <pc:docMk/>
            <pc:sldMk cId="336686325" sldId="295"/>
            <ac:spMk id="2" creationId="{A2B2A580-5623-14F7-B072-DDD78F3E3CF0}"/>
          </ac:spMkLst>
        </pc:spChg>
        <pc:spChg chg="mod">
          <ac:chgData name="Viswa Sjp" userId="9332b808126e5975" providerId="Windows Live" clId="Web-{EF6E2E0C-8BA8-20D6-5DF5-447694981137}" dt="2024-06-17T10:57:44.864" v="106" actId="20577"/>
          <ac:spMkLst>
            <pc:docMk/>
            <pc:sldMk cId="336686325" sldId="295"/>
            <ac:spMk id="3" creationId="{75B9D336-4531-43A5-8D48-C17D94A5488A}"/>
          </ac:spMkLst>
        </pc:spChg>
      </pc:sldChg>
      <pc:sldChg chg="addSp delSp modSp new">
        <pc:chgData name="Viswa Sjp" userId="9332b808126e5975" providerId="Windows Live" clId="Web-{EF6E2E0C-8BA8-20D6-5DF5-447694981137}" dt="2024-06-17T10:55:59.704" v="83" actId="14100"/>
        <pc:sldMkLst>
          <pc:docMk/>
          <pc:sldMk cId="922915334" sldId="296"/>
        </pc:sldMkLst>
        <pc:spChg chg="del">
          <ac:chgData name="Viswa Sjp" userId="9332b808126e5975" providerId="Windows Live" clId="Web-{EF6E2E0C-8BA8-20D6-5DF5-447694981137}" dt="2024-06-17T10:55:49.156" v="80"/>
          <ac:spMkLst>
            <pc:docMk/>
            <pc:sldMk cId="922915334" sldId="296"/>
            <ac:spMk id="3" creationId="{D475AD5B-E9EE-2ED7-F30D-47C1F3E6D5BB}"/>
          </ac:spMkLst>
        </pc:spChg>
        <pc:picChg chg="add mod ord">
          <ac:chgData name="Viswa Sjp" userId="9332b808126e5975" providerId="Windows Live" clId="Web-{EF6E2E0C-8BA8-20D6-5DF5-447694981137}" dt="2024-06-17T10:55:59.704" v="83" actId="14100"/>
          <ac:picMkLst>
            <pc:docMk/>
            <pc:sldMk cId="922915334" sldId="296"/>
            <ac:picMk id="4" creationId="{7E99296F-4820-3B67-3D22-E8E26FD7AC13}"/>
          </ac:picMkLst>
        </pc:picChg>
      </pc:sldChg>
      <pc:sldChg chg="modSp new">
        <pc:chgData name="Viswa Sjp" userId="9332b808126e5975" providerId="Windows Live" clId="Web-{EF6E2E0C-8BA8-20D6-5DF5-447694981137}" dt="2024-06-17T10:56:53.065" v="98" actId="20577"/>
        <pc:sldMkLst>
          <pc:docMk/>
          <pc:sldMk cId="925538567" sldId="297"/>
        </pc:sldMkLst>
        <pc:spChg chg="mod">
          <ac:chgData name="Viswa Sjp" userId="9332b808126e5975" providerId="Windows Live" clId="Web-{EF6E2E0C-8BA8-20D6-5DF5-447694981137}" dt="2024-06-17T10:56:45.330" v="95" actId="20577"/>
          <ac:spMkLst>
            <pc:docMk/>
            <pc:sldMk cId="925538567" sldId="297"/>
            <ac:spMk id="2" creationId="{B4ED092B-9FCB-79BC-6EDD-7C776B58FA4D}"/>
          </ac:spMkLst>
        </pc:spChg>
        <pc:spChg chg="mod">
          <ac:chgData name="Viswa Sjp" userId="9332b808126e5975" providerId="Windows Live" clId="Web-{EF6E2E0C-8BA8-20D6-5DF5-447694981137}" dt="2024-06-17T10:56:53.065" v="98" actId="20577"/>
          <ac:spMkLst>
            <pc:docMk/>
            <pc:sldMk cId="925538567" sldId="297"/>
            <ac:spMk id="3" creationId="{3A8C2571-62B1-872D-FE2F-9AF59D7DAABF}"/>
          </ac:spMkLst>
        </pc:spChg>
      </pc:sldChg>
      <pc:sldChg chg="new">
        <pc:chgData name="Viswa Sjp" userId="9332b808126e5975" providerId="Windows Live" clId="Web-{EF6E2E0C-8BA8-20D6-5DF5-447694981137}" dt="2024-06-17T11:09:02.906" v="172"/>
        <pc:sldMkLst>
          <pc:docMk/>
          <pc:sldMk cId="3686523461" sldId="298"/>
        </pc:sldMkLst>
      </pc:sldChg>
      <pc:sldChg chg="new">
        <pc:chgData name="Viswa Sjp" userId="9332b808126e5975" providerId="Windows Live" clId="Web-{EF6E2E0C-8BA8-20D6-5DF5-447694981137}" dt="2024-06-17T11:09:04.922" v="173"/>
        <pc:sldMkLst>
          <pc:docMk/>
          <pc:sldMk cId="1192301047" sldId="299"/>
        </pc:sldMkLst>
      </pc:sldChg>
      <pc:sldChg chg="new">
        <pc:chgData name="Viswa Sjp" userId="9332b808126e5975" providerId="Windows Live" clId="Web-{EF6E2E0C-8BA8-20D6-5DF5-447694981137}" dt="2024-06-17T11:09:06.313" v="174"/>
        <pc:sldMkLst>
          <pc:docMk/>
          <pc:sldMk cId="1092548965" sldId="300"/>
        </pc:sldMkLst>
      </pc:sldChg>
      <pc:sldChg chg="new">
        <pc:chgData name="Viswa Sjp" userId="9332b808126e5975" providerId="Windows Live" clId="Web-{EF6E2E0C-8BA8-20D6-5DF5-447694981137}" dt="2024-06-17T11:09:07.375" v="175"/>
        <pc:sldMkLst>
          <pc:docMk/>
          <pc:sldMk cId="1952276997" sldId="301"/>
        </pc:sldMkLst>
      </pc:sldChg>
      <pc:sldChg chg="delSp modSp new">
        <pc:chgData name="Viswa Sjp" userId="9332b808126e5975" providerId="Windows Live" clId="Web-{EF6E2E0C-8BA8-20D6-5DF5-447694981137}" dt="2024-06-17T11:13:33.370" v="210" actId="20577"/>
        <pc:sldMkLst>
          <pc:docMk/>
          <pc:sldMk cId="2914757720" sldId="302"/>
        </pc:sldMkLst>
        <pc:spChg chg="del">
          <ac:chgData name="Viswa Sjp" userId="9332b808126e5975" providerId="Windows Live" clId="Web-{EF6E2E0C-8BA8-20D6-5DF5-447694981137}" dt="2024-06-17T11:12:01.648" v="206"/>
          <ac:spMkLst>
            <pc:docMk/>
            <pc:sldMk cId="2914757720" sldId="302"/>
            <ac:spMk id="2" creationId="{C2F9B1AD-060A-BD63-60CA-335E46D9B5DA}"/>
          </ac:spMkLst>
        </pc:spChg>
        <pc:spChg chg="mod">
          <ac:chgData name="Viswa Sjp" userId="9332b808126e5975" providerId="Windows Live" clId="Web-{EF6E2E0C-8BA8-20D6-5DF5-447694981137}" dt="2024-06-17T11:13:33.370" v="210" actId="20577"/>
          <ac:spMkLst>
            <pc:docMk/>
            <pc:sldMk cId="2914757720" sldId="302"/>
            <ac:spMk id="3" creationId="{D3D1EEFE-3D2C-5F62-8C67-2775E30AAD16}"/>
          </ac:spMkLst>
        </pc:spChg>
      </pc:sldChg>
      <pc:sldChg chg="delSp modSp new">
        <pc:chgData name="Viswa Sjp" userId="9332b808126e5975" providerId="Windows Live" clId="Web-{EF6E2E0C-8BA8-20D6-5DF5-447694981137}" dt="2024-06-17T11:11:48.913" v="205" actId="20577"/>
        <pc:sldMkLst>
          <pc:docMk/>
          <pc:sldMk cId="3177659120" sldId="303"/>
        </pc:sldMkLst>
        <pc:spChg chg="del">
          <ac:chgData name="Viswa Sjp" userId="9332b808126e5975" providerId="Windows Live" clId="Web-{EF6E2E0C-8BA8-20D6-5DF5-447694981137}" dt="2024-06-17T11:11:42.678" v="202"/>
          <ac:spMkLst>
            <pc:docMk/>
            <pc:sldMk cId="3177659120" sldId="303"/>
            <ac:spMk id="2" creationId="{6112BE18-8436-0278-D01B-9A0202AC51BB}"/>
          </ac:spMkLst>
        </pc:spChg>
        <pc:spChg chg="mod">
          <ac:chgData name="Viswa Sjp" userId="9332b808126e5975" providerId="Windows Live" clId="Web-{EF6E2E0C-8BA8-20D6-5DF5-447694981137}" dt="2024-06-17T11:11:48.913" v="205" actId="20577"/>
          <ac:spMkLst>
            <pc:docMk/>
            <pc:sldMk cId="3177659120" sldId="303"/>
            <ac:spMk id="3" creationId="{6647E8CB-07FF-A1AF-DDBA-604F1BB99041}"/>
          </ac:spMkLst>
        </pc:spChg>
      </pc:sldChg>
      <pc:sldChg chg="modSp new">
        <pc:chgData name="Viswa Sjp" userId="9332b808126e5975" providerId="Windows Live" clId="Web-{EF6E2E0C-8BA8-20D6-5DF5-447694981137}" dt="2024-06-17T11:10:44.692" v="201" actId="20577"/>
        <pc:sldMkLst>
          <pc:docMk/>
          <pc:sldMk cId="484917226" sldId="304"/>
        </pc:sldMkLst>
        <pc:spChg chg="mod">
          <ac:chgData name="Viswa Sjp" userId="9332b808126e5975" providerId="Windows Live" clId="Web-{EF6E2E0C-8BA8-20D6-5DF5-447694981137}" dt="2024-06-17T11:09:56.940" v="189" actId="20577"/>
          <ac:spMkLst>
            <pc:docMk/>
            <pc:sldMk cId="484917226" sldId="304"/>
            <ac:spMk id="2" creationId="{FD99170F-4B02-B8F8-7EAE-3B65925B72A6}"/>
          </ac:spMkLst>
        </pc:spChg>
        <pc:spChg chg="mod">
          <ac:chgData name="Viswa Sjp" userId="9332b808126e5975" providerId="Windows Live" clId="Web-{EF6E2E0C-8BA8-20D6-5DF5-447694981137}" dt="2024-06-17T11:10:44.692" v="201" actId="20577"/>
          <ac:spMkLst>
            <pc:docMk/>
            <pc:sldMk cId="484917226" sldId="304"/>
            <ac:spMk id="3" creationId="{81C0EC63-00E8-580B-B11D-3CAE79C0A643}"/>
          </ac:spMkLst>
        </pc:spChg>
      </pc:sldChg>
      <pc:sldChg chg="addSp delSp modSp new">
        <pc:chgData name="Viswa Sjp" userId="9332b808126e5975" providerId="Windows Live" clId="Web-{EF6E2E0C-8BA8-20D6-5DF5-447694981137}" dt="2024-06-17T11:09:28.782" v="184" actId="14100"/>
        <pc:sldMkLst>
          <pc:docMk/>
          <pc:sldMk cId="1634751" sldId="305"/>
        </pc:sldMkLst>
        <pc:spChg chg="del">
          <ac:chgData name="Viswa Sjp" userId="9332b808126e5975" providerId="Windows Live" clId="Web-{EF6E2E0C-8BA8-20D6-5DF5-447694981137}" dt="2024-06-17T11:09:21.876" v="180"/>
          <ac:spMkLst>
            <pc:docMk/>
            <pc:sldMk cId="1634751" sldId="305"/>
            <ac:spMk id="3" creationId="{4F1646A1-C221-6483-7846-1E27E60CD921}"/>
          </ac:spMkLst>
        </pc:spChg>
        <pc:picChg chg="add mod ord">
          <ac:chgData name="Viswa Sjp" userId="9332b808126e5975" providerId="Windows Live" clId="Web-{EF6E2E0C-8BA8-20D6-5DF5-447694981137}" dt="2024-06-17T11:09:28.782" v="184" actId="14100"/>
          <ac:picMkLst>
            <pc:docMk/>
            <pc:sldMk cId="1634751" sldId="305"/>
            <ac:picMk id="4" creationId="{53823C24-90EF-4DB5-148C-4EF963504C9D}"/>
          </ac:picMkLst>
        </pc:picChg>
      </pc:sldChg>
      <pc:sldChg chg="delSp modSp new">
        <pc:chgData name="Viswa Sjp" userId="9332b808126e5975" providerId="Windows Live" clId="Web-{EF6E2E0C-8BA8-20D6-5DF5-447694981137}" dt="2024-06-17T11:17:35.583" v="253" actId="20577"/>
        <pc:sldMkLst>
          <pc:docMk/>
          <pc:sldMk cId="3157159323" sldId="306"/>
        </pc:sldMkLst>
        <pc:spChg chg="del">
          <ac:chgData name="Viswa Sjp" userId="9332b808126e5975" providerId="Windows Live" clId="Web-{EF6E2E0C-8BA8-20D6-5DF5-447694981137}" dt="2024-06-17T11:17:20.363" v="249"/>
          <ac:spMkLst>
            <pc:docMk/>
            <pc:sldMk cId="3157159323" sldId="306"/>
            <ac:spMk id="2" creationId="{740A7DC2-23C0-815D-BDDB-EE9884432E9F}"/>
          </ac:spMkLst>
        </pc:spChg>
        <pc:spChg chg="mod">
          <ac:chgData name="Viswa Sjp" userId="9332b808126e5975" providerId="Windows Live" clId="Web-{EF6E2E0C-8BA8-20D6-5DF5-447694981137}" dt="2024-06-17T11:17:35.583" v="253" actId="20577"/>
          <ac:spMkLst>
            <pc:docMk/>
            <pc:sldMk cId="3157159323" sldId="306"/>
            <ac:spMk id="3" creationId="{1E234F59-5CEA-D2E6-DA83-648B65372259}"/>
          </ac:spMkLst>
        </pc:spChg>
      </pc:sldChg>
      <pc:sldChg chg="delSp modSp new">
        <pc:chgData name="Viswa Sjp" userId="9332b808126e5975" providerId="Windows Live" clId="Web-{EF6E2E0C-8BA8-20D6-5DF5-447694981137}" dt="2024-06-17T11:17:08.082" v="248" actId="20577"/>
        <pc:sldMkLst>
          <pc:docMk/>
          <pc:sldMk cId="283405508" sldId="307"/>
        </pc:sldMkLst>
        <pc:spChg chg="del">
          <ac:chgData name="Viswa Sjp" userId="9332b808126e5975" providerId="Windows Live" clId="Web-{EF6E2E0C-8BA8-20D6-5DF5-447694981137}" dt="2024-06-17T11:17:01.753" v="244"/>
          <ac:spMkLst>
            <pc:docMk/>
            <pc:sldMk cId="283405508" sldId="307"/>
            <ac:spMk id="2" creationId="{04AC8215-8887-446E-B323-3AA88B082DCC}"/>
          </ac:spMkLst>
        </pc:spChg>
        <pc:spChg chg="mod">
          <ac:chgData name="Viswa Sjp" userId="9332b808126e5975" providerId="Windows Live" clId="Web-{EF6E2E0C-8BA8-20D6-5DF5-447694981137}" dt="2024-06-17T11:17:08.082" v="248" actId="20577"/>
          <ac:spMkLst>
            <pc:docMk/>
            <pc:sldMk cId="283405508" sldId="307"/>
            <ac:spMk id="3" creationId="{EF2EC39A-4AD6-ECBC-6DD8-154A679A3724}"/>
          </ac:spMkLst>
        </pc:spChg>
      </pc:sldChg>
      <pc:sldChg chg="modSp new">
        <pc:chgData name="Viswa Sjp" userId="9332b808126e5975" providerId="Windows Live" clId="Web-{EF6E2E0C-8BA8-20D6-5DF5-447694981137}" dt="2024-06-17T11:16:56.003" v="243" actId="20577"/>
        <pc:sldMkLst>
          <pc:docMk/>
          <pc:sldMk cId="2764833971" sldId="308"/>
        </pc:sldMkLst>
        <pc:spChg chg="mod">
          <ac:chgData name="Viswa Sjp" userId="9332b808126e5975" providerId="Windows Live" clId="Web-{EF6E2E0C-8BA8-20D6-5DF5-447694981137}" dt="2024-06-17T11:16:18.548" v="238" actId="20577"/>
          <ac:spMkLst>
            <pc:docMk/>
            <pc:sldMk cId="2764833971" sldId="308"/>
            <ac:spMk id="2" creationId="{1F62C4E4-A688-FF80-1FFA-EEE46E03BE0E}"/>
          </ac:spMkLst>
        </pc:spChg>
        <pc:spChg chg="mod">
          <ac:chgData name="Viswa Sjp" userId="9332b808126e5975" providerId="Windows Live" clId="Web-{EF6E2E0C-8BA8-20D6-5DF5-447694981137}" dt="2024-06-17T11:16:56.003" v="243" actId="20577"/>
          <ac:spMkLst>
            <pc:docMk/>
            <pc:sldMk cId="2764833971" sldId="308"/>
            <ac:spMk id="3" creationId="{750AA4E1-5957-BD1B-C2E1-34F8577DAEF8}"/>
          </ac:spMkLst>
        </pc:spChg>
      </pc:sldChg>
      <pc:sldChg chg="addSp delSp modSp new">
        <pc:chgData name="Viswa Sjp" userId="9332b808126e5975" providerId="Windows Live" clId="Web-{EF6E2E0C-8BA8-20D6-5DF5-447694981137}" dt="2024-06-17T11:15:32.250" v="225" actId="14100"/>
        <pc:sldMkLst>
          <pc:docMk/>
          <pc:sldMk cId="2446157681" sldId="309"/>
        </pc:sldMkLst>
        <pc:spChg chg="del">
          <ac:chgData name="Viswa Sjp" userId="9332b808126e5975" providerId="Windows Live" clId="Web-{EF6E2E0C-8BA8-20D6-5DF5-447694981137}" dt="2024-06-17T11:15:25.312" v="221"/>
          <ac:spMkLst>
            <pc:docMk/>
            <pc:sldMk cId="2446157681" sldId="309"/>
            <ac:spMk id="2" creationId="{8F282455-4D38-EE83-1FD5-9CD1F546F7E7}"/>
          </ac:spMkLst>
        </pc:spChg>
        <pc:spChg chg="del">
          <ac:chgData name="Viswa Sjp" userId="9332b808126e5975" providerId="Windows Live" clId="Web-{EF6E2E0C-8BA8-20D6-5DF5-447694981137}" dt="2024-06-17T11:15:20.249" v="220"/>
          <ac:spMkLst>
            <pc:docMk/>
            <pc:sldMk cId="2446157681" sldId="309"/>
            <ac:spMk id="3" creationId="{CB98DD22-09C5-E820-8A71-367ABC260493}"/>
          </ac:spMkLst>
        </pc:spChg>
        <pc:picChg chg="add mod ord">
          <ac:chgData name="Viswa Sjp" userId="9332b808126e5975" providerId="Windows Live" clId="Web-{EF6E2E0C-8BA8-20D6-5DF5-447694981137}" dt="2024-06-17T11:15:32.250" v="225" actId="14100"/>
          <ac:picMkLst>
            <pc:docMk/>
            <pc:sldMk cId="2446157681" sldId="309"/>
            <ac:picMk id="4" creationId="{DBB46AC5-2E3B-6B3B-CE97-E34F50A60432}"/>
          </ac:picMkLst>
        </pc:picChg>
      </pc:sldChg>
      <pc:sldChg chg="modSp new">
        <pc:chgData name="Viswa Sjp" userId="9332b808126e5975" providerId="Windows Live" clId="Web-{EF6E2E0C-8BA8-20D6-5DF5-447694981137}" dt="2024-06-17T11:15:14.358" v="219" actId="20577"/>
        <pc:sldMkLst>
          <pc:docMk/>
          <pc:sldMk cId="931770815" sldId="310"/>
        </pc:sldMkLst>
        <pc:spChg chg="mod">
          <ac:chgData name="Viswa Sjp" userId="9332b808126e5975" providerId="Windows Live" clId="Web-{EF6E2E0C-8BA8-20D6-5DF5-447694981137}" dt="2024-06-17T11:14:12.512" v="217" actId="20577"/>
          <ac:spMkLst>
            <pc:docMk/>
            <pc:sldMk cId="931770815" sldId="310"/>
            <ac:spMk id="2" creationId="{B2609DCA-1233-AED4-508D-D58B55BABB26}"/>
          </ac:spMkLst>
        </pc:spChg>
        <pc:spChg chg="mod">
          <ac:chgData name="Viswa Sjp" userId="9332b808126e5975" providerId="Windows Live" clId="Web-{EF6E2E0C-8BA8-20D6-5DF5-447694981137}" dt="2024-06-17T11:15:14.358" v="219" actId="20577"/>
          <ac:spMkLst>
            <pc:docMk/>
            <pc:sldMk cId="931770815" sldId="310"/>
            <ac:spMk id="3" creationId="{EFE307AB-BB3E-FEC0-A55E-3CAEFA2A5013}"/>
          </ac:spMkLst>
        </pc:spChg>
      </pc:sldChg>
    </pc:docChg>
  </pc:docChgLst>
  <pc:docChgLst>
    <pc:chgData name="Viswa Sjp" userId="9332b808126e5975" providerId="Windows Live" clId="Web-{7F9B9EC6-3D1E-A95F-D566-52F4E76F1368}"/>
    <pc:docChg chg="addSld modSld">
      <pc:chgData name="Viswa Sjp" userId="9332b808126e5975" providerId="Windows Live" clId="Web-{7F9B9EC6-3D1E-A95F-D566-52F4E76F1368}" dt="2024-06-15T10:14:13.167" v="198" actId="20577"/>
      <pc:docMkLst>
        <pc:docMk/>
      </pc:docMkLst>
      <pc:sldChg chg="delSp modSp">
        <pc:chgData name="Viswa Sjp" userId="9332b808126e5975" providerId="Windows Live" clId="Web-{7F9B9EC6-3D1E-A95F-D566-52F4E76F1368}" dt="2024-06-15T09:22:28.065" v="139" actId="20577"/>
        <pc:sldMkLst>
          <pc:docMk/>
          <pc:sldMk cId="109857222" sldId="256"/>
        </pc:sldMkLst>
        <pc:spChg chg="mod">
          <ac:chgData name="Viswa Sjp" userId="9332b808126e5975" providerId="Windows Live" clId="Web-{7F9B9EC6-3D1E-A95F-D566-52F4E76F1368}" dt="2024-06-15T09:22:28.065" v="139" actId="20577"/>
          <ac:spMkLst>
            <pc:docMk/>
            <pc:sldMk cId="109857222" sldId="256"/>
            <ac:spMk id="2" creationId="{00000000-0000-0000-0000-000000000000}"/>
          </ac:spMkLst>
        </pc:spChg>
        <pc:spChg chg="del">
          <ac:chgData name="Viswa Sjp" userId="9332b808126e5975" providerId="Windows Live" clId="Web-{7F9B9EC6-3D1E-A95F-D566-52F4E76F1368}" dt="2024-06-15T09:15:17.723" v="71"/>
          <ac:spMkLst>
            <pc:docMk/>
            <pc:sldMk cId="109857222" sldId="256"/>
            <ac:spMk id="3" creationId="{00000000-0000-0000-0000-000000000000}"/>
          </ac:spMkLst>
        </pc:spChg>
      </pc:sldChg>
      <pc:sldChg chg="modSp new">
        <pc:chgData name="Viswa Sjp" userId="9332b808126e5975" providerId="Windows Live" clId="Web-{7F9B9EC6-3D1E-A95F-D566-52F4E76F1368}" dt="2024-06-15T09:22:28.080" v="140" actId="20577"/>
        <pc:sldMkLst>
          <pc:docMk/>
          <pc:sldMk cId="26023587" sldId="257"/>
        </pc:sldMkLst>
        <pc:spChg chg="mod">
          <ac:chgData name="Viswa Sjp" userId="9332b808126e5975" providerId="Windows Live" clId="Web-{7F9B9EC6-3D1E-A95F-D566-52F4E76F1368}" dt="2024-06-15T09:22:28.080" v="140" actId="20577"/>
          <ac:spMkLst>
            <pc:docMk/>
            <pc:sldMk cId="26023587" sldId="257"/>
            <ac:spMk id="2" creationId="{E1B0663B-33CE-5415-BEFE-50A00F111D9C}"/>
          </ac:spMkLst>
        </pc:spChg>
        <pc:spChg chg="mod">
          <ac:chgData name="Viswa Sjp" userId="9332b808126e5975" providerId="Windows Live" clId="Web-{7F9B9EC6-3D1E-A95F-D566-52F4E76F1368}" dt="2024-06-15T09:10:37.318" v="24" actId="20577"/>
          <ac:spMkLst>
            <pc:docMk/>
            <pc:sldMk cId="26023587" sldId="257"/>
            <ac:spMk id="3" creationId="{8594225F-60C8-73B0-6514-63F2DCBB97D3}"/>
          </ac:spMkLst>
        </pc:spChg>
      </pc:sldChg>
      <pc:sldChg chg="addSp delSp modSp new">
        <pc:chgData name="Viswa Sjp" userId="9332b808126e5975" providerId="Windows Live" clId="Web-{7F9B9EC6-3D1E-A95F-D566-52F4E76F1368}" dt="2024-06-15T09:11:10.677" v="36" actId="1076"/>
        <pc:sldMkLst>
          <pc:docMk/>
          <pc:sldMk cId="4003798242" sldId="258"/>
        </pc:sldMkLst>
        <pc:spChg chg="del mod">
          <ac:chgData name="Viswa Sjp" userId="9332b808126e5975" providerId="Windows Live" clId="Web-{7F9B9EC6-3D1E-A95F-D566-52F4E76F1368}" dt="2024-06-15T09:11:02.709" v="33"/>
          <ac:spMkLst>
            <pc:docMk/>
            <pc:sldMk cId="4003798242" sldId="258"/>
            <ac:spMk id="2" creationId="{1EA9FD4B-09B5-9ACA-D49B-958EE19533A1}"/>
          </ac:spMkLst>
        </pc:spChg>
        <pc:spChg chg="del">
          <ac:chgData name="Viswa Sjp" userId="9332b808126e5975" providerId="Windows Live" clId="Web-{7F9B9EC6-3D1E-A95F-D566-52F4E76F1368}" dt="2024-06-15T09:10:42.553" v="25"/>
          <ac:spMkLst>
            <pc:docMk/>
            <pc:sldMk cId="4003798242" sldId="258"/>
            <ac:spMk id="3" creationId="{C947B353-10F1-DEFD-2970-127CFB7B0219}"/>
          </ac:spMkLst>
        </pc:spChg>
        <pc:picChg chg="add mod ord">
          <ac:chgData name="Viswa Sjp" userId="9332b808126e5975" providerId="Windows Live" clId="Web-{7F9B9EC6-3D1E-A95F-D566-52F4E76F1368}" dt="2024-06-15T09:11:10.677" v="36" actId="1076"/>
          <ac:picMkLst>
            <pc:docMk/>
            <pc:sldMk cId="4003798242" sldId="258"/>
            <ac:picMk id="4" creationId="{3513FAEF-8A7F-C46E-5B21-3AD06A6B73BB}"/>
          </ac:picMkLst>
        </pc:picChg>
      </pc:sldChg>
      <pc:sldChg chg="delSp modSp new">
        <pc:chgData name="Viswa Sjp" userId="9332b808126e5975" providerId="Windows Live" clId="Web-{7F9B9EC6-3D1E-A95F-D566-52F4E76F1368}" dt="2024-06-15T09:14:35.176" v="62" actId="14100"/>
        <pc:sldMkLst>
          <pc:docMk/>
          <pc:sldMk cId="3011260873" sldId="259"/>
        </pc:sldMkLst>
        <pc:spChg chg="del">
          <ac:chgData name="Viswa Sjp" userId="9332b808126e5975" providerId="Windows Live" clId="Web-{7F9B9EC6-3D1E-A95F-D566-52F4E76F1368}" dt="2024-06-15T09:14:15.645" v="56"/>
          <ac:spMkLst>
            <pc:docMk/>
            <pc:sldMk cId="3011260873" sldId="259"/>
            <ac:spMk id="2" creationId="{ECBC04E4-2223-DF3F-8A0B-4904E0D0264E}"/>
          </ac:spMkLst>
        </pc:spChg>
        <pc:spChg chg="mod">
          <ac:chgData name="Viswa Sjp" userId="9332b808126e5975" providerId="Windows Live" clId="Web-{7F9B9EC6-3D1E-A95F-D566-52F4E76F1368}" dt="2024-06-15T09:14:35.176" v="62" actId="14100"/>
          <ac:spMkLst>
            <pc:docMk/>
            <pc:sldMk cId="3011260873" sldId="259"/>
            <ac:spMk id="3" creationId="{C1225EBA-A0A9-9DD6-217B-6AE07A529EA3}"/>
          </ac:spMkLst>
        </pc:spChg>
      </pc:sldChg>
      <pc:sldChg chg="modSp new">
        <pc:chgData name="Viswa Sjp" userId="9332b808126e5975" providerId="Windows Live" clId="Web-{7F9B9EC6-3D1E-A95F-D566-52F4E76F1368}" dt="2024-06-15T09:12:57.161" v="52" actId="14100"/>
        <pc:sldMkLst>
          <pc:docMk/>
          <pc:sldMk cId="387562921" sldId="260"/>
        </pc:sldMkLst>
        <pc:spChg chg="mod">
          <ac:chgData name="Viswa Sjp" userId="9332b808126e5975" providerId="Windows Live" clId="Web-{7F9B9EC6-3D1E-A95F-D566-52F4E76F1368}" dt="2024-06-15T09:12:45.005" v="46" actId="20577"/>
          <ac:spMkLst>
            <pc:docMk/>
            <pc:sldMk cId="387562921" sldId="260"/>
            <ac:spMk id="2" creationId="{95075E3F-3B66-61E3-CF19-D4CBFFB994D3}"/>
          </ac:spMkLst>
        </pc:spChg>
        <pc:spChg chg="mod">
          <ac:chgData name="Viswa Sjp" userId="9332b808126e5975" providerId="Windows Live" clId="Web-{7F9B9EC6-3D1E-A95F-D566-52F4E76F1368}" dt="2024-06-15T09:12:57.161" v="52" actId="14100"/>
          <ac:spMkLst>
            <pc:docMk/>
            <pc:sldMk cId="387562921" sldId="260"/>
            <ac:spMk id="3" creationId="{2A85BD95-26A4-3C9F-29F5-D9C66817A25C}"/>
          </ac:spMkLst>
        </pc:spChg>
      </pc:sldChg>
      <pc:sldChg chg="delSp modSp new">
        <pc:chgData name="Viswa Sjp" userId="9332b808126e5975" providerId="Windows Live" clId="Web-{7F9B9EC6-3D1E-A95F-D566-52F4E76F1368}" dt="2024-06-15T09:15:14.801" v="70" actId="14100"/>
        <pc:sldMkLst>
          <pc:docMk/>
          <pc:sldMk cId="1942234489" sldId="261"/>
        </pc:sldMkLst>
        <pc:spChg chg="del">
          <ac:chgData name="Viswa Sjp" userId="9332b808126e5975" providerId="Windows Live" clId="Web-{7F9B9EC6-3D1E-A95F-D566-52F4E76F1368}" dt="2024-06-15T09:14:51.036" v="64"/>
          <ac:spMkLst>
            <pc:docMk/>
            <pc:sldMk cId="1942234489" sldId="261"/>
            <ac:spMk id="2" creationId="{2B41901B-6B2F-F86D-B540-86F45B97083A}"/>
          </ac:spMkLst>
        </pc:spChg>
        <pc:spChg chg="mod">
          <ac:chgData name="Viswa Sjp" userId="9332b808126e5975" providerId="Windows Live" clId="Web-{7F9B9EC6-3D1E-A95F-D566-52F4E76F1368}" dt="2024-06-15T09:15:14.801" v="70" actId="14100"/>
          <ac:spMkLst>
            <pc:docMk/>
            <pc:sldMk cId="1942234489" sldId="261"/>
            <ac:spMk id="3" creationId="{29E058F6-C1F7-A5D9-4CA7-3C6248D7789C}"/>
          </ac:spMkLst>
        </pc:spChg>
      </pc:sldChg>
      <pc:sldChg chg="modSp new">
        <pc:chgData name="Viswa Sjp" userId="9332b808126e5975" providerId="Windows Live" clId="Web-{7F9B9EC6-3D1E-A95F-D566-52F4E76F1368}" dt="2024-06-15T09:16:48.020" v="83" actId="20577"/>
        <pc:sldMkLst>
          <pc:docMk/>
          <pc:sldMk cId="1581747875" sldId="262"/>
        </pc:sldMkLst>
        <pc:spChg chg="mod">
          <ac:chgData name="Viswa Sjp" userId="9332b808126e5975" providerId="Windows Live" clId="Web-{7F9B9EC6-3D1E-A95F-D566-52F4E76F1368}" dt="2024-06-15T09:16:14.942" v="80" actId="20577"/>
          <ac:spMkLst>
            <pc:docMk/>
            <pc:sldMk cId="1581747875" sldId="262"/>
            <ac:spMk id="2" creationId="{61865AB8-1676-66BE-7E78-A1AB97D629B9}"/>
          </ac:spMkLst>
        </pc:spChg>
        <pc:spChg chg="mod">
          <ac:chgData name="Viswa Sjp" userId="9332b808126e5975" providerId="Windows Live" clId="Web-{7F9B9EC6-3D1E-A95F-D566-52F4E76F1368}" dt="2024-06-15T09:16:48.020" v="83" actId="20577"/>
          <ac:spMkLst>
            <pc:docMk/>
            <pc:sldMk cId="1581747875" sldId="262"/>
            <ac:spMk id="3" creationId="{BD51A664-9164-21B6-95DB-DC65A21723E0}"/>
          </ac:spMkLst>
        </pc:spChg>
      </pc:sldChg>
      <pc:sldChg chg="delSp modSp new">
        <pc:chgData name="Viswa Sjp" userId="9332b808126e5975" providerId="Windows Live" clId="Web-{7F9B9EC6-3D1E-A95F-D566-52F4E76F1368}" dt="2024-06-15T09:20:19.534" v="110" actId="20577"/>
        <pc:sldMkLst>
          <pc:docMk/>
          <pc:sldMk cId="870022684" sldId="263"/>
        </pc:sldMkLst>
        <pc:spChg chg="del">
          <ac:chgData name="Viswa Sjp" userId="9332b808126e5975" providerId="Windows Live" clId="Web-{7F9B9EC6-3D1E-A95F-D566-52F4E76F1368}" dt="2024-06-15T09:20:03.284" v="106"/>
          <ac:spMkLst>
            <pc:docMk/>
            <pc:sldMk cId="870022684" sldId="263"/>
            <ac:spMk id="2" creationId="{D9873C43-533E-1020-7530-25927E304145}"/>
          </ac:spMkLst>
        </pc:spChg>
        <pc:spChg chg="mod">
          <ac:chgData name="Viswa Sjp" userId="9332b808126e5975" providerId="Windows Live" clId="Web-{7F9B9EC6-3D1E-A95F-D566-52F4E76F1368}" dt="2024-06-15T09:20:19.534" v="110" actId="20577"/>
          <ac:spMkLst>
            <pc:docMk/>
            <pc:sldMk cId="870022684" sldId="263"/>
            <ac:spMk id="3" creationId="{39ABE73C-64CD-094B-C1B8-13CAB78A0124}"/>
          </ac:spMkLst>
        </pc:spChg>
      </pc:sldChg>
      <pc:sldChg chg="delSp modSp new">
        <pc:chgData name="Viswa Sjp" userId="9332b808126e5975" providerId="Windows Live" clId="Web-{7F9B9EC6-3D1E-A95F-D566-52F4E76F1368}" dt="2024-06-15T09:19:54.362" v="105" actId="20577"/>
        <pc:sldMkLst>
          <pc:docMk/>
          <pc:sldMk cId="3664929530" sldId="264"/>
        </pc:sldMkLst>
        <pc:spChg chg="del">
          <ac:chgData name="Viswa Sjp" userId="9332b808126e5975" providerId="Windows Live" clId="Web-{7F9B9EC6-3D1E-A95F-D566-52F4E76F1368}" dt="2024-06-15T09:19:44.644" v="99"/>
          <ac:spMkLst>
            <pc:docMk/>
            <pc:sldMk cId="3664929530" sldId="264"/>
            <ac:spMk id="2" creationId="{60ED85F2-7AF8-A900-EE16-5FDECCF7A521}"/>
          </ac:spMkLst>
        </pc:spChg>
        <pc:spChg chg="mod">
          <ac:chgData name="Viswa Sjp" userId="9332b808126e5975" providerId="Windows Live" clId="Web-{7F9B9EC6-3D1E-A95F-D566-52F4E76F1368}" dt="2024-06-15T09:19:54.362" v="105" actId="20577"/>
          <ac:spMkLst>
            <pc:docMk/>
            <pc:sldMk cId="3664929530" sldId="264"/>
            <ac:spMk id="3" creationId="{0FF665AF-2973-D26D-DC0E-1CB7088192A6}"/>
          </ac:spMkLst>
        </pc:spChg>
      </pc:sldChg>
      <pc:sldChg chg="modSp new">
        <pc:chgData name="Viswa Sjp" userId="9332b808126e5975" providerId="Windows Live" clId="Web-{7F9B9EC6-3D1E-A95F-D566-52F4E76F1368}" dt="2024-06-15T09:18:42.066" v="98" actId="14100"/>
        <pc:sldMkLst>
          <pc:docMk/>
          <pc:sldMk cId="1104110624" sldId="265"/>
        </pc:sldMkLst>
        <pc:spChg chg="mod">
          <ac:chgData name="Viswa Sjp" userId="9332b808126e5975" providerId="Windows Live" clId="Web-{7F9B9EC6-3D1E-A95F-D566-52F4E76F1368}" dt="2024-06-15T09:18:29.769" v="95" actId="20577"/>
          <ac:spMkLst>
            <pc:docMk/>
            <pc:sldMk cId="1104110624" sldId="265"/>
            <ac:spMk id="2" creationId="{FC6BD7BF-3A0C-B094-A103-8F3CE0D242AE}"/>
          </ac:spMkLst>
        </pc:spChg>
        <pc:spChg chg="mod">
          <ac:chgData name="Viswa Sjp" userId="9332b808126e5975" providerId="Windows Live" clId="Web-{7F9B9EC6-3D1E-A95F-D566-52F4E76F1368}" dt="2024-06-15T09:18:42.066" v="98" actId="14100"/>
          <ac:spMkLst>
            <pc:docMk/>
            <pc:sldMk cId="1104110624" sldId="265"/>
            <ac:spMk id="3" creationId="{629CB93D-6121-4BA6-61EA-6DC5C93FE9FB}"/>
          </ac:spMkLst>
        </pc:spChg>
      </pc:sldChg>
      <pc:sldChg chg="addSp delSp modSp new">
        <pc:chgData name="Viswa Sjp" userId="9332b808126e5975" providerId="Windows Live" clId="Web-{7F9B9EC6-3D1E-A95F-D566-52F4E76F1368}" dt="2024-06-15T09:17:11.332" v="89" actId="1076"/>
        <pc:sldMkLst>
          <pc:docMk/>
          <pc:sldMk cId="511112623" sldId="266"/>
        </pc:sldMkLst>
        <pc:spChg chg="del">
          <ac:chgData name="Viswa Sjp" userId="9332b808126e5975" providerId="Windows Live" clId="Web-{7F9B9EC6-3D1E-A95F-D566-52F4E76F1368}" dt="2024-06-15T09:17:02.848" v="86"/>
          <ac:spMkLst>
            <pc:docMk/>
            <pc:sldMk cId="511112623" sldId="266"/>
            <ac:spMk id="2" creationId="{F91DAF8E-6205-4393-4E97-A77C9FEC8417}"/>
          </ac:spMkLst>
        </pc:spChg>
        <pc:spChg chg="del">
          <ac:chgData name="Viswa Sjp" userId="9332b808126e5975" providerId="Windows Live" clId="Web-{7F9B9EC6-3D1E-A95F-D566-52F4E76F1368}" dt="2024-06-15T09:16:56.848" v="84"/>
          <ac:spMkLst>
            <pc:docMk/>
            <pc:sldMk cId="511112623" sldId="266"/>
            <ac:spMk id="3" creationId="{15B41C97-6DD9-81F1-B0E3-3E1A76086C6B}"/>
          </ac:spMkLst>
        </pc:spChg>
        <pc:picChg chg="add mod ord">
          <ac:chgData name="Viswa Sjp" userId="9332b808126e5975" providerId="Windows Live" clId="Web-{7F9B9EC6-3D1E-A95F-D566-52F4E76F1368}" dt="2024-06-15T09:17:11.332" v="89" actId="1076"/>
          <ac:picMkLst>
            <pc:docMk/>
            <pc:sldMk cId="511112623" sldId="266"/>
            <ac:picMk id="4" creationId="{159E9DD4-6536-9B4F-8658-2AF864CDF7AB}"/>
          </ac:picMkLst>
        </pc:picChg>
      </pc:sldChg>
      <pc:sldChg chg="modSp new">
        <pc:chgData name="Viswa Sjp" userId="9332b808126e5975" providerId="Windows Live" clId="Web-{7F9B9EC6-3D1E-A95F-D566-52F4E76F1368}" dt="2024-06-15T09:22:58.924" v="142" actId="20577"/>
        <pc:sldMkLst>
          <pc:docMk/>
          <pc:sldMk cId="379233487" sldId="267"/>
        </pc:sldMkLst>
        <pc:spChg chg="mod">
          <ac:chgData name="Viswa Sjp" userId="9332b808126e5975" providerId="Windows Live" clId="Web-{7F9B9EC6-3D1E-A95F-D566-52F4E76F1368}" dt="2024-06-15T09:22:28.034" v="138" actId="20577"/>
          <ac:spMkLst>
            <pc:docMk/>
            <pc:sldMk cId="379233487" sldId="267"/>
            <ac:spMk id="2" creationId="{A8817622-A1D8-E254-A9BC-F8F6A068670F}"/>
          </ac:spMkLst>
        </pc:spChg>
        <pc:spChg chg="mod">
          <ac:chgData name="Viswa Sjp" userId="9332b808126e5975" providerId="Windows Live" clId="Web-{7F9B9EC6-3D1E-A95F-D566-52F4E76F1368}" dt="2024-06-15T09:22:58.924" v="142" actId="20577"/>
          <ac:spMkLst>
            <pc:docMk/>
            <pc:sldMk cId="379233487" sldId="267"/>
            <ac:spMk id="3" creationId="{80D2B954-FADD-F9BB-F06E-D776C1DC1706}"/>
          </ac:spMkLst>
        </pc:spChg>
      </pc:sldChg>
      <pc:sldChg chg="new">
        <pc:chgData name="Viswa Sjp" userId="9332b808126e5975" providerId="Windows Live" clId="Web-{7F9B9EC6-3D1E-A95F-D566-52F4E76F1368}" dt="2024-06-15T09:20:59.878" v="112"/>
        <pc:sldMkLst>
          <pc:docMk/>
          <pc:sldMk cId="3991304668" sldId="268"/>
        </pc:sldMkLst>
      </pc:sldChg>
      <pc:sldChg chg="new">
        <pc:chgData name="Viswa Sjp" userId="9332b808126e5975" providerId="Windows Live" clId="Web-{7F9B9EC6-3D1E-A95F-D566-52F4E76F1368}" dt="2024-06-15T09:21:12.706" v="113"/>
        <pc:sldMkLst>
          <pc:docMk/>
          <pc:sldMk cId="810102468" sldId="269"/>
        </pc:sldMkLst>
      </pc:sldChg>
      <pc:sldChg chg="new">
        <pc:chgData name="Viswa Sjp" userId="9332b808126e5975" providerId="Windows Live" clId="Web-{7F9B9EC6-3D1E-A95F-D566-52F4E76F1368}" dt="2024-06-15T09:21:12.721" v="114"/>
        <pc:sldMkLst>
          <pc:docMk/>
          <pc:sldMk cId="3097814932" sldId="270"/>
        </pc:sldMkLst>
      </pc:sldChg>
      <pc:sldChg chg="new">
        <pc:chgData name="Viswa Sjp" userId="9332b808126e5975" providerId="Windows Live" clId="Web-{7F9B9EC6-3D1E-A95F-D566-52F4E76F1368}" dt="2024-06-15T09:21:55.721" v="115"/>
        <pc:sldMkLst>
          <pc:docMk/>
          <pc:sldMk cId="571098018" sldId="271"/>
        </pc:sldMkLst>
      </pc:sldChg>
      <pc:sldChg chg="new">
        <pc:chgData name="Viswa Sjp" userId="9332b808126e5975" providerId="Windows Live" clId="Web-{7F9B9EC6-3D1E-A95F-D566-52F4E76F1368}" dt="2024-06-15T09:21:55.752" v="116"/>
        <pc:sldMkLst>
          <pc:docMk/>
          <pc:sldMk cId="3885507517" sldId="272"/>
        </pc:sldMkLst>
      </pc:sldChg>
      <pc:sldChg chg="new">
        <pc:chgData name="Viswa Sjp" userId="9332b808126e5975" providerId="Windows Live" clId="Web-{7F9B9EC6-3D1E-A95F-D566-52F4E76F1368}" dt="2024-06-15T09:21:55.768" v="117"/>
        <pc:sldMkLst>
          <pc:docMk/>
          <pc:sldMk cId="1474584360" sldId="273"/>
        </pc:sldMkLst>
      </pc:sldChg>
      <pc:sldChg chg="new">
        <pc:chgData name="Viswa Sjp" userId="9332b808126e5975" providerId="Windows Live" clId="Web-{7F9B9EC6-3D1E-A95F-D566-52F4E76F1368}" dt="2024-06-15T09:21:55.799" v="118"/>
        <pc:sldMkLst>
          <pc:docMk/>
          <pc:sldMk cId="2536484600" sldId="274"/>
        </pc:sldMkLst>
      </pc:sldChg>
      <pc:sldChg chg="new">
        <pc:chgData name="Viswa Sjp" userId="9332b808126e5975" providerId="Windows Live" clId="Web-{7F9B9EC6-3D1E-A95F-D566-52F4E76F1368}" dt="2024-06-15T09:21:55.815" v="119"/>
        <pc:sldMkLst>
          <pc:docMk/>
          <pc:sldMk cId="3166076401" sldId="275"/>
        </pc:sldMkLst>
      </pc:sldChg>
      <pc:sldChg chg="new">
        <pc:chgData name="Viswa Sjp" userId="9332b808126e5975" providerId="Windows Live" clId="Web-{7F9B9EC6-3D1E-A95F-D566-52F4E76F1368}" dt="2024-06-15T09:21:55.846" v="120"/>
        <pc:sldMkLst>
          <pc:docMk/>
          <pc:sldMk cId="1330105923" sldId="276"/>
        </pc:sldMkLst>
      </pc:sldChg>
      <pc:sldChg chg="new">
        <pc:chgData name="Viswa Sjp" userId="9332b808126e5975" providerId="Windows Live" clId="Web-{7F9B9EC6-3D1E-A95F-D566-52F4E76F1368}" dt="2024-06-15T09:21:55.877" v="121"/>
        <pc:sldMkLst>
          <pc:docMk/>
          <pc:sldMk cId="366118227" sldId="277"/>
        </pc:sldMkLst>
      </pc:sldChg>
      <pc:sldChg chg="new">
        <pc:chgData name="Viswa Sjp" userId="9332b808126e5975" providerId="Windows Live" clId="Web-{7F9B9EC6-3D1E-A95F-D566-52F4E76F1368}" dt="2024-06-15T09:21:55.893" v="122"/>
        <pc:sldMkLst>
          <pc:docMk/>
          <pc:sldMk cId="2147729498" sldId="278"/>
        </pc:sldMkLst>
      </pc:sldChg>
      <pc:sldChg chg="delSp modSp new">
        <pc:chgData name="Viswa Sjp" userId="9332b808126e5975" providerId="Windows Live" clId="Web-{7F9B9EC6-3D1E-A95F-D566-52F4E76F1368}" dt="2024-06-15T10:14:13.167" v="198" actId="20577"/>
        <pc:sldMkLst>
          <pc:docMk/>
          <pc:sldMk cId="4160872792" sldId="279"/>
        </pc:sldMkLst>
        <pc:spChg chg="del">
          <ac:chgData name="Viswa Sjp" userId="9332b808126e5975" providerId="Windows Live" clId="Web-{7F9B9EC6-3D1E-A95F-D566-52F4E76F1368}" dt="2024-06-15T10:14:01.339" v="193"/>
          <ac:spMkLst>
            <pc:docMk/>
            <pc:sldMk cId="4160872792" sldId="279"/>
            <ac:spMk id="2" creationId="{2242AD6C-6BE4-5A9E-BD78-3B50BD9A4863}"/>
          </ac:spMkLst>
        </pc:spChg>
        <pc:spChg chg="mod">
          <ac:chgData name="Viswa Sjp" userId="9332b808126e5975" providerId="Windows Live" clId="Web-{7F9B9EC6-3D1E-A95F-D566-52F4E76F1368}" dt="2024-06-15T10:14:13.167" v="198" actId="20577"/>
          <ac:spMkLst>
            <pc:docMk/>
            <pc:sldMk cId="4160872792" sldId="279"/>
            <ac:spMk id="3" creationId="{A38244C7-A651-0A9C-0E77-EB28CB42A87C}"/>
          </ac:spMkLst>
        </pc:spChg>
      </pc:sldChg>
      <pc:sldChg chg="modSp new">
        <pc:chgData name="Viswa Sjp" userId="9332b808126e5975" providerId="Windows Live" clId="Web-{7F9B9EC6-3D1E-A95F-D566-52F4E76F1368}" dt="2024-06-15T10:11:07.305" v="192" actId="14100"/>
        <pc:sldMkLst>
          <pc:docMk/>
          <pc:sldMk cId="4162612640" sldId="280"/>
        </pc:sldMkLst>
        <pc:spChg chg="mod">
          <ac:chgData name="Viswa Sjp" userId="9332b808126e5975" providerId="Windows Live" clId="Web-{7F9B9EC6-3D1E-A95F-D566-52F4E76F1368}" dt="2024-06-15T10:11:03.571" v="188" actId="20577"/>
          <ac:spMkLst>
            <pc:docMk/>
            <pc:sldMk cId="4162612640" sldId="280"/>
            <ac:spMk id="2" creationId="{6C2C3CD8-E306-04E3-898A-097C677157F7}"/>
          </ac:spMkLst>
        </pc:spChg>
        <pc:spChg chg="mod">
          <ac:chgData name="Viswa Sjp" userId="9332b808126e5975" providerId="Windows Live" clId="Web-{7F9B9EC6-3D1E-A95F-D566-52F4E76F1368}" dt="2024-06-15T10:11:07.305" v="192" actId="14100"/>
          <ac:spMkLst>
            <pc:docMk/>
            <pc:sldMk cId="4162612640" sldId="280"/>
            <ac:spMk id="3" creationId="{7931C15C-FE43-BB7A-2B28-C9B22860ED54}"/>
          </ac:spMkLst>
        </pc:spChg>
      </pc:sldChg>
      <pc:sldChg chg="addSp delSp modSp new">
        <pc:chgData name="Viswa Sjp" userId="9332b808126e5975" providerId="Windows Live" clId="Web-{7F9B9EC6-3D1E-A95F-D566-52F4E76F1368}" dt="2024-06-15T10:10:23.632" v="183" actId="1076"/>
        <pc:sldMkLst>
          <pc:docMk/>
          <pc:sldMk cId="2298380161" sldId="281"/>
        </pc:sldMkLst>
        <pc:spChg chg="del">
          <ac:chgData name="Viswa Sjp" userId="9332b808126e5975" providerId="Windows Live" clId="Web-{7F9B9EC6-3D1E-A95F-D566-52F4E76F1368}" dt="2024-06-15T10:10:13.273" v="179"/>
          <ac:spMkLst>
            <pc:docMk/>
            <pc:sldMk cId="2298380161" sldId="281"/>
            <ac:spMk id="2" creationId="{832F629B-19D0-7228-56BB-3528023CF766}"/>
          </ac:spMkLst>
        </pc:spChg>
        <pc:spChg chg="del">
          <ac:chgData name="Viswa Sjp" userId="9332b808126e5975" providerId="Windows Live" clId="Web-{7F9B9EC6-3D1E-A95F-D566-52F4E76F1368}" dt="2024-06-15T10:10:08.913" v="177"/>
          <ac:spMkLst>
            <pc:docMk/>
            <pc:sldMk cId="2298380161" sldId="281"/>
            <ac:spMk id="3" creationId="{27983641-FB19-5E56-45DC-ACDFCCE48341}"/>
          </ac:spMkLst>
        </pc:spChg>
        <pc:picChg chg="add mod ord">
          <ac:chgData name="Viswa Sjp" userId="9332b808126e5975" providerId="Windows Live" clId="Web-{7F9B9EC6-3D1E-A95F-D566-52F4E76F1368}" dt="2024-06-15T10:10:23.632" v="183" actId="1076"/>
          <ac:picMkLst>
            <pc:docMk/>
            <pc:sldMk cId="2298380161" sldId="281"/>
            <ac:picMk id="4" creationId="{72699BE1-AEB2-FDB0-0BA2-70676950D849}"/>
          </ac:picMkLst>
        </pc:picChg>
      </pc:sldChg>
      <pc:sldChg chg="modSp new">
        <pc:chgData name="Viswa Sjp" userId="9332b808126e5975" providerId="Windows Live" clId="Web-{7F9B9EC6-3D1E-A95F-D566-52F4E76F1368}" dt="2024-06-15T10:09:59.179" v="176" actId="20577"/>
        <pc:sldMkLst>
          <pc:docMk/>
          <pc:sldMk cId="4039709926" sldId="282"/>
        </pc:sldMkLst>
        <pc:spChg chg="mod">
          <ac:chgData name="Viswa Sjp" userId="9332b808126e5975" providerId="Windows Live" clId="Web-{7F9B9EC6-3D1E-A95F-D566-52F4E76F1368}" dt="2024-06-15T10:09:26.569" v="174" actId="20577"/>
          <ac:spMkLst>
            <pc:docMk/>
            <pc:sldMk cId="4039709926" sldId="282"/>
            <ac:spMk id="2" creationId="{5941E0A8-5F3F-4952-CE1D-73AA4A004D1C}"/>
          </ac:spMkLst>
        </pc:spChg>
        <pc:spChg chg="mod">
          <ac:chgData name="Viswa Sjp" userId="9332b808126e5975" providerId="Windows Live" clId="Web-{7F9B9EC6-3D1E-A95F-D566-52F4E76F1368}" dt="2024-06-15T10:09:59.179" v="176" actId="20577"/>
          <ac:spMkLst>
            <pc:docMk/>
            <pc:sldMk cId="4039709926" sldId="282"/>
            <ac:spMk id="3" creationId="{E94FE2C9-077B-07AD-723B-2778DCEC4FA2}"/>
          </ac:spMkLst>
        </pc:spChg>
      </pc:sldChg>
      <pc:sldChg chg="delSp modSp new">
        <pc:chgData name="Viswa Sjp" userId="9332b808126e5975" providerId="Windows Live" clId="Web-{7F9B9EC6-3D1E-A95F-D566-52F4E76F1368}" dt="2024-06-15T10:09:07.725" v="172" actId="20577"/>
        <pc:sldMkLst>
          <pc:docMk/>
          <pc:sldMk cId="907222383" sldId="283"/>
        </pc:sldMkLst>
        <pc:spChg chg="del">
          <ac:chgData name="Viswa Sjp" userId="9332b808126e5975" providerId="Windows Live" clId="Web-{7F9B9EC6-3D1E-A95F-D566-52F4E76F1368}" dt="2024-06-15T10:08:54.912" v="165"/>
          <ac:spMkLst>
            <pc:docMk/>
            <pc:sldMk cId="907222383" sldId="283"/>
            <ac:spMk id="2" creationId="{C1A19CC2-4E82-7F7F-529F-1A87C0CAEED7}"/>
          </ac:spMkLst>
        </pc:spChg>
        <pc:spChg chg="mod">
          <ac:chgData name="Viswa Sjp" userId="9332b808126e5975" providerId="Windows Live" clId="Web-{7F9B9EC6-3D1E-A95F-D566-52F4E76F1368}" dt="2024-06-15T10:09:07.725" v="172" actId="20577"/>
          <ac:spMkLst>
            <pc:docMk/>
            <pc:sldMk cId="907222383" sldId="283"/>
            <ac:spMk id="3" creationId="{7E65ECF6-5399-DC9F-4E3D-C69851B603B3}"/>
          </ac:spMkLst>
        </pc:spChg>
      </pc:sldChg>
      <pc:sldChg chg="delSp modSp new">
        <pc:chgData name="Viswa Sjp" userId="9332b808126e5975" providerId="Windows Live" clId="Web-{7F9B9EC6-3D1E-A95F-D566-52F4E76F1368}" dt="2024-06-15T10:08:24.427" v="164" actId="14100"/>
        <pc:sldMkLst>
          <pc:docMk/>
          <pc:sldMk cId="1014532206" sldId="284"/>
        </pc:sldMkLst>
        <pc:spChg chg="del">
          <ac:chgData name="Viswa Sjp" userId="9332b808126e5975" providerId="Windows Live" clId="Web-{7F9B9EC6-3D1E-A95F-D566-52F4E76F1368}" dt="2024-06-15T10:08:13.912" v="157"/>
          <ac:spMkLst>
            <pc:docMk/>
            <pc:sldMk cId="1014532206" sldId="284"/>
            <ac:spMk id="2" creationId="{23F49303-FB98-4C76-3C82-897B0E51E17B}"/>
          </ac:spMkLst>
        </pc:spChg>
        <pc:spChg chg="mod">
          <ac:chgData name="Viswa Sjp" userId="9332b808126e5975" providerId="Windows Live" clId="Web-{7F9B9EC6-3D1E-A95F-D566-52F4E76F1368}" dt="2024-06-15T10:08:24.427" v="164" actId="14100"/>
          <ac:spMkLst>
            <pc:docMk/>
            <pc:sldMk cId="1014532206" sldId="284"/>
            <ac:spMk id="3" creationId="{6BC17D41-32F2-3A9D-1014-4CDC8EB0772F}"/>
          </ac:spMkLst>
        </pc:spChg>
      </pc:sldChg>
      <pc:sldChg chg="modSp new">
        <pc:chgData name="Viswa Sjp" userId="9332b808126e5975" providerId="Windows Live" clId="Web-{7F9B9EC6-3D1E-A95F-D566-52F4E76F1368}" dt="2024-06-15T10:06:49.582" v="156" actId="20577"/>
        <pc:sldMkLst>
          <pc:docMk/>
          <pc:sldMk cId="1176024790" sldId="285"/>
        </pc:sldMkLst>
        <pc:spChg chg="mod">
          <ac:chgData name="Viswa Sjp" userId="9332b808126e5975" providerId="Windows Live" clId="Web-{7F9B9EC6-3D1E-A95F-D566-52F4E76F1368}" dt="2024-06-15T10:06:49.582" v="156" actId="20577"/>
          <ac:spMkLst>
            <pc:docMk/>
            <pc:sldMk cId="1176024790" sldId="285"/>
            <ac:spMk id="2" creationId="{F33A2D44-ECA9-A78B-38A9-7DFE2111AEEC}"/>
          </ac:spMkLst>
        </pc:spChg>
        <pc:spChg chg="mod">
          <ac:chgData name="Viswa Sjp" userId="9332b808126e5975" providerId="Windows Live" clId="Web-{7F9B9EC6-3D1E-A95F-D566-52F4E76F1368}" dt="2024-06-15T10:06:44.129" v="150" actId="20577"/>
          <ac:spMkLst>
            <pc:docMk/>
            <pc:sldMk cId="1176024790" sldId="285"/>
            <ac:spMk id="3" creationId="{D2700FDE-7942-D0AF-82CC-5CB85755B5BB}"/>
          </ac:spMkLst>
        </pc:spChg>
      </pc:sldChg>
      <pc:sldChg chg="addSp delSp modSp new">
        <pc:chgData name="Viswa Sjp" userId="9332b808126e5975" providerId="Windows Live" clId="Web-{7F9B9EC6-3D1E-A95F-D566-52F4E76F1368}" dt="2024-06-15T10:05:25.034" v="147" actId="1076"/>
        <pc:sldMkLst>
          <pc:docMk/>
          <pc:sldMk cId="1661586642" sldId="286"/>
        </pc:sldMkLst>
        <pc:spChg chg="del">
          <ac:chgData name="Viswa Sjp" userId="9332b808126e5975" providerId="Windows Live" clId="Web-{7F9B9EC6-3D1E-A95F-D566-52F4E76F1368}" dt="2024-06-15T10:05:17.753" v="144"/>
          <ac:spMkLst>
            <pc:docMk/>
            <pc:sldMk cId="1661586642" sldId="286"/>
            <ac:spMk id="2" creationId="{E75EA7EB-59D5-37E2-987D-B40614F7F1AA}"/>
          </ac:spMkLst>
        </pc:spChg>
        <pc:spChg chg="del">
          <ac:chgData name="Viswa Sjp" userId="9332b808126e5975" providerId="Windows Live" clId="Web-{7F9B9EC6-3D1E-A95F-D566-52F4E76F1368}" dt="2024-06-15T10:05:14.909" v="143"/>
          <ac:spMkLst>
            <pc:docMk/>
            <pc:sldMk cId="1661586642" sldId="286"/>
            <ac:spMk id="3" creationId="{04A8736F-58AC-8D44-EFDA-EB885BE4F282}"/>
          </ac:spMkLst>
        </pc:spChg>
        <pc:picChg chg="add mod ord">
          <ac:chgData name="Viswa Sjp" userId="9332b808126e5975" providerId="Windows Live" clId="Web-{7F9B9EC6-3D1E-A95F-D566-52F4E76F1368}" dt="2024-06-15T10:05:25.034" v="147" actId="1076"/>
          <ac:picMkLst>
            <pc:docMk/>
            <pc:sldMk cId="1661586642" sldId="286"/>
            <ac:picMk id="4" creationId="{C9C45D92-22FF-03D7-4D1E-77A8EEB9A47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839713"/>
          </a:xfrm>
        </p:spPr>
        <p:txBody>
          <a:bodyPr/>
          <a:lstStyle/>
          <a:p>
            <a:r>
              <a:rPr lang="en-US" sz="3600" dirty="0">
                <a:solidFill>
                  <a:srgbClr val="222832"/>
                </a:solidFill>
              </a:rPr>
              <a:t>UNSUPERVISED LEARNING</a:t>
            </a:r>
            <a:br>
              <a:rPr lang="en-US" sz="3600" dirty="0">
                <a:solidFill>
                  <a:srgbClr val="222832"/>
                </a:solidFill>
              </a:rPr>
            </a:br>
            <a:br>
              <a:rPr lang="en-US" sz="3600" dirty="0"/>
            </a:br>
            <a:endParaRPr lang="en-US" sz="3600">
              <a:solidFill>
                <a:srgbClr val="222832"/>
              </a:solidFill>
            </a:endParaRP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665AF-2973-D26D-DC0E-1CB7088192A6}"/>
              </a:ext>
            </a:extLst>
          </p:cNvPr>
          <p:cNvSpPr>
            <a:spLocks noGrp="1"/>
          </p:cNvSpPr>
          <p:nvPr>
            <p:ph idx="1"/>
          </p:nvPr>
        </p:nvSpPr>
        <p:spPr>
          <a:xfrm>
            <a:off x="838200" y="258493"/>
            <a:ext cx="10515600" cy="5918470"/>
          </a:xfrm>
        </p:spPr>
        <p:txBody>
          <a:bodyPr vert="horz" lIns="91440" tIns="45720" rIns="91440" bIns="45720" rtlCol="0" anchor="t">
            <a:normAutofit fontScale="92500" lnSpcReduction="20000"/>
          </a:bodyPr>
          <a:lstStyle/>
          <a:p>
            <a:r>
              <a:rPr lang="en-US" b="1" dirty="0">
                <a:ea typeface="+mn-lt"/>
                <a:cs typeface="+mn-lt"/>
              </a:rPr>
              <a:t>Advantages:</a:t>
            </a:r>
            <a:endParaRPr lang="en-US"/>
          </a:p>
          <a:p>
            <a:endParaRPr lang="en-US" b="1" dirty="0">
              <a:ea typeface="+mn-lt"/>
              <a:cs typeface="+mn-lt"/>
            </a:endParaRPr>
          </a:p>
          <a:p>
            <a:r>
              <a:rPr lang="en-US" b="1" dirty="0">
                <a:ea typeface="+mn-lt"/>
                <a:cs typeface="+mn-lt"/>
              </a:rPr>
              <a:t>Automatic Determination of Clusters:</a:t>
            </a:r>
            <a:r>
              <a:rPr lang="en-US" dirty="0">
                <a:ea typeface="+mn-lt"/>
                <a:cs typeface="+mn-lt"/>
              </a:rPr>
              <a:t> AP automatically determines the number of clusters based on the data, relieving the user from specifying the number of clusters (K) beforehand.</a:t>
            </a:r>
            <a:endParaRPr lang="en-US" dirty="0"/>
          </a:p>
          <a:p>
            <a:r>
              <a:rPr lang="en-US" b="1" dirty="0">
                <a:ea typeface="+mn-lt"/>
                <a:cs typeface="+mn-lt"/>
              </a:rPr>
              <a:t>Robust to Noise and Outliers:</a:t>
            </a:r>
            <a:r>
              <a:rPr lang="en-US" dirty="0">
                <a:ea typeface="+mn-lt"/>
                <a:cs typeface="+mn-lt"/>
              </a:rPr>
              <a:t> It can handle noisy data and outliers well because it uses a similarity matrix that accounts for pairwise relationships rather than direct distances.</a:t>
            </a:r>
            <a:endParaRPr lang="en-US" dirty="0"/>
          </a:p>
          <a:p>
            <a:r>
              <a:rPr lang="en-US" b="1" dirty="0">
                <a:ea typeface="+mn-lt"/>
                <a:cs typeface="+mn-lt"/>
              </a:rPr>
              <a:t>Identifies Exemplars:</a:t>
            </a:r>
            <a:r>
              <a:rPr lang="en-US" dirty="0">
                <a:ea typeface="+mn-lt"/>
                <a:cs typeface="+mn-lt"/>
              </a:rPr>
              <a:t> AP identifies exemplar points within clusters, which are representative of the entire cluster and useful for interpreting and summarizing cluster characteristics.</a:t>
            </a:r>
            <a:endParaRPr lang="en-US" dirty="0"/>
          </a:p>
          <a:p>
            <a:r>
              <a:rPr lang="en-US" b="1" dirty="0">
                <a:ea typeface="+mn-lt"/>
                <a:cs typeface="+mn-lt"/>
              </a:rPr>
              <a:t>Suitable for Complex Data Structures:</a:t>
            </a:r>
            <a:r>
              <a:rPr lang="en-US" dirty="0">
                <a:ea typeface="+mn-lt"/>
                <a:cs typeface="+mn-lt"/>
              </a:rPr>
              <a:t> It can handle complex data structures and non-linear relationships between data points effectively.</a:t>
            </a:r>
            <a:endParaRPr lang="en-US"/>
          </a:p>
          <a:p>
            <a:r>
              <a:rPr lang="en-US" b="1" dirty="0">
                <a:ea typeface="+mn-lt"/>
                <a:cs typeface="+mn-lt"/>
              </a:rPr>
              <a:t>Versatility in Applications:</a:t>
            </a:r>
            <a:r>
              <a:rPr lang="en-US" dirty="0">
                <a:ea typeface="+mn-lt"/>
                <a:cs typeface="+mn-lt"/>
              </a:rPr>
              <a:t> AP has been successfully applied in various domains, including image segmentation, gene expression analysis, social network analysis, and natural language processing.</a:t>
            </a:r>
            <a:endParaRPr lang="en-US" dirty="0"/>
          </a:p>
          <a:p>
            <a:endParaRPr lang="en-US" dirty="0"/>
          </a:p>
        </p:txBody>
      </p:sp>
    </p:spTree>
    <p:extLst>
      <p:ext uri="{BB962C8B-B14F-4D97-AF65-F5344CB8AC3E}">
        <p14:creationId xmlns:p14="http://schemas.microsoft.com/office/powerpoint/2010/main" val="3664929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BE73C-64CD-094B-C1B8-13CAB78A0124}"/>
              </a:ext>
            </a:extLst>
          </p:cNvPr>
          <p:cNvSpPr>
            <a:spLocks noGrp="1"/>
          </p:cNvSpPr>
          <p:nvPr>
            <p:ph idx="1"/>
          </p:nvPr>
        </p:nvSpPr>
        <p:spPr>
          <a:xfrm>
            <a:off x="838200" y="416644"/>
            <a:ext cx="10515600" cy="5760319"/>
          </a:xfrm>
        </p:spPr>
        <p:txBody>
          <a:bodyPr vert="horz" lIns="91440" tIns="45720" rIns="91440" bIns="45720" rtlCol="0" anchor="t">
            <a:normAutofit fontScale="92500" lnSpcReduction="20000"/>
          </a:bodyPr>
          <a:lstStyle/>
          <a:p>
            <a:r>
              <a:rPr lang="en-US" b="1" dirty="0">
                <a:ea typeface="+mn-lt"/>
                <a:cs typeface="+mn-lt"/>
              </a:rPr>
              <a:t>Disadvantages:</a:t>
            </a:r>
            <a:endParaRPr lang="en-US" dirty="0">
              <a:ea typeface="+mn-lt"/>
              <a:cs typeface="+mn-lt"/>
            </a:endParaRPr>
          </a:p>
          <a:p>
            <a:r>
              <a:rPr lang="en-US" b="1" dirty="0">
                <a:ea typeface="+mn-lt"/>
                <a:cs typeface="+mn-lt"/>
              </a:rPr>
              <a:t>Computational Complexity:</a:t>
            </a:r>
            <a:r>
              <a:rPr lang="en-US" dirty="0">
                <a:ea typeface="+mn-lt"/>
                <a:cs typeface="+mn-lt"/>
              </a:rPr>
              <a:t> AP is computationally expensive with a time complexity of O(N2T)O(N^2 T)O(N2T), where NNN is the number of data points and TTT is the number of iterations. This makes it less suitable for very large datasets.</a:t>
            </a:r>
          </a:p>
          <a:p>
            <a:r>
              <a:rPr lang="en-US" b="1" dirty="0">
                <a:ea typeface="+mn-lt"/>
                <a:cs typeface="+mn-lt"/>
              </a:rPr>
              <a:t>Memory Intensive:</a:t>
            </a:r>
            <a:r>
              <a:rPr lang="en-US" dirty="0">
                <a:ea typeface="+mn-lt"/>
                <a:cs typeface="+mn-lt"/>
              </a:rPr>
              <a:t> It requires storing a similarity matrix of size N×NN \times NN×N, which can be memory intensive for large datasets.</a:t>
            </a:r>
          </a:p>
          <a:p>
            <a:r>
              <a:rPr lang="en-US" b="1" dirty="0">
                <a:ea typeface="+mn-lt"/>
                <a:cs typeface="+mn-lt"/>
              </a:rPr>
              <a:t>Sensitive to Similarity Measure:</a:t>
            </a:r>
            <a:r>
              <a:rPr lang="en-US" dirty="0">
                <a:ea typeface="+mn-lt"/>
                <a:cs typeface="+mn-lt"/>
              </a:rPr>
              <a:t> The quality of clustering results can heavily depend on the choice of similarity measure used to construct the similarity matrix.</a:t>
            </a:r>
          </a:p>
          <a:p>
            <a:r>
              <a:rPr lang="en-US" b="1" dirty="0">
                <a:ea typeface="+mn-lt"/>
                <a:cs typeface="+mn-lt"/>
              </a:rPr>
              <a:t>Difficulty in Interpreting Parameters:</a:t>
            </a:r>
            <a:r>
              <a:rPr lang="en-US" dirty="0">
                <a:ea typeface="+mn-lt"/>
                <a:cs typeface="+mn-lt"/>
              </a:rPr>
              <a:t> It may be challenging to interpret and adjust the damping factor and preferences parameter, which influence the clustering results.</a:t>
            </a:r>
          </a:p>
          <a:p>
            <a:r>
              <a:rPr lang="en-US" b="1" dirty="0">
                <a:ea typeface="+mn-lt"/>
                <a:cs typeface="+mn-lt"/>
              </a:rPr>
              <a:t>Tendency for Overfitting:</a:t>
            </a:r>
            <a:r>
              <a:rPr lang="en-US" dirty="0">
                <a:ea typeface="+mn-lt"/>
                <a:cs typeface="+mn-lt"/>
              </a:rPr>
              <a:t> Affinity Propagation can sometimes lead to overfitting, especially if the data has a high degree of noise or if the number of clusters identified is not meaningful.</a:t>
            </a:r>
          </a:p>
          <a:p>
            <a:endParaRPr lang="en-US" dirty="0"/>
          </a:p>
        </p:txBody>
      </p:sp>
    </p:spTree>
    <p:extLst>
      <p:ext uri="{BB962C8B-B14F-4D97-AF65-F5344CB8AC3E}">
        <p14:creationId xmlns:p14="http://schemas.microsoft.com/office/powerpoint/2010/main" val="870022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7622-A1D8-E254-A9BC-F8F6A068670F}"/>
              </a:ext>
            </a:extLst>
          </p:cNvPr>
          <p:cNvSpPr>
            <a:spLocks noGrp="1"/>
          </p:cNvSpPr>
          <p:nvPr>
            <p:ph type="title"/>
          </p:nvPr>
        </p:nvSpPr>
        <p:spPr/>
        <p:txBody>
          <a:bodyPr/>
          <a:lstStyle/>
          <a:p>
            <a:r>
              <a:rPr lang="en-US" sz="4000" dirty="0">
                <a:solidFill>
                  <a:srgbClr val="222832"/>
                </a:solidFill>
              </a:rPr>
              <a:t>                             Mean Shift</a:t>
            </a:r>
            <a:endParaRPr lang="en-US" dirty="0"/>
          </a:p>
          <a:p>
            <a:endParaRPr lang="en-US" dirty="0"/>
          </a:p>
        </p:txBody>
      </p:sp>
      <p:sp>
        <p:nvSpPr>
          <p:cNvPr id="3" name="Content Placeholder 2">
            <a:extLst>
              <a:ext uri="{FF2B5EF4-FFF2-40B4-BE49-F238E27FC236}">
                <a16:creationId xmlns:a16="http://schemas.microsoft.com/office/drawing/2014/main" id="{80D2B954-FADD-F9BB-F06E-D776C1DC1706}"/>
              </a:ext>
            </a:extLst>
          </p:cNvPr>
          <p:cNvSpPr>
            <a:spLocks noGrp="1"/>
          </p:cNvSpPr>
          <p:nvPr>
            <p:ph idx="1"/>
          </p:nvPr>
        </p:nvSpPr>
        <p:spPr/>
        <p:txBody>
          <a:bodyPr vert="horz" lIns="91440" tIns="45720" rIns="91440" bIns="45720" rtlCol="0" anchor="t">
            <a:normAutofit/>
          </a:bodyPr>
          <a:lstStyle/>
          <a:p>
            <a:r>
              <a:rPr lang="en-US">
                <a:ea typeface="+mn-lt"/>
                <a:cs typeface="+mn-lt"/>
              </a:rPr>
              <a:t>Mean Shift is a clustering algorithm used in unsupervised machine learning to identify and group similar data points in a dataset.</a:t>
            </a:r>
          </a:p>
          <a:p>
            <a:endParaRPr lang="en-US" dirty="0">
              <a:ea typeface="+mn-lt"/>
              <a:cs typeface="+mn-lt"/>
            </a:endParaRPr>
          </a:p>
          <a:p>
            <a:r>
              <a:rPr lang="en-US">
                <a:ea typeface="+mn-lt"/>
                <a:cs typeface="+mn-lt"/>
              </a:rPr>
              <a:t> It works by iteratively shifting points towards the mode (mean) of the data distribution until convergence, effectively finding clusters where data density is highest.</a:t>
            </a:r>
          </a:p>
          <a:p>
            <a:endParaRPr lang="en-US" dirty="0"/>
          </a:p>
        </p:txBody>
      </p:sp>
    </p:spTree>
    <p:extLst>
      <p:ext uri="{BB962C8B-B14F-4D97-AF65-F5344CB8AC3E}">
        <p14:creationId xmlns:p14="http://schemas.microsoft.com/office/powerpoint/2010/main" val="379233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number of clusters&#10;&#10;Description automatically generated">
            <a:extLst>
              <a:ext uri="{FF2B5EF4-FFF2-40B4-BE49-F238E27FC236}">
                <a16:creationId xmlns:a16="http://schemas.microsoft.com/office/drawing/2014/main" id="{C9C45D92-22FF-03D7-4D1E-77A8EEB9A477}"/>
              </a:ext>
            </a:extLst>
          </p:cNvPr>
          <p:cNvPicPr>
            <a:picLocks noGrp="1" noChangeAspect="1"/>
          </p:cNvPicPr>
          <p:nvPr>
            <p:ph idx="1"/>
          </p:nvPr>
        </p:nvPicPr>
        <p:blipFill>
          <a:blip r:embed="rId2"/>
          <a:stretch>
            <a:fillRect/>
          </a:stretch>
        </p:blipFill>
        <p:spPr>
          <a:xfrm>
            <a:off x="2447026" y="1181894"/>
            <a:ext cx="7283569" cy="4991818"/>
          </a:xfrm>
        </p:spPr>
      </p:pic>
    </p:spTree>
    <p:extLst>
      <p:ext uri="{BB962C8B-B14F-4D97-AF65-F5344CB8AC3E}">
        <p14:creationId xmlns:p14="http://schemas.microsoft.com/office/powerpoint/2010/main" val="166158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2D44-ECA9-A78B-38A9-7DFE2111AEEC}"/>
              </a:ext>
            </a:extLst>
          </p:cNvPr>
          <p:cNvSpPr>
            <a:spLocks noGrp="1"/>
          </p:cNvSpPr>
          <p:nvPr>
            <p:ph type="title"/>
          </p:nvPr>
        </p:nvSpPr>
        <p:spPr/>
        <p:txBody>
          <a:bodyPr/>
          <a:lstStyle/>
          <a:p>
            <a:r>
              <a:rPr lang="en-US" dirty="0"/>
              <a:t>principle</a:t>
            </a:r>
          </a:p>
        </p:txBody>
      </p:sp>
      <p:sp>
        <p:nvSpPr>
          <p:cNvPr id="3" name="Content Placeholder 2">
            <a:extLst>
              <a:ext uri="{FF2B5EF4-FFF2-40B4-BE49-F238E27FC236}">
                <a16:creationId xmlns:a16="http://schemas.microsoft.com/office/drawing/2014/main" id="{D2700FDE-7942-D0AF-82CC-5CB85755B5BB}"/>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Mean Shift clustering finds applications in various fields where identifying dense regions of data points is crucial. Some common uses include:</a:t>
            </a:r>
            <a:endParaRPr lang="en-US" dirty="0"/>
          </a:p>
          <a:p>
            <a:r>
              <a:rPr lang="en-US" b="1" dirty="0">
                <a:ea typeface="+mn-lt"/>
                <a:cs typeface="+mn-lt"/>
              </a:rPr>
              <a:t>Image Segmentation</a:t>
            </a:r>
            <a:r>
              <a:rPr lang="en-US" dirty="0">
                <a:ea typeface="+mn-lt"/>
                <a:cs typeface="+mn-lt"/>
              </a:rPr>
              <a:t>: Segmenting images into regions based on color or texture similarity.</a:t>
            </a:r>
            <a:endParaRPr lang="en-US" dirty="0"/>
          </a:p>
          <a:p>
            <a:r>
              <a:rPr lang="en-US" b="1" dirty="0">
                <a:ea typeface="+mn-lt"/>
                <a:cs typeface="+mn-lt"/>
              </a:rPr>
              <a:t>Object Tracking</a:t>
            </a:r>
            <a:r>
              <a:rPr lang="en-US" dirty="0">
                <a:ea typeface="+mn-lt"/>
                <a:cs typeface="+mn-lt"/>
              </a:rPr>
              <a:t>: Tracking objects in videos by identifying clusters of pixels representing the object of interest.</a:t>
            </a:r>
            <a:endParaRPr lang="en-US" dirty="0"/>
          </a:p>
          <a:p>
            <a:r>
              <a:rPr lang="en-US" b="1" dirty="0">
                <a:ea typeface="+mn-lt"/>
                <a:cs typeface="+mn-lt"/>
              </a:rPr>
              <a:t>Feature Selection</a:t>
            </a:r>
            <a:r>
              <a:rPr lang="en-US" dirty="0">
                <a:ea typeface="+mn-lt"/>
                <a:cs typeface="+mn-lt"/>
              </a:rPr>
              <a:t>: Identifying relevant features in high-dimensional datasets by clustering similar features together.</a:t>
            </a:r>
            <a:endParaRPr lang="en-US" dirty="0"/>
          </a:p>
          <a:p>
            <a:r>
              <a:rPr lang="en-US" b="1" dirty="0">
                <a:ea typeface="+mn-lt"/>
                <a:cs typeface="+mn-lt"/>
              </a:rPr>
              <a:t>Market Segmentation</a:t>
            </a:r>
            <a:r>
              <a:rPr lang="en-US" dirty="0">
                <a:ea typeface="+mn-lt"/>
                <a:cs typeface="+mn-lt"/>
              </a:rPr>
              <a:t>: Grouping customers or products based on similarities in purchasing behavior or characteristics.</a:t>
            </a:r>
            <a:endParaRPr lang="en-US" dirty="0"/>
          </a:p>
          <a:p>
            <a:r>
              <a:rPr lang="en-US" b="1" dirty="0">
                <a:ea typeface="+mn-lt"/>
                <a:cs typeface="+mn-lt"/>
              </a:rPr>
              <a:t>Anomaly Detection</a:t>
            </a:r>
            <a:r>
              <a:rPr lang="en-US" dirty="0">
                <a:ea typeface="+mn-lt"/>
                <a:cs typeface="+mn-lt"/>
              </a:rPr>
              <a:t>: Identifying outliers or anomalies by clustering data points that deviate significantly from the main clusters.</a:t>
            </a:r>
            <a:endParaRPr lang="en-US" dirty="0"/>
          </a:p>
          <a:p>
            <a:endParaRPr lang="en-US" dirty="0"/>
          </a:p>
        </p:txBody>
      </p:sp>
    </p:spTree>
    <p:extLst>
      <p:ext uri="{BB962C8B-B14F-4D97-AF65-F5344CB8AC3E}">
        <p14:creationId xmlns:p14="http://schemas.microsoft.com/office/powerpoint/2010/main" val="1176024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17D41-32F2-3A9D-1014-4CDC8EB0772F}"/>
              </a:ext>
            </a:extLst>
          </p:cNvPr>
          <p:cNvSpPr>
            <a:spLocks noGrp="1"/>
          </p:cNvSpPr>
          <p:nvPr>
            <p:ph idx="1"/>
          </p:nvPr>
        </p:nvSpPr>
        <p:spPr>
          <a:xfrm>
            <a:off x="838200" y="488531"/>
            <a:ext cx="10515600" cy="6349790"/>
          </a:xfrm>
        </p:spPr>
        <p:txBody>
          <a:bodyPr vert="horz" lIns="91440" tIns="45720" rIns="91440" bIns="45720" rtlCol="0" anchor="t">
            <a:normAutofit fontScale="92500" lnSpcReduction="10000"/>
          </a:bodyPr>
          <a:lstStyle/>
          <a:p>
            <a:r>
              <a:rPr lang="en-US" b="1" dirty="0">
                <a:ea typeface="+mn-lt"/>
                <a:cs typeface="+mn-lt"/>
              </a:rPr>
              <a:t>Advantages:</a:t>
            </a:r>
            <a:endParaRPr lang="en-US" dirty="0"/>
          </a:p>
          <a:p>
            <a:endParaRPr lang="en-US" b="1" dirty="0">
              <a:ea typeface="+mn-lt"/>
              <a:cs typeface="+mn-lt"/>
            </a:endParaRPr>
          </a:p>
          <a:p>
            <a:r>
              <a:rPr lang="en-US" b="1" dirty="0">
                <a:ea typeface="+mn-lt"/>
                <a:cs typeface="+mn-lt"/>
              </a:rPr>
              <a:t>No Assumption of Number of Clusters:</a:t>
            </a:r>
            <a:r>
              <a:rPr lang="en-US" dirty="0">
                <a:ea typeface="+mn-lt"/>
                <a:cs typeface="+mn-lt"/>
              </a:rPr>
              <a:t> Mean Shift does not require specifying the number of clusters KKK beforehand, making it suitable for cases where the number of clusters is unknown or variable.</a:t>
            </a:r>
            <a:endParaRPr lang="en-US" dirty="0"/>
          </a:p>
          <a:p>
            <a:r>
              <a:rPr lang="en-US" b="1" dirty="0">
                <a:ea typeface="+mn-lt"/>
                <a:cs typeface="+mn-lt"/>
              </a:rPr>
              <a:t>Adaptive to Cluster Shapes:</a:t>
            </a:r>
            <a:r>
              <a:rPr lang="en-US" dirty="0">
                <a:ea typeface="+mn-lt"/>
                <a:cs typeface="+mn-lt"/>
              </a:rPr>
              <a:t> It can identify clusters of arbitrary shape and size, unlike methods that assume spherical clusters (like K-means).</a:t>
            </a:r>
            <a:endParaRPr lang="en-US" dirty="0"/>
          </a:p>
          <a:p>
            <a:r>
              <a:rPr lang="en-US" b="1" dirty="0">
                <a:ea typeface="+mn-lt"/>
                <a:cs typeface="+mn-lt"/>
              </a:rPr>
              <a:t>Robust to Noise:</a:t>
            </a:r>
            <a:r>
              <a:rPr lang="en-US" dirty="0">
                <a:ea typeface="+mn-lt"/>
                <a:cs typeface="+mn-lt"/>
              </a:rPr>
              <a:t> Mean Shift is robust to noise in the data because it relies on data density estimation rather than distance metrics alone.</a:t>
            </a:r>
            <a:endParaRPr lang="en-US" dirty="0"/>
          </a:p>
          <a:p>
            <a:r>
              <a:rPr lang="en-US" b="1" dirty="0">
                <a:ea typeface="+mn-lt"/>
                <a:cs typeface="+mn-lt"/>
              </a:rPr>
              <a:t>Automatic Cluster Center Detection:</a:t>
            </a:r>
            <a:r>
              <a:rPr lang="en-US" dirty="0">
                <a:ea typeface="+mn-lt"/>
                <a:cs typeface="+mn-lt"/>
              </a:rPr>
              <a:t> It automatically detects the number of clusters and their centers based on data density peaks, which simplifies the clustering process.</a:t>
            </a:r>
            <a:endParaRPr lang="en-US" dirty="0"/>
          </a:p>
          <a:p>
            <a:r>
              <a:rPr lang="en-US" b="1" dirty="0">
                <a:ea typeface="+mn-lt"/>
                <a:cs typeface="+mn-lt"/>
              </a:rPr>
              <a:t>Parameter-Free in Many Cases:</a:t>
            </a:r>
            <a:r>
              <a:rPr lang="en-US" dirty="0">
                <a:ea typeface="+mn-lt"/>
                <a:cs typeface="+mn-lt"/>
              </a:rPr>
              <a:t> Mean Shift has fewer hyperparameters compared to other clustering algorithms, and in some cases, it can work effectively with default parameter settings.</a:t>
            </a:r>
            <a:endParaRPr lang="en-US" dirty="0"/>
          </a:p>
          <a:p>
            <a:endParaRPr lang="en-US" dirty="0"/>
          </a:p>
        </p:txBody>
      </p:sp>
    </p:spTree>
    <p:extLst>
      <p:ext uri="{BB962C8B-B14F-4D97-AF65-F5344CB8AC3E}">
        <p14:creationId xmlns:p14="http://schemas.microsoft.com/office/powerpoint/2010/main" val="1014532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65ECF6-5399-DC9F-4E3D-C69851B603B3}"/>
              </a:ext>
            </a:extLst>
          </p:cNvPr>
          <p:cNvSpPr>
            <a:spLocks noGrp="1"/>
          </p:cNvSpPr>
          <p:nvPr>
            <p:ph idx="1"/>
          </p:nvPr>
        </p:nvSpPr>
        <p:spPr>
          <a:xfrm>
            <a:off x="838200" y="287248"/>
            <a:ext cx="10515600" cy="6364167"/>
          </a:xfrm>
        </p:spPr>
        <p:txBody>
          <a:bodyPr vert="horz" lIns="91440" tIns="45720" rIns="91440" bIns="45720" rtlCol="0" anchor="t">
            <a:normAutofit fontScale="85000" lnSpcReduction="10000"/>
          </a:bodyPr>
          <a:lstStyle/>
          <a:p>
            <a:r>
              <a:rPr lang="en-US" b="1" dirty="0">
                <a:ea typeface="+mn-lt"/>
                <a:cs typeface="+mn-lt"/>
              </a:rPr>
              <a:t>Disadvantages:</a:t>
            </a:r>
            <a:endParaRPr lang="en-US" dirty="0"/>
          </a:p>
          <a:p>
            <a:endParaRPr lang="en-US" b="1" dirty="0">
              <a:ea typeface="+mn-lt"/>
              <a:cs typeface="+mn-lt"/>
            </a:endParaRPr>
          </a:p>
          <a:p>
            <a:r>
              <a:rPr lang="en-US" b="1" dirty="0">
                <a:ea typeface="+mn-lt"/>
                <a:cs typeface="+mn-lt"/>
              </a:rPr>
              <a:t>Computationally Expensive:</a:t>
            </a:r>
            <a:r>
              <a:rPr lang="en-US" dirty="0">
                <a:ea typeface="+mn-lt"/>
                <a:cs typeface="+mn-lt"/>
              </a:rPr>
              <a:t> Mean Shift can be computationally expensive, especially for large datasets, due to its iterative nature and dependence on a bandwidth parameter that influences convergence.</a:t>
            </a:r>
            <a:endParaRPr lang="en-US"/>
          </a:p>
          <a:p>
            <a:r>
              <a:rPr lang="en-US" b="1" dirty="0">
                <a:ea typeface="+mn-lt"/>
                <a:cs typeface="+mn-lt"/>
              </a:rPr>
              <a:t>Sensitive to Bandwidth Parameter:</a:t>
            </a:r>
            <a:r>
              <a:rPr lang="en-US" dirty="0">
                <a:ea typeface="+mn-lt"/>
                <a:cs typeface="+mn-lt"/>
              </a:rPr>
              <a:t> The performance of Mean Shift clustering heavily depends on the bandwidth parameter, which determines the size of the region used for density estimation. Choosing an appropriate bandwidth can be challenging and may require domain knowledge or experimentation.</a:t>
            </a:r>
            <a:endParaRPr lang="en-US"/>
          </a:p>
          <a:p>
            <a:r>
              <a:rPr lang="en-US" b="1" dirty="0">
                <a:ea typeface="+mn-lt"/>
                <a:cs typeface="+mn-lt"/>
              </a:rPr>
              <a:t>Memory Intensive:</a:t>
            </a:r>
            <a:r>
              <a:rPr lang="en-US" dirty="0">
                <a:ea typeface="+mn-lt"/>
                <a:cs typeface="+mn-lt"/>
              </a:rPr>
              <a:t> It requires storing and updating a similarity matrix or density estimate, which can be memory intensive for large datasets.</a:t>
            </a:r>
            <a:endParaRPr lang="en-US"/>
          </a:p>
          <a:p>
            <a:r>
              <a:rPr lang="en-US" b="1" dirty="0">
                <a:ea typeface="+mn-lt"/>
                <a:cs typeface="+mn-lt"/>
              </a:rPr>
              <a:t>Not Suitable for High-Dimensional Data:</a:t>
            </a:r>
            <a:r>
              <a:rPr lang="en-US" dirty="0">
                <a:ea typeface="+mn-lt"/>
                <a:cs typeface="+mn-lt"/>
              </a:rPr>
              <a:t> Like many clustering algorithms, Mean Shift can struggle with high-dimensional data due to the curse of dimensionality and the increased computational and memory requirements.</a:t>
            </a:r>
            <a:endParaRPr lang="en-US"/>
          </a:p>
          <a:p>
            <a:r>
              <a:rPr lang="en-US" b="1" dirty="0">
                <a:ea typeface="+mn-lt"/>
                <a:cs typeface="+mn-lt"/>
              </a:rPr>
              <a:t>Convergence to Local Optima:</a:t>
            </a:r>
            <a:r>
              <a:rPr lang="en-US" dirty="0">
                <a:ea typeface="+mn-lt"/>
                <a:cs typeface="+mn-lt"/>
              </a:rPr>
              <a:t> Depending on the initial seed points and the choice of bandwidth, Mean Shift clustering can converge to local density peaks rather than the global optimum, affecting clustering quality.</a:t>
            </a:r>
            <a:endParaRPr lang="en-US" dirty="0"/>
          </a:p>
          <a:p>
            <a:endParaRPr lang="en-US" dirty="0"/>
          </a:p>
        </p:txBody>
      </p:sp>
    </p:spTree>
    <p:extLst>
      <p:ext uri="{BB962C8B-B14F-4D97-AF65-F5344CB8AC3E}">
        <p14:creationId xmlns:p14="http://schemas.microsoft.com/office/powerpoint/2010/main" val="907222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E0A8-5F3F-4952-CE1D-73AA4A004D1C}"/>
              </a:ext>
            </a:extLst>
          </p:cNvPr>
          <p:cNvSpPr>
            <a:spLocks noGrp="1"/>
          </p:cNvSpPr>
          <p:nvPr>
            <p:ph type="title"/>
          </p:nvPr>
        </p:nvSpPr>
        <p:spPr/>
        <p:txBody>
          <a:bodyPr/>
          <a:lstStyle/>
          <a:p>
            <a:r>
              <a:rPr lang="en-US" sz="4000" dirty="0">
                <a:solidFill>
                  <a:srgbClr val="222832"/>
                </a:solidFill>
              </a:rPr>
              <a:t>Spectral clustering</a:t>
            </a:r>
            <a:endParaRPr lang="en-US" sz="4000" dirty="0"/>
          </a:p>
          <a:p>
            <a:endParaRPr lang="en-US" dirty="0"/>
          </a:p>
        </p:txBody>
      </p:sp>
      <p:sp>
        <p:nvSpPr>
          <p:cNvPr id="3" name="Content Placeholder 2">
            <a:extLst>
              <a:ext uri="{FF2B5EF4-FFF2-40B4-BE49-F238E27FC236}">
                <a16:creationId xmlns:a16="http://schemas.microsoft.com/office/drawing/2014/main" id="{E94FE2C9-077B-07AD-723B-2778DCEC4FA2}"/>
              </a:ext>
            </a:extLst>
          </p:cNvPr>
          <p:cNvSpPr>
            <a:spLocks noGrp="1"/>
          </p:cNvSpPr>
          <p:nvPr>
            <p:ph idx="1"/>
          </p:nvPr>
        </p:nvSpPr>
        <p:spPr/>
        <p:txBody>
          <a:bodyPr vert="horz" lIns="91440" tIns="45720" rIns="91440" bIns="45720" rtlCol="0" anchor="t">
            <a:normAutofit/>
          </a:bodyPr>
          <a:lstStyle/>
          <a:p>
            <a:r>
              <a:rPr lang="en-US" dirty="0">
                <a:ea typeface="+mn-lt"/>
                <a:cs typeface="+mn-lt"/>
              </a:rPr>
              <a:t>Spectral clustering is a clustering technique that uses the eigenvalues (spectrum) of a similarity matrix to partition data points into clusters. It leverages the eigenvectors of the matrix to embed the data points into a lower-dimensional space where clustering is performed based on the distances between them. Spectral clustering is effective for identifying clusters with complex shapes and is widely used in various fields such as image segmentation, community detection in networks, and natural language processing.</a:t>
            </a:r>
            <a:endParaRPr lang="en-US" dirty="0"/>
          </a:p>
          <a:p>
            <a:endParaRPr lang="en-US" dirty="0"/>
          </a:p>
        </p:txBody>
      </p:sp>
    </p:spTree>
    <p:extLst>
      <p:ext uri="{BB962C8B-B14F-4D97-AF65-F5344CB8AC3E}">
        <p14:creationId xmlns:p14="http://schemas.microsoft.com/office/powerpoint/2010/main" val="4039709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generated image&#10;&#10;Description automatically generated">
            <a:extLst>
              <a:ext uri="{FF2B5EF4-FFF2-40B4-BE49-F238E27FC236}">
                <a16:creationId xmlns:a16="http://schemas.microsoft.com/office/drawing/2014/main" id="{72699BE1-AEB2-FDB0-0BA2-70676950D849}"/>
              </a:ext>
            </a:extLst>
          </p:cNvPr>
          <p:cNvPicPr>
            <a:picLocks noGrp="1" noChangeAspect="1"/>
          </p:cNvPicPr>
          <p:nvPr>
            <p:ph idx="1"/>
          </p:nvPr>
        </p:nvPicPr>
        <p:blipFill>
          <a:blip r:embed="rId2"/>
          <a:stretch>
            <a:fillRect/>
          </a:stretch>
        </p:blipFill>
        <p:spPr>
          <a:xfrm>
            <a:off x="920151" y="1226465"/>
            <a:ext cx="10351697" cy="5060829"/>
          </a:xfrm>
        </p:spPr>
      </p:pic>
    </p:spTree>
    <p:extLst>
      <p:ext uri="{BB962C8B-B14F-4D97-AF65-F5344CB8AC3E}">
        <p14:creationId xmlns:p14="http://schemas.microsoft.com/office/powerpoint/2010/main" val="2298380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3CD8-E306-04E3-898A-097C677157F7}"/>
              </a:ext>
            </a:extLst>
          </p:cNvPr>
          <p:cNvSpPr>
            <a:spLocks noGrp="1"/>
          </p:cNvSpPr>
          <p:nvPr>
            <p:ph type="title"/>
          </p:nvPr>
        </p:nvSpPr>
        <p:spPr/>
        <p:txBody>
          <a:bodyPr/>
          <a:lstStyle/>
          <a:p>
            <a:r>
              <a:rPr lang="en-US" dirty="0"/>
              <a:t>principle</a:t>
            </a:r>
          </a:p>
        </p:txBody>
      </p:sp>
      <p:sp>
        <p:nvSpPr>
          <p:cNvPr id="3" name="Content Placeholder 2">
            <a:extLst>
              <a:ext uri="{FF2B5EF4-FFF2-40B4-BE49-F238E27FC236}">
                <a16:creationId xmlns:a16="http://schemas.microsoft.com/office/drawing/2014/main" id="{7931C15C-FE43-BB7A-2B28-C9B22860ED54}"/>
              </a:ext>
            </a:extLst>
          </p:cNvPr>
          <p:cNvSpPr>
            <a:spLocks noGrp="1"/>
          </p:cNvSpPr>
          <p:nvPr>
            <p:ph idx="1"/>
          </p:nvPr>
        </p:nvSpPr>
        <p:spPr>
          <a:xfrm>
            <a:off x="838200" y="1739361"/>
            <a:ext cx="10515600" cy="5098960"/>
          </a:xfrm>
        </p:spPr>
        <p:txBody>
          <a:bodyPr vert="horz" lIns="91440" tIns="45720" rIns="91440" bIns="45720" rtlCol="0" anchor="t">
            <a:normAutofit fontScale="92500" lnSpcReduction="10000"/>
          </a:bodyPr>
          <a:lstStyle/>
          <a:p>
            <a:r>
              <a:rPr lang="en-US" b="1" dirty="0">
                <a:ea typeface="+mn-lt"/>
                <a:cs typeface="+mn-lt"/>
              </a:rPr>
              <a:t>Image Segmentation</a:t>
            </a:r>
            <a:r>
              <a:rPr lang="en-US" dirty="0">
                <a:ea typeface="+mn-lt"/>
                <a:cs typeface="+mn-lt"/>
              </a:rPr>
              <a:t>: Segmenting images into meaningful regions based on pixel intensity or texture similarity.</a:t>
            </a:r>
            <a:endParaRPr lang="en-US" dirty="0"/>
          </a:p>
          <a:p>
            <a:r>
              <a:rPr lang="en-US" b="1">
                <a:ea typeface="+mn-lt"/>
                <a:cs typeface="+mn-lt"/>
              </a:rPr>
              <a:t>Document Clustering</a:t>
            </a:r>
            <a:r>
              <a:rPr lang="en-US">
                <a:ea typeface="+mn-lt"/>
                <a:cs typeface="+mn-lt"/>
              </a:rPr>
              <a:t>: Grouping text documents based on semantic similarity for tasks like topic modeling or document organization.</a:t>
            </a:r>
            <a:endParaRPr lang="en-US"/>
          </a:p>
          <a:p>
            <a:r>
              <a:rPr lang="en-US" b="1">
                <a:ea typeface="+mn-lt"/>
                <a:cs typeface="+mn-lt"/>
              </a:rPr>
              <a:t>Biomedical Data Analysis</a:t>
            </a:r>
            <a:r>
              <a:rPr lang="en-US">
                <a:ea typeface="+mn-lt"/>
                <a:cs typeface="+mn-lt"/>
              </a:rPr>
              <a:t>: Clustering gene expression data to identify patterns related to disease or biological processes.</a:t>
            </a:r>
            <a:endParaRPr lang="en-US"/>
          </a:p>
          <a:p>
            <a:r>
              <a:rPr lang="en-US" b="1" dirty="0">
                <a:ea typeface="+mn-lt"/>
                <a:cs typeface="+mn-lt"/>
              </a:rPr>
              <a:t>Social Network Analysis</a:t>
            </a:r>
            <a:r>
              <a:rPr lang="en-US" dirty="0">
                <a:ea typeface="+mn-lt"/>
                <a:cs typeface="+mn-lt"/>
              </a:rPr>
              <a:t>: Identifying communities or groups of nodes in social networks based on interaction patterns or similarities.</a:t>
            </a:r>
            <a:endParaRPr lang="en-US" dirty="0"/>
          </a:p>
          <a:p>
            <a:r>
              <a:rPr lang="en-US" b="1" dirty="0">
                <a:ea typeface="+mn-lt"/>
                <a:cs typeface="+mn-lt"/>
              </a:rPr>
              <a:t>Dimensionality Reduction</a:t>
            </a:r>
            <a:r>
              <a:rPr lang="en-US" dirty="0">
                <a:ea typeface="+mn-lt"/>
                <a:cs typeface="+mn-lt"/>
              </a:rPr>
              <a:t>: Performing dimensionality reduction by clustering data points in a lower-dimensional space defined by the eigenvectors of the similarity matrix.</a:t>
            </a:r>
            <a:endParaRPr lang="en-US" dirty="0"/>
          </a:p>
          <a:p>
            <a:r>
              <a:rPr lang="en-US" b="1" dirty="0">
                <a:ea typeface="+mn-lt"/>
                <a:cs typeface="+mn-lt"/>
              </a:rPr>
              <a:t>Graph Partitioning</a:t>
            </a:r>
            <a:r>
              <a:rPr lang="en-US" dirty="0">
                <a:ea typeface="+mn-lt"/>
                <a:cs typeface="+mn-lt"/>
              </a:rPr>
              <a:t>: Partitioning graphs into clusters based on the structure and connectivity of nodes.</a:t>
            </a:r>
            <a:endParaRPr lang="en-US" dirty="0"/>
          </a:p>
          <a:p>
            <a:endParaRPr lang="en-US" dirty="0"/>
          </a:p>
        </p:txBody>
      </p:sp>
    </p:spTree>
    <p:extLst>
      <p:ext uri="{BB962C8B-B14F-4D97-AF65-F5344CB8AC3E}">
        <p14:creationId xmlns:p14="http://schemas.microsoft.com/office/powerpoint/2010/main" val="416261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663B-33CE-5415-BEFE-50A00F111D9C}"/>
              </a:ext>
            </a:extLst>
          </p:cNvPr>
          <p:cNvSpPr>
            <a:spLocks noGrp="1"/>
          </p:cNvSpPr>
          <p:nvPr>
            <p:ph type="title"/>
          </p:nvPr>
        </p:nvSpPr>
        <p:spPr/>
        <p:txBody>
          <a:bodyPr/>
          <a:lstStyle/>
          <a:p>
            <a:r>
              <a:rPr lang="en-US" sz="3600" dirty="0">
                <a:solidFill>
                  <a:srgbClr val="222832"/>
                </a:solidFill>
                <a:ea typeface="+mj-lt"/>
                <a:cs typeface="+mj-lt"/>
              </a:rPr>
              <a:t>K-means cluster</a:t>
            </a:r>
            <a:endParaRPr lang="en-US" dirty="0"/>
          </a:p>
        </p:txBody>
      </p:sp>
      <p:sp>
        <p:nvSpPr>
          <p:cNvPr id="3" name="Content Placeholder 2">
            <a:extLst>
              <a:ext uri="{FF2B5EF4-FFF2-40B4-BE49-F238E27FC236}">
                <a16:creationId xmlns:a16="http://schemas.microsoft.com/office/drawing/2014/main" id="{8594225F-60C8-73B0-6514-63F2DCBB97D3}"/>
              </a:ext>
            </a:extLst>
          </p:cNvPr>
          <p:cNvSpPr>
            <a:spLocks noGrp="1"/>
          </p:cNvSpPr>
          <p:nvPr>
            <p:ph idx="1"/>
          </p:nvPr>
        </p:nvSpPr>
        <p:spPr/>
        <p:txBody>
          <a:bodyPr vert="horz" lIns="91440" tIns="45720" rIns="91440" bIns="45720" rtlCol="0" anchor="t">
            <a:normAutofit/>
          </a:bodyPr>
          <a:lstStyle/>
          <a:p>
            <a:r>
              <a:rPr lang="en-US" dirty="0">
                <a:ea typeface="+mn-lt"/>
                <a:cs typeface="+mn-lt"/>
              </a:rPr>
              <a:t>"K-means clustering is a method used in unsupervised machine learning to partition a dataset into K clusters based on similarity in the data points' features.</a:t>
            </a:r>
          </a:p>
          <a:p>
            <a:endParaRPr lang="en-US" dirty="0">
              <a:ea typeface="+mn-lt"/>
              <a:cs typeface="+mn-lt"/>
            </a:endParaRPr>
          </a:p>
          <a:p>
            <a:r>
              <a:rPr lang="en-US" dirty="0">
                <a:ea typeface="+mn-lt"/>
                <a:cs typeface="+mn-lt"/>
              </a:rPr>
              <a:t> It aims to minimize the variance within each cluster, assigning each data point to the cluster whose mean is nearest."</a:t>
            </a:r>
            <a:endParaRPr lang="en-US" dirty="0"/>
          </a:p>
          <a:p>
            <a:endParaRPr lang="en-US" dirty="0"/>
          </a:p>
        </p:txBody>
      </p:sp>
    </p:spTree>
    <p:extLst>
      <p:ext uri="{BB962C8B-B14F-4D97-AF65-F5344CB8AC3E}">
        <p14:creationId xmlns:p14="http://schemas.microsoft.com/office/powerpoint/2010/main" val="2602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8244C7-A651-0A9C-0E77-EB28CB42A87C}"/>
              </a:ext>
            </a:extLst>
          </p:cNvPr>
          <p:cNvSpPr>
            <a:spLocks noGrp="1"/>
          </p:cNvSpPr>
          <p:nvPr>
            <p:ph idx="1"/>
          </p:nvPr>
        </p:nvSpPr>
        <p:spPr>
          <a:xfrm>
            <a:off x="838200" y="359135"/>
            <a:ext cx="10515600" cy="6306658"/>
          </a:xfrm>
        </p:spPr>
        <p:txBody>
          <a:bodyPr vert="horz" lIns="91440" tIns="45720" rIns="91440" bIns="45720" rtlCol="0" anchor="t">
            <a:normAutofit/>
          </a:bodyPr>
          <a:lstStyle/>
          <a:p>
            <a:r>
              <a:rPr lang="en-US" b="1" dirty="0">
                <a:ea typeface="+mn-lt"/>
                <a:cs typeface="+mn-lt"/>
              </a:rPr>
              <a:t>Advantages:</a:t>
            </a:r>
            <a:endParaRPr lang="en-US" dirty="0"/>
          </a:p>
          <a:p>
            <a:endParaRPr lang="en-US" b="1" dirty="0">
              <a:ea typeface="+mn-lt"/>
              <a:cs typeface="+mn-lt"/>
            </a:endParaRPr>
          </a:p>
          <a:p>
            <a:r>
              <a:rPr lang="en-US" b="1">
                <a:ea typeface="+mn-lt"/>
                <a:cs typeface="+mn-lt"/>
              </a:rPr>
              <a:t>Handles Complex Structures:</a:t>
            </a:r>
            <a:r>
              <a:rPr lang="en-US">
                <a:ea typeface="+mn-lt"/>
                <a:cs typeface="+mn-lt"/>
              </a:rPr>
              <a:t> Spectral clustering can identify clusters with complex shapes and structures that traditional clustering algorithms (like K-means) may struggle with.</a:t>
            </a:r>
            <a:endParaRPr lang="en-US"/>
          </a:p>
          <a:p>
            <a:r>
              <a:rPr lang="en-US" b="1" dirty="0">
                <a:ea typeface="+mn-lt"/>
                <a:cs typeface="+mn-lt"/>
              </a:rPr>
              <a:t>Effective for Non-linear Data:</a:t>
            </a:r>
            <a:r>
              <a:rPr lang="en-US" dirty="0">
                <a:ea typeface="+mn-lt"/>
                <a:cs typeface="+mn-lt"/>
              </a:rPr>
              <a:t> It works well for datasets where the relationships between data points are non-linear, as it captures the affinity between points through a similarity matrix.</a:t>
            </a:r>
            <a:endParaRPr lang="en-US" dirty="0"/>
          </a:p>
          <a:p>
            <a:r>
              <a:rPr lang="en-US" b="1" dirty="0">
                <a:ea typeface="+mn-lt"/>
                <a:cs typeface="+mn-lt"/>
              </a:rPr>
              <a:t>Not Sensitive to Cluster Shape:</a:t>
            </a:r>
            <a:r>
              <a:rPr lang="en-US" dirty="0">
                <a:ea typeface="+mn-lt"/>
                <a:cs typeface="+mn-lt"/>
              </a:rPr>
              <a:t> Unlike K-means, which assumes spherical clusters, Spectral clustering can handle clusters of arbitrary shapes.</a:t>
            </a:r>
            <a:endParaRPr lang="en-US" dirty="0"/>
          </a:p>
          <a:p>
            <a:endParaRPr lang="en-US"/>
          </a:p>
          <a:p>
            <a:endParaRPr lang="en-US" dirty="0"/>
          </a:p>
        </p:txBody>
      </p:sp>
    </p:spTree>
    <p:extLst>
      <p:ext uri="{BB962C8B-B14F-4D97-AF65-F5344CB8AC3E}">
        <p14:creationId xmlns:p14="http://schemas.microsoft.com/office/powerpoint/2010/main" val="4160872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DB3BEC-0298-F0C2-6017-4349867B6405}"/>
              </a:ext>
            </a:extLst>
          </p:cNvPr>
          <p:cNvSpPr>
            <a:spLocks noGrp="1"/>
          </p:cNvSpPr>
          <p:nvPr>
            <p:ph idx="1"/>
          </p:nvPr>
        </p:nvSpPr>
        <p:spPr>
          <a:xfrm>
            <a:off x="838200" y="316003"/>
            <a:ext cx="10515600" cy="6321035"/>
          </a:xfrm>
        </p:spPr>
        <p:txBody>
          <a:bodyPr vert="horz" lIns="91440" tIns="45720" rIns="91440" bIns="45720" rtlCol="0" anchor="t">
            <a:normAutofit fontScale="92500" lnSpcReduction="20000"/>
          </a:bodyPr>
          <a:lstStyle/>
          <a:p>
            <a:r>
              <a:rPr lang="en-US" b="1" dirty="0">
                <a:ea typeface="+mn-lt"/>
                <a:cs typeface="+mn-lt"/>
              </a:rPr>
              <a:t>Disadvantages:</a:t>
            </a:r>
            <a:endParaRPr lang="en-US" dirty="0"/>
          </a:p>
          <a:p>
            <a:endParaRPr lang="en-US" b="1" dirty="0">
              <a:ea typeface="+mn-lt"/>
              <a:cs typeface="+mn-lt"/>
            </a:endParaRPr>
          </a:p>
          <a:p>
            <a:r>
              <a:rPr lang="en-US" b="1" dirty="0">
                <a:ea typeface="+mn-lt"/>
                <a:cs typeface="+mn-lt"/>
              </a:rPr>
              <a:t>Computationally Expensive:</a:t>
            </a:r>
            <a:r>
              <a:rPr lang="en-US" dirty="0">
                <a:ea typeface="+mn-lt"/>
                <a:cs typeface="+mn-lt"/>
              </a:rPr>
              <a:t> Spectral clustering involves computing the eigenvectors of the similarity matrix, which can be computationally expensive, especially for large datasets.</a:t>
            </a:r>
            <a:endParaRPr lang="en-US" dirty="0"/>
          </a:p>
          <a:p>
            <a:r>
              <a:rPr lang="en-US" b="1" dirty="0">
                <a:ea typeface="+mn-lt"/>
                <a:cs typeface="+mn-lt"/>
              </a:rPr>
              <a:t>Memory Intensive:</a:t>
            </a:r>
            <a:r>
              <a:rPr lang="en-US" dirty="0">
                <a:ea typeface="+mn-lt"/>
                <a:cs typeface="+mn-lt"/>
              </a:rPr>
              <a:t> It requires storing and manipulating an </a:t>
            </a:r>
            <a:r>
              <a:rPr lang="en-US" dirty="0" err="1">
                <a:ea typeface="+mn-lt"/>
                <a:cs typeface="+mn-lt"/>
              </a:rPr>
              <a:t>n×nn</a:t>
            </a:r>
            <a:r>
              <a:rPr lang="en-US" dirty="0">
                <a:ea typeface="+mn-lt"/>
                <a:cs typeface="+mn-lt"/>
              </a:rPr>
              <a:t> \times </a:t>
            </a:r>
            <a:r>
              <a:rPr lang="en-US" dirty="0" err="1">
                <a:ea typeface="+mn-lt"/>
                <a:cs typeface="+mn-lt"/>
              </a:rPr>
              <a:t>nn×n</a:t>
            </a:r>
            <a:r>
              <a:rPr lang="en-US" dirty="0">
                <a:ea typeface="+mn-lt"/>
                <a:cs typeface="+mn-lt"/>
              </a:rPr>
              <a:t> similarity matrix (where </a:t>
            </a:r>
            <a:r>
              <a:rPr lang="en-US" dirty="0" err="1">
                <a:ea typeface="+mn-lt"/>
                <a:cs typeface="+mn-lt"/>
              </a:rPr>
              <a:t>nnn</a:t>
            </a:r>
            <a:r>
              <a:rPr lang="en-US" dirty="0">
                <a:ea typeface="+mn-lt"/>
                <a:cs typeface="+mn-lt"/>
              </a:rPr>
              <a:t> is the number of data points), which can be memory intensive for large datasets.</a:t>
            </a:r>
            <a:endParaRPr lang="en-US" dirty="0"/>
          </a:p>
          <a:p>
            <a:r>
              <a:rPr lang="en-US" b="1" dirty="0">
                <a:ea typeface="+mn-lt"/>
                <a:cs typeface="+mn-lt"/>
              </a:rPr>
              <a:t>Difficulty with Scalability:</a:t>
            </a:r>
            <a:r>
              <a:rPr lang="en-US" dirty="0">
                <a:ea typeface="+mn-lt"/>
                <a:cs typeface="+mn-lt"/>
              </a:rPr>
              <a:t> As the size of the dataset grows, spectral clustering becomes less scalable compared to simpler methods like k-means.</a:t>
            </a:r>
            <a:endParaRPr lang="en-US" dirty="0"/>
          </a:p>
          <a:p>
            <a:r>
              <a:rPr lang="en-US" b="1" dirty="0">
                <a:ea typeface="+mn-lt"/>
                <a:cs typeface="+mn-lt"/>
              </a:rPr>
              <a:t>Sensitivity to Parameter Tuning:</a:t>
            </a:r>
            <a:r>
              <a:rPr lang="en-US" dirty="0">
                <a:ea typeface="+mn-lt"/>
                <a:cs typeface="+mn-lt"/>
              </a:rPr>
              <a:t> Spectral clustering requires tuning parameters such as the number of nearest neighbors for constructing the similarity graph or the number of clusters, which can affect the quality of clustering results.</a:t>
            </a:r>
            <a:endParaRPr lang="en-US" dirty="0"/>
          </a:p>
          <a:p>
            <a:r>
              <a:rPr lang="en-US" b="1" dirty="0">
                <a:ea typeface="+mn-lt"/>
                <a:cs typeface="+mn-lt"/>
              </a:rPr>
              <a:t>Interpretability of Results:</a:t>
            </a:r>
            <a:r>
              <a:rPr lang="en-US" dirty="0">
                <a:ea typeface="+mn-lt"/>
                <a:cs typeface="+mn-lt"/>
              </a:rPr>
              <a:t> Interpreting the meaning of clusters found by spectral clustering can be challenging, especially when dealing with high-dimensional data or complex similarity measures.</a:t>
            </a:r>
            <a:endParaRPr lang="en-US" dirty="0"/>
          </a:p>
          <a:p>
            <a:endParaRPr lang="en-US" dirty="0"/>
          </a:p>
        </p:txBody>
      </p:sp>
    </p:spTree>
    <p:extLst>
      <p:ext uri="{BB962C8B-B14F-4D97-AF65-F5344CB8AC3E}">
        <p14:creationId xmlns:p14="http://schemas.microsoft.com/office/powerpoint/2010/main" val="214772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B0B8-69EF-F386-67DD-2797EE12EB54}"/>
              </a:ext>
            </a:extLst>
          </p:cNvPr>
          <p:cNvSpPr>
            <a:spLocks noGrp="1"/>
          </p:cNvSpPr>
          <p:nvPr>
            <p:ph type="title"/>
          </p:nvPr>
        </p:nvSpPr>
        <p:spPr/>
        <p:txBody>
          <a:bodyPr/>
          <a:lstStyle/>
          <a:p>
            <a:r>
              <a:rPr lang="en-US" err="1">
                <a:solidFill>
                  <a:srgbClr val="222832"/>
                </a:solidFill>
              </a:rPr>
              <a:t>AgglomerativeClustering</a:t>
            </a:r>
            <a:endParaRPr lang="en-US" err="1"/>
          </a:p>
          <a:p>
            <a:endParaRPr lang="en-US" dirty="0"/>
          </a:p>
        </p:txBody>
      </p:sp>
      <p:sp>
        <p:nvSpPr>
          <p:cNvPr id="3" name="Content Placeholder 2">
            <a:extLst>
              <a:ext uri="{FF2B5EF4-FFF2-40B4-BE49-F238E27FC236}">
                <a16:creationId xmlns:a16="http://schemas.microsoft.com/office/drawing/2014/main" id="{26F312A4-4489-CDA2-7B82-F09F0A45323F}"/>
              </a:ext>
            </a:extLst>
          </p:cNvPr>
          <p:cNvSpPr>
            <a:spLocks noGrp="1"/>
          </p:cNvSpPr>
          <p:nvPr>
            <p:ph idx="1"/>
          </p:nvPr>
        </p:nvSpPr>
        <p:spPr/>
        <p:txBody>
          <a:bodyPr vert="horz" lIns="91440" tIns="45720" rIns="91440" bIns="45720" rtlCol="0" anchor="t">
            <a:normAutofit/>
          </a:bodyPr>
          <a:lstStyle/>
          <a:p>
            <a:r>
              <a:rPr lang="en-US" dirty="0">
                <a:ea typeface="+mn-lt"/>
                <a:cs typeface="+mn-lt"/>
              </a:rPr>
              <a:t>Agglomerative clustering is a hierarchical clustering method where each data point starts as its own cluster, and pairs of clusters are iteratively merged based on their similarity until all clusters are combined into a single cluster or a desired number of clusters is reached.</a:t>
            </a:r>
            <a:endParaRPr lang="en-US" dirty="0"/>
          </a:p>
          <a:p>
            <a:endParaRPr lang="en-US" dirty="0"/>
          </a:p>
        </p:txBody>
      </p:sp>
    </p:spTree>
    <p:extLst>
      <p:ext uri="{BB962C8B-B14F-4D97-AF65-F5344CB8AC3E}">
        <p14:creationId xmlns:p14="http://schemas.microsoft.com/office/powerpoint/2010/main" val="366118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numbers and lines&#10;&#10;Description automatically generated">
            <a:extLst>
              <a:ext uri="{FF2B5EF4-FFF2-40B4-BE49-F238E27FC236}">
                <a16:creationId xmlns:a16="http://schemas.microsoft.com/office/drawing/2014/main" id="{718FE526-40D8-FE15-A0FA-24970976AF20}"/>
              </a:ext>
            </a:extLst>
          </p:cNvPr>
          <p:cNvPicPr>
            <a:picLocks noGrp="1" noChangeAspect="1"/>
          </p:cNvPicPr>
          <p:nvPr>
            <p:ph idx="1"/>
          </p:nvPr>
        </p:nvPicPr>
        <p:blipFill>
          <a:blip r:embed="rId2"/>
          <a:stretch>
            <a:fillRect/>
          </a:stretch>
        </p:blipFill>
        <p:spPr>
          <a:xfrm>
            <a:off x="1282550" y="604465"/>
            <a:ext cx="8404823" cy="5844754"/>
          </a:xfrm>
        </p:spPr>
      </p:pic>
    </p:spTree>
    <p:extLst>
      <p:ext uri="{BB962C8B-B14F-4D97-AF65-F5344CB8AC3E}">
        <p14:creationId xmlns:p14="http://schemas.microsoft.com/office/powerpoint/2010/main" val="1330105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8C9A-CF1C-BB76-42F4-4091286698C0}"/>
              </a:ext>
            </a:extLst>
          </p:cNvPr>
          <p:cNvSpPr>
            <a:spLocks noGrp="1"/>
          </p:cNvSpPr>
          <p:nvPr>
            <p:ph type="title"/>
          </p:nvPr>
        </p:nvSpPr>
        <p:spPr/>
        <p:txBody>
          <a:bodyPr/>
          <a:lstStyle/>
          <a:p>
            <a:r>
              <a:rPr lang="en-US" dirty="0"/>
              <a:t>principle</a:t>
            </a:r>
          </a:p>
        </p:txBody>
      </p:sp>
      <p:sp>
        <p:nvSpPr>
          <p:cNvPr id="3" name="Content Placeholder 2">
            <a:extLst>
              <a:ext uri="{FF2B5EF4-FFF2-40B4-BE49-F238E27FC236}">
                <a16:creationId xmlns:a16="http://schemas.microsoft.com/office/drawing/2014/main" id="{D1DFE726-EF59-A595-EB42-71054552B008}"/>
              </a:ext>
            </a:extLst>
          </p:cNvPr>
          <p:cNvSpPr>
            <a:spLocks noGrp="1"/>
          </p:cNvSpPr>
          <p:nvPr>
            <p:ph idx="1"/>
          </p:nvPr>
        </p:nvSpPr>
        <p:spPr/>
        <p:txBody>
          <a:bodyPr vert="horz" lIns="91440" tIns="45720" rIns="91440" bIns="45720" rtlCol="0" anchor="t">
            <a:normAutofit lnSpcReduction="10000"/>
          </a:bodyPr>
          <a:lstStyle/>
          <a:p>
            <a:r>
              <a:rPr lang="en-US" b="1">
                <a:ea typeface="+mn-lt"/>
                <a:cs typeface="+mn-lt"/>
              </a:rPr>
              <a:t>Biology and Bioinformatics:</a:t>
            </a:r>
            <a:r>
              <a:rPr lang="en-US">
                <a:ea typeface="+mn-lt"/>
                <a:cs typeface="+mn-lt"/>
              </a:rPr>
              <a:t> Agglomerative clustering is used in biological data analysis to group genes with similar expression patterns across different conditions or to cluster biological samples based on their molecular profiles.</a:t>
            </a:r>
            <a:endParaRPr lang="en-US"/>
          </a:p>
          <a:p>
            <a:r>
              <a:rPr lang="en-US" b="1">
                <a:ea typeface="+mn-lt"/>
                <a:cs typeface="+mn-lt"/>
              </a:rPr>
              <a:t>Image Segmentation:</a:t>
            </a:r>
            <a:r>
              <a:rPr lang="en-US">
                <a:ea typeface="+mn-lt"/>
                <a:cs typeface="+mn-lt"/>
              </a:rPr>
              <a:t> It can segment images by grouping pixels or regions with similar color, texture, or intensity values, allowing for the identification of distinct objects or regions within an image.</a:t>
            </a:r>
            <a:endParaRPr lang="en-US"/>
          </a:p>
          <a:p>
            <a:r>
              <a:rPr lang="en-US" b="1">
                <a:ea typeface="+mn-lt"/>
                <a:cs typeface="+mn-lt"/>
              </a:rPr>
              <a:t>Document Clustering:</a:t>
            </a:r>
            <a:r>
              <a:rPr lang="en-US">
                <a:ea typeface="+mn-lt"/>
                <a:cs typeface="+mn-lt"/>
              </a:rPr>
              <a:t> In text mining and natural language processing, agglomerative clustering can group similar documents together based on their content or features, facilitating tasks like document categorization or topic extraction.</a:t>
            </a:r>
            <a:endParaRPr lang="en-US"/>
          </a:p>
          <a:p>
            <a:endParaRPr lang="en-US"/>
          </a:p>
          <a:p>
            <a:endParaRPr lang="en-US" dirty="0"/>
          </a:p>
        </p:txBody>
      </p:sp>
    </p:spTree>
    <p:extLst>
      <p:ext uri="{BB962C8B-B14F-4D97-AF65-F5344CB8AC3E}">
        <p14:creationId xmlns:p14="http://schemas.microsoft.com/office/powerpoint/2010/main" val="3166076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DBE2F-9D56-8CB6-2D15-6AD6BDE626B0}"/>
              </a:ext>
            </a:extLst>
          </p:cNvPr>
          <p:cNvSpPr>
            <a:spLocks noGrp="1"/>
          </p:cNvSpPr>
          <p:nvPr>
            <p:ph idx="1"/>
          </p:nvPr>
        </p:nvSpPr>
        <p:spPr>
          <a:xfrm>
            <a:off x="838200" y="574795"/>
            <a:ext cx="10515600" cy="5602168"/>
          </a:xfrm>
        </p:spPr>
        <p:txBody>
          <a:bodyPr vert="horz" lIns="91440" tIns="45720" rIns="91440" bIns="45720" rtlCol="0" anchor="t">
            <a:normAutofit fontScale="85000" lnSpcReduction="20000"/>
          </a:bodyPr>
          <a:lstStyle/>
          <a:p>
            <a:r>
              <a:rPr lang="en-US" b="1" dirty="0"/>
              <a:t>Advantages:</a:t>
            </a:r>
          </a:p>
          <a:p>
            <a:pPr marL="228600" indent="-228600">
              <a:buFont typeface=""/>
              <a:buAutoNum type="arabicPeriod"/>
            </a:pPr>
            <a:r>
              <a:rPr lang="en-US" b="1" dirty="0"/>
              <a:t>Hierarchical Structure:</a:t>
            </a:r>
            <a:r>
              <a:rPr lang="en-US" dirty="0"/>
              <a:t> Agglomerative clustering produces a hierarchical clustering or dendrogram, which can provide insights into the relationships and hierarchy among clusters, making it easier to interpret the clustering results.</a:t>
            </a:r>
          </a:p>
          <a:p>
            <a:pPr marL="228600" indent="-228600">
              <a:buFont typeface=""/>
              <a:buAutoNum type="arabicPeriod"/>
            </a:pPr>
            <a:r>
              <a:rPr lang="en-US" b="1" dirty="0"/>
              <a:t>No Need for Prior Number of Clusters:</a:t>
            </a:r>
            <a:r>
              <a:rPr lang="en-US" dirty="0"/>
              <a:t> Unlike k-means clustering, agglomerative clustering does not require specifying the number of clusters beforehand. Instead, it recursively merges clusters based on a similarity measure until a stopping criterion is met.</a:t>
            </a:r>
          </a:p>
          <a:p>
            <a:pPr marL="228600" indent="-228600">
              <a:buFont typeface=""/>
              <a:buAutoNum type="arabicPeriod"/>
            </a:pPr>
            <a:r>
              <a:rPr lang="en-US" b="1" dirty="0"/>
              <a:t>Handles Different Shapes and Sizes of Clusters:</a:t>
            </a:r>
            <a:r>
              <a:rPr lang="en-US" dirty="0"/>
              <a:t> Agglomerative clustering can handle clusters of different shapes, sizes, and densities, making it suitable for datasets where clusters may have complex structures.</a:t>
            </a:r>
          </a:p>
          <a:p>
            <a:pPr marL="228600" indent="-228600">
              <a:buFont typeface=""/>
              <a:buAutoNum type="arabicPeriod"/>
            </a:pPr>
            <a:r>
              <a:rPr lang="en-US" b="1" dirty="0"/>
              <a:t>Flexibility in Distance Metrics:</a:t>
            </a:r>
            <a:r>
              <a:rPr lang="en-US" dirty="0"/>
              <a:t> It allows flexibility in choosing distance metrics or similarity measures based on the nature of the data, which can be tailored to specific applications.</a:t>
            </a:r>
          </a:p>
          <a:p>
            <a:pPr marL="228600" indent="-228600">
              <a:buFont typeface=""/>
              <a:buAutoNum type="arabicPeriod"/>
            </a:pPr>
            <a:r>
              <a:rPr lang="en-US" b="1" dirty="0"/>
              <a:t>No Sensitivity to Initialization:</a:t>
            </a:r>
            <a:r>
              <a:rPr lang="en-US" dirty="0"/>
              <a:t> Unlike k-means, which is sensitive to initial cluster centers, agglomerative clustering starts with each data point as its own cluster and merges based on similarity, reducing the impact of initialization on the final results.</a:t>
            </a:r>
          </a:p>
          <a:p>
            <a:endParaRPr lang="en-US" b="1" dirty="0"/>
          </a:p>
        </p:txBody>
      </p:sp>
    </p:spTree>
    <p:extLst>
      <p:ext uri="{BB962C8B-B14F-4D97-AF65-F5344CB8AC3E}">
        <p14:creationId xmlns:p14="http://schemas.microsoft.com/office/powerpoint/2010/main" val="2536484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A8877D-2BD8-AE21-D00F-B636E104DC69}"/>
              </a:ext>
            </a:extLst>
          </p:cNvPr>
          <p:cNvSpPr>
            <a:spLocks noGrp="1"/>
          </p:cNvSpPr>
          <p:nvPr>
            <p:ph idx="1"/>
          </p:nvPr>
        </p:nvSpPr>
        <p:spPr>
          <a:xfrm>
            <a:off x="838200" y="488531"/>
            <a:ext cx="10515600" cy="6062243"/>
          </a:xfrm>
        </p:spPr>
        <p:txBody>
          <a:bodyPr vert="horz" lIns="91440" tIns="45720" rIns="91440" bIns="45720" rtlCol="0" anchor="t">
            <a:normAutofit fontScale="92500" lnSpcReduction="10000"/>
          </a:bodyPr>
          <a:lstStyle/>
          <a:p>
            <a:r>
              <a:rPr lang="en-US" b="1" dirty="0">
                <a:ea typeface="+mn-lt"/>
                <a:cs typeface="+mn-lt"/>
              </a:rPr>
              <a:t>Disadvantages:</a:t>
            </a:r>
            <a:endParaRPr lang="en-US" dirty="0"/>
          </a:p>
          <a:p>
            <a:r>
              <a:rPr lang="en-US" b="1" dirty="0">
                <a:ea typeface="+mn-lt"/>
                <a:cs typeface="+mn-lt"/>
              </a:rPr>
              <a:t>Computational Complexity:</a:t>
            </a:r>
            <a:r>
              <a:rPr lang="en-US" dirty="0">
                <a:ea typeface="+mn-lt"/>
                <a:cs typeface="+mn-lt"/>
              </a:rPr>
              <a:t> Agglomerative clustering has a time complexity of O(n3)O(n^3)O(n3), where </a:t>
            </a:r>
            <a:r>
              <a:rPr lang="en-US" dirty="0" err="1">
                <a:ea typeface="+mn-lt"/>
                <a:cs typeface="+mn-lt"/>
              </a:rPr>
              <a:t>nnn</a:t>
            </a:r>
            <a:r>
              <a:rPr lang="en-US" dirty="0">
                <a:ea typeface="+mn-lt"/>
                <a:cs typeface="+mn-lt"/>
              </a:rPr>
              <a:t> is the number of data points. This makes it computationally expensive, especially for large datasets, due to the need to repeatedly compute pairwise distances or similarities.</a:t>
            </a:r>
            <a:endParaRPr lang="en-US" dirty="0"/>
          </a:p>
          <a:p>
            <a:r>
              <a:rPr lang="en-US" b="1" dirty="0">
                <a:ea typeface="+mn-lt"/>
                <a:cs typeface="+mn-lt"/>
              </a:rPr>
              <a:t>Memory Intensive:</a:t>
            </a:r>
            <a:r>
              <a:rPr lang="en-US" dirty="0">
                <a:ea typeface="+mn-lt"/>
                <a:cs typeface="+mn-lt"/>
              </a:rPr>
              <a:t> It requires storing a distance or similarity matrix of size </a:t>
            </a:r>
            <a:r>
              <a:rPr lang="en-US" dirty="0" err="1">
                <a:ea typeface="+mn-lt"/>
                <a:cs typeface="+mn-lt"/>
              </a:rPr>
              <a:t>n×nn</a:t>
            </a:r>
            <a:r>
              <a:rPr lang="en-US" dirty="0">
                <a:ea typeface="+mn-lt"/>
                <a:cs typeface="+mn-lt"/>
              </a:rPr>
              <a:t> \times </a:t>
            </a:r>
            <a:r>
              <a:rPr lang="en-US" dirty="0" err="1">
                <a:ea typeface="+mn-lt"/>
                <a:cs typeface="+mn-lt"/>
              </a:rPr>
              <a:t>nn×n</a:t>
            </a:r>
            <a:r>
              <a:rPr lang="en-US" dirty="0">
                <a:ea typeface="+mn-lt"/>
                <a:cs typeface="+mn-lt"/>
              </a:rPr>
              <a:t>, which can be memory intensive for large datasets, limiting its scalability compared to more memory-efficient methods like k-means.</a:t>
            </a:r>
            <a:endParaRPr lang="en-US" dirty="0"/>
          </a:p>
          <a:p>
            <a:r>
              <a:rPr lang="en-US" b="1" dirty="0">
                <a:ea typeface="+mn-lt"/>
                <a:cs typeface="+mn-lt"/>
              </a:rPr>
              <a:t>Difficulty with Large Datasets:</a:t>
            </a:r>
            <a:r>
              <a:rPr lang="en-US" dirty="0">
                <a:ea typeface="+mn-lt"/>
                <a:cs typeface="+mn-lt"/>
              </a:rPr>
              <a:t> Due to its computational and memory requirements, agglomerative clustering may become impractical for very large datasets with thousands or millions of data points.</a:t>
            </a:r>
            <a:endParaRPr lang="en-US" dirty="0"/>
          </a:p>
          <a:p>
            <a:r>
              <a:rPr lang="en-US" b="1" dirty="0">
                <a:ea typeface="+mn-lt"/>
                <a:cs typeface="+mn-lt"/>
              </a:rPr>
              <a:t>Sensitive to Noise and Outliers:</a:t>
            </a:r>
            <a:r>
              <a:rPr lang="en-US" dirty="0">
                <a:ea typeface="+mn-lt"/>
                <a:cs typeface="+mn-lt"/>
              </a:rPr>
              <a:t> It can be sensitive to noise and outliers, as it tends to merge clusters based on proximity without considering the global structure of the data. Outliers can significantly affect the clustering results.</a:t>
            </a:r>
            <a:endParaRPr lang="en-US" dirty="0"/>
          </a:p>
          <a:p>
            <a:endParaRPr lang="en-US" dirty="0"/>
          </a:p>
        </p:txBody>
      </p:sp>
    </p:spTree>
    <p:extLst>
      <p:ext uri="{BB962C8B-B14F-4D97-AF65-F5344CB8AC3E}">
        <p14:creationId xmlns:p14="http://schemas.microsoft.com/office/powerpoint/2010/main" val="1474584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9DCA-1233-AED4-508D-D58B55BABB26}"/>
              </a:ext>
            </a:extLst>
          </p:cNvPr>
          <p:cNvSpPr>
            <a:spLocks noGrp="1"/>
          </p:cNvSpPr>
          <p:nvPr>
            <p:ph type="title"/>
          </p:nvPr>
        </p:nvSpPr>
        <p:spPr/>
        <p:txBody>
          <a:bodyPr/>
          <a:lstStyle/>
          <a:p>
            <a:r>
              <a:rPr lang="en-US" dirty="0">
                <a:ea typeface="+mj-lt"/>
                <a:cs typeface="+mj-lt"/>
              </a:rPr>
              <a:t>Hierarchy </a:t>
            </a:r>
            <a:r>
              <a:rPr lang="en-US" dirty="0" err="1">
                <a:ea typeface="+mj-lt"/>
                <a:cs typeface="+mj-lt"/>
              </a:rPr>
              <a:t>BisectingKMeans</a:t>
            </a:r>
            <a:r>
              <a:rPr lang="en-US" dirty="0">
                <a:ea typeface="+mj-lt"/>
                <a:cs typeface="+mj-lt"/>
              </a:rPr>
              <a:t> clustering</a:t>
            </a:r>
          </a:p>
        </p:txBody>
      </p:sp>
      <p:sp>
        <p:nvSpPr>
          <p:cNvPr id="3" name="Content Placeholder 2">
            <a:extLst>
              <a:ext uri="{FF2B5EF4-FFF2-40B4-BE49-F238E27FC236}">
                <a16:creationId xmlns:a16="http://schemas.microsoft.com/office/drawing/2014/main" id="{EFE307AB-BB3E-FEC0-A55E-3CAEFA2A5013}"/>
              </a:ext>
            </a:extLst>
          </p:cNvPr>
          <p:cNvSpPr>
            <a:spLocks noGrp="1"/>
          </p:cNvSpPr>
          <p:nvPr>
            <p:ph idx="1"/>
          </p:nvPr>
        </p:nvSpPr>
        <p:spPr/>
        <p:txBody>
          <a:bodyPr vert="horz" lIns="91440" tIns="45720" rIns="91440" bIns="45720" rtlCol="0" anchor="t">
            <a:normAutofit/>
          </a:bodyPr>
          <a:lstStyle/>
          <a:p>
            <a:r>
              <a:rPr lang="en-US" dirty="0">
                <a:ea typeface="+mn-lt"/>
                <a:cs typeface="+mn-lt"/>
              </a:rPr>
              <a:t>Hierarchy </a:t>
            </a:r>
            <a:r>
              <a:rPr lang="en-US" dirty="0" err="1">
                <a:ea typeface="+mn-lt"/>
                <a:cs typeface="+mn-lt"/>
              </a:rPr>
              <a:t>BisectingKMeans</a:t>
            </a:r>
            <a:r>
              <a:rPr lang="en-US" dirty="0">
                <a:ea typeface="+mn-lt"/>
                <a:cs typeface="+mn-lt"/>
              </a:rPr>
              <a:t> clustering is a hierarchical clustering algorithm that repeatedly partitions a dataset into two clusters using the k-means algorithm at each level of the hierarchy. This process creates a tree-like structure where each node represents a cluster, and the leaves represent individual data points or small clusters. It aims to find a hierarchical organization of the data that best fits the k-means clustering criteria at each step of the partitioning process.</a:t>
            </a:r>
            <a:endParaRPr lang="en-US" dirty="0"/>
          </a:p>
        </p:txBody>
      </p:sp>
    </p:spTree>
    <p:extLst>
      <p:ext uri="{BB962C8B-B14F-4D97-AF65-F5344CB8AC3E}">
        <p14:creationId xmlns:p14="http://schemas.microsoft.com/office/powerpoint/2010/main" val="931770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oup of colorful dots&#10;&#10;Description automatically generated">
            <a:extLst>
              <a:ext uri="{FF2B5EF4-FFF2-40B4-BE49-F238E27FC236}">
                <a16:creationId xmlns:a16="http://schemas.microsoft.com/office/drawing/2014/main" id="{DBB46AC5-2E3B-6B3B-CE97-E34F50A60432}"/>
              </a:ext>
            </a:extLst>
          </p:cNvPr>
          <p:cNvPicPr>
            <a:picLocks noGrp="1" noChangeAspect="1"/>
          </p:cNvPicPr>
          <p:nvPr>
            <p:ph idx="1"/>
          </p:nvPr>
        </p:nvPicPr>
        <p:blipFill>
          <a:blip r:embed="rId2"/>
          <a:stretch>
            <a:fillRect/>
          </a:stretch>
        </p:blipFill>
        <p:spPr>
          <a:xfrm>
            <a:off x="1495246" y="1049144"/>
            <a:ext cx="8353244" cy="4897885"/>
          </a:xfrm>
        </p:spPr>
      </p:pic>
    </p:spTree>
    <p:extLst>
      <p:ext uri="{BB962C8B-B14F-4D97-AF65-F5344CB8AC3E}">
        <p14:creationId xmlns:p14="http://schemas.microsoft.com/office/powerpoint/2010/main" val="2446157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C4E4-A688-FF80-1FFA-EEE46E03BE0E}"/>
              </a:ext>
            </a:extLst>
          </p:cNvPr>
          <p:cNvSpPr>
            <a:spLocks noGrp="1"/>
          </p:cNvSpPr>
          <p:nvPr>
            <p:ph type="title"/>
          </p:nvPr>
        </p:nvSpPr>
        <p:spPr/>
        <p:txBody>
          <a:bodyPr>
            <a:normAutofit/>
          </a:bodyPr>
          <a:lstStyle/>
          <a:p>
            <a:r>
              <a:rPr lang="en-US" dirty="0"/>
              <a:t>Principle </a:t>
            </a:r>
          </a:p>
        </p:txBody>
      </p:sp>
      <p:sp>
        <p:nvSpPr>
          <p:cNvPr id="3" name="Content Placeholder 2">
            <a:extLst>
              <a:ext uri="{FF2B5EF4-FFF2-40B4-BE49-F238E27FC236}">
                <a16:creationId xmlns:a16="http://schemas.microsoft.com/office/drawing/2014/main" id="{750AA4E1-5957-BD1B-C2E1-34F8577DAEF8}"/>
              </a:ext>
            </a:extLst>
          </p:cNvPr>
          <p:cNvSpPr>
            <a:spLocks noGrp="1"/>
          </p:cNvSpPr>
          <p:nvPr>
            <p:ph idx="1"/>
          </p:nvPr>
        </p:nvSpPr>
        <p:spPr/>
        <p:txBody>
          <a:bodyPr vert="horz" lIns="91440" tIns="45720" rIns="91440" bIns="45720" rtlCol="0" anchor="t">
            <a:normAutofit fontScale="85000" lnSpcReduction="10000"/>
          </a:bodyPr>
          <a:lstStyle/>
          <a:p>
            <a:r>
              <a:rPr lang="en-US" b="1">
                <a:ea typeface="+mn-lt"/>
                <a:cs typeface="+mn-lt"/>
              </a:rPr>
              <a:t>Document Clustering</a:t>
            </a:r>
            <a:r>
              <a:rPr lang="en-US">
                <a:ea typeface="+mn-lt"/>
                <a:cs typeface="+mn-lt"/>
              </a:rPr>
              <a:t>: It can be applied to group large collections of documents into clusters based on their content similarities. Hierarchical clustering allows for exploring topics at different levels of granularity.</a:t>
            </a:r>
            <a:endParaRPr lang="en-US"/>
          </a:p>
          <a:p>
            <a:r>
              <a:rPr lang="en-US" b="1">
                <a:ea typeface="+mn-lt"/>
                <a:cs typeface="+mn-lt"/>
              </a:rPr>
              <a:t>Customer Segmentation</a:t>
            </a:r>
            <a:r>
              <a:rPr lang="en-US">
                <a:ea typeface="+mn-lt"/>
                <a:cs typeface="+mn-lt"/>
              </a:rPr>
              <a:t>: </a:t>
            </a:r>
            <a:r>
              <a:rPr lang="en-US" err="1">
                <a:ea typeface="+mn-lt"/>
                <a:cs typeface="+mn-lt"/>
              </a:rPr>
              <a:t>BisectingKMeans</a:t>
            </a:r>
            <a:r>
              <a:rPr lang="en-US">
                <a:ea typeface="+mn-lt"/>
                <a:cs typeface="+mn-lt"/>
              </a:rPr>
              <a:t> can segment customers based on their purchasing behavior or demographic data, enabling businesses to tailor marketing strategies and optimize customer engagement.</a:t>
            </a:r>
            <a:endParaRPr lang="en-US"/>
          </a:p>
          <a:p>
            <a:r>
              <a:rPr lang="en-US" b="1">
                <a:ea typeface="+mn-lt"/>
                <a:cs typeface="+mn-lt"/>
              </a:rPr>
              <a:t>Image Segmentation</a:t>
            </a:r>
            <a:r>
              <a:rPr lang="en-US">
                <a:ea typeface="+mn-lt"/>
                <a:cs typeface="+mn-lt"/>
              </a:rPr>
              <a:t>: In image processing, it is used to segment images into regions with similar visual features, aiding tasks like object recognition and scene understanding.</a:t>
            </a:r>
            <a:endParaRPr lang="en-US"/>
          </a:p>
          <a:p>
            <a:r>
              <a:rPr lang="en-US" b="1">
                <a:ea typeface="+mn-lt"/>
                <a:cs typeface="+mn-lt"/>
              </a:rPr>
              <a:t>Bioinformatics</a:t>
            </a:r>
            <a:r>
              <a:rPr lang="en-US">
                <a:ea typeface="+mn-lt"/>
                <a:cs typeface="+mn-lt"/>
              </a:rPr>
              <a:t>: It can cluster genomic data to identify patterns in gene expression or sequence similarity, helping in understanding genetic relationships and disease mechanisms.</a:t>
            </a:r>
            <a:endParaRPr lang="en-US"/>
          </a:p>
          <a:p>
            <a:endParaRPr lang="en-US" dirty="0"/>
          </a:p>
          <a:p>
            <a:endParaRPr lang="en-US" dirty="0"/>
          </a:p>
        </p:txBody>
      </p:sp>
    </p:spTree>
    <p:extLst>
      <p:ext uri="{BB962C8B-B14F-4D97-AF65-F5344CB8AC3E}">
        <p14:creationId xmlns:p14="http://schemas.microsoft.com/office/powerpoint/2010/main" val="276483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oup of colored dots&#10;&#10;Description automatically generated">
            <a:extLst>
              <a:ext uri="{FF2B5EF4-FFF2-40B4-BE49-F238E27FC236}">
                <a16:creationId xmlns:a16="http://schemas.microsoft.com/office/drawing/2014/main" id="{3513FAEF-8A7F-C46E-5B21-3AD06A6B73BB}"/>
              </a:ext>
            </a:extLst>
          </p:cNvPr>
          <p:cNvPicPr>
            <a:picLocks noGrp="1" noChangeAspect="1"/>
          </p:cNvPicPr>
          <p:nvPr>
            <p:ph idx="1"/>
          </p:nvPr>
        </p:nvPicPr>
        <p:blipFill>
          <a:blip r:embed="rId2"/>
          <a:stretch>
            <a:fillRect/>
          </a:stretch>
        </p:blipFill>
        <p:spPr>
          <a:xfrm>
            <a:off x="1220638" y="2951"/>
            <a:ext cx="7781026" cy="6544574"/>
          </a:xfrm>
        </p:spPr>
      </p:pic>
    </p:spTree>
    <p:extLst>
      <p:ext uri="{BB962C8B-B14F-4D97-AF65-F5344CB8AC3E}">
        <p14:creationId xmlns:p14="http://schemas.microsoft.com/office/powerpoint/2010/main" val="4003798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EC39A-4AD6-ECBC-6DD8-154A679A3724}"/>
              </a:ext>
            </a:extLst>
          </p:cNvPr>
          <p:cNvSpPr>
            <a:spLocks noGrp="1"/>
          </p:cNvSpPr>
          <p:nvPr>
            <p:ph idx="1"/>
          </p:nvPr>
        </p:nvSpPr>
        <p:spPr>
          <a:xfrm>
            <a:off x="838200" y="502909"/>
            <a:ext cx="10515600" cy="5674054"/>
          </a:xfrm>
        </p:spPr>
        <p:txBody>
          <a:bodyPr vert="horz" lIns="91440" tIns="45720" rIns="91440" bIns="45720" rtlCol="0" anchor="t">
            <a:normAutofit lnSpcReduction="10000"/>
          </a:bodyPr>
          <a:lstStyle/>
          <a:p>
            <a:r>
              <a:rPr lang="en-US" b="1">
                <a:ea typeface="+mn-lt"/>
                <a:cs typeface="+mn-lt"/>
              </a:rPr>
              <a:t>Advantages:</a:t>
            </a:r>
            <a:endParaRPr lang="en-US"/>
          </a:p>
          <a:p>
            <a:r>
              <a:rPr lang="en-US" b="1">
                <a:ea typeface="+mn-lt"/>
                <a:cs typeface="+mn-lt"/>
              </a:rPr>
              <a:t>Hierarchical Structure</a:t>
            </a:r>
            <a:r>
              <a:rPr lang="en-US">
                <a:ea typeface="+mn-lt"/>
                <a:cs typeface="+mn-lt"/>
              </a:rPr>
              <a:t>: </a:t>
            </a:r>
            <a:r>
              <a:rPr lang="en-US" err="1">
                <a:ea typeface="+mn-lt"/>
                <a:cs typeface="+mn-lt"/>
              </a:rPr>
              <a:t>BisectingKMeans</a:t>
            </a:r>
            <a:r>
              <a:rPr lang="en-US">
                <a:ea typeface="+mn-lt"/>
                <a:cs typeface="+mn-lt"/>
              </a:rPr>
              <a:t> clustering produces a hierarchical clustering structure, allowing for the exploration of clusters at different levels of granularity. This hierarchical representation can provide more insights into the data than flat clustering methods.</a:t>
            </a:r>
            <a:endParaRPr lang="en-US"/>
          </a:p>
          <a:p>
            <a:r>
              <a:rPr lang="en-US" b="1">
                <a:ea typeface="+mn-lt"/>
                <a:cs typeface="+mn-lt"/>
              </a:rPr>
              <a:t>Flexibility in Cluster Shapes</a:t>
            </a:r>
            <a:r>
              <a:rPr lang="en-US">
                <a:ea typeface="+mn-lt"/>
                <a:cs typeface="+mn-lt"/>
              </a:rPr>
              <a:t>: Unlike traditional k-means clustering, which assumes spherical clusters, </a:t>
            </a:r>
            <a:r>
              <a:rPr lang="en-US" err="1">
                <a:ea typeface="+mn-lt"/>
                <a:cs typeface="+mn-lt"/>
              </a:rPr>
              <a:t>BisectingKMeans</a:t>
            </a:r>
            <a:r>
              <a:rPr lang="en-US">
                <a:ea typeface="+mn-lt"/>
                <a:cs typeface="+mn-lt"/>
              </a:rPr>
              <a:t> can handle clusters of arbitrary shapes and sizes due to its recursive partitioning approach.</a:t>
            </a:r>
            <a:endParaRPr lang="en-US"/>
          </a:p>
          <a:p>
            <a:r>
              <a:rPr lang="en-US" b="1">
                <a:ea typeface="+mn-lt"/>
                <a:cs typeface="+mn-lt"/>
              </a:rPr>
              <a:t>Initialization Sensitivity</a:t>
            </a:r>
            <a:r>
              <a:rPr lang="en-US">
                <a:ea typeface="+mn-lt"/>
                <a:cs typeface="+mn-lt"/>
              </a:rPr>
              <a:t>: </a:t>
            </a:r>
            <a:r>
              <a:rPr lang="en-US" err="1">
                <a:ea typeface="+mn-lt"/>
                <a:cs typeface="+mn-lt"/>
              </a:rPr>
              <a:t>BisectingKMeans</a:t>
            </a:r>
            <a:r>
              <a:rPr lang="en-US">
                <a:ea typeface="+mn-lt"/>
                <a:cs typeface="+mn-lt"/>
              </a:rPr>
              <a:t> can be less sensitive to initialization than traditional k-means clustering, where the initial choice of cluster centroids can significantly affect the final clustering result.</a:t>
            </a:r>
            <a:endParaRPr lang="en-US"/>
          </a:p>
          <a:p>
            <a:endParaRPr lang="en-US" dirty="0"/>
          </a:p>
        </p:txBody>
      </p:sp>
    </p:spTree>
    <p:extLst>
      <p:ext uri="{BB962C8B-B14F-4D97-AF65-F5344CB8AC3E}">
        <p14:creationId xmlns:p14="http://schemas.microsoft.com/office/powerpoint/2010/main" val="283405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234F59-5CEA-D2E6-DA83-648B65372259}"/>
              </a:ext>
            </a:extLst>
          </p:cNvPr>
          <p:cNvSpPr>
            <a:spLocks noGrp="1"/>
          </p:cNvSpPr>
          <p:nvPr>
            <p:ph idx="1"/>
          </p:nvPr>
        </p:nvSpPr>
        <p:spPr>
          <a:xfrm>
            <a:off x="838200" y="431022"/>
            <a:ext cx="10515600" cy="6105374"/>
          </a:xfrm>
        </p:spPr>
        <p:txBody>
          <a:bodyPr vert="horz" lIns="91440" tIns="45720" rIns="91440" bIns="45720" rtlCol="0" anchor="t">
            <a:normAutofit/>
          </a:bodyPr>
          <a:lstStyle/>
          <a:p>
            <a:r>
              <a:rPr lang="en-US" b="1">
                <a:ea typeface="+mn-lt"/>
                <a:cs typeface="+mn-lt"/>
              </a:rPr>
              <a:t>Disadvantages:</a:t>
            </a:r>
            <a:endParaRPr lang="en-US"/>
          </a:p>
          <a:p>
            <a:r>
              <a:rPr lang="en-US" b="1">
                <a:ea typeface="+mn-lt"/>
                <a:cs typeface="+mn-lt"/>
              </a:rPr>
              <a:t>Computational Complexity</a:t>
            </a:r>
            <a:r>
              <a:rPr lang="en-US">
                <a:ea typeface="+mn-lt"/>
                <a:cs typeface="+mn-lt"/>
              </a:rPr>
              <a:t>: </a:t>
            </a:r>
            <a:r>
              <a:rPr lang="en-US" err="1">
                <a:ea typeface="+mn-lt"/>
                <a:cs typeface="+mn-lt"/>
              </a:rPr>
              <a:t>BisectingKMeans</a:t>
            </a:r>
            <a:r>
              <a:rPr lang="en-US">
                <a:ea typeface="+mn-lt"/>
                <a:cs typeface="+mn-lt"/>
              </a:rPr>
              <a:t> clustering can be computationally expensive, especially for large datasets or when the number of clusters in the hierarchy is large. The algorithm needs to recursively apply k-means at each level of the hierarchy.</a:t>
            </a:r>
            <a:endParaRPr lang="en-US"/>
          </a:p>
          <a:p>
            <a:r>
              <a:rPr lang="en-US" b="1">
                <a:ea typeface="+mn-lt"/>
                <a:cs typeface="+mn-lt"/>
              </a:rPr>
              <a:t>Fixed Number of Clusters</a:t>
            </a:r>
            <a:r>
              <a:rPr lang="en-US">
                <a:ea typeface="+mn-lt"/>
                <a:cs typeface="+mn-lt"/>
              </a:rPr>
              <a:t>: Unlike some hierarchical clustering methods that do not require specifying the number of clusters in advance, </a:t>
            </a:r>
            <a:r>
              <a:rPr lang="en-US" err="1">
                <a:ea typeface="+mn-lt"/>
                <a:cs typeface="+mn-lt"/>
              </a:rPr>
              <a:t>BisectingKMeans</a:t>
            </a:r>
            <a:r>
              <a:rPr lang="en-US">
                <a:ea typeface="+mn-lt"/>
                <a:cs typeface="+mn-lt"/>
              </a:rPr>
              <a:t> requires deciding on the number of clusters at each level of the hierarchy, which can be challenging.</a:t>
            </a:r>
            <a:endParaRPr lang="en-US"/>
          </a:p>
          <a:p>
            <a:r>
              <a:rPr lang="en-US" b="1">
                <a:ea typeface="+mn-lt"/>
                <a:cs typeface="+mn-lt"/>
              </a:rPr>
              <a:t>Sensitive to Noise and Outliers</a:t>
            </a:r>
            <a:r>
              <a:rPr lang="en-US">
                <a:ea typeface="+mn-lt"/>
                <a:cs typeface="+mn-lt"/>
              </a:rPr>
              <a:t>: Like other partitioning clustering methods, </a:t>
            </a:r>
            <a:r>
              <a:rPr lang="en-US" err="1">
                <a:ea typeface="+mn-lt"/>
                <a:cs typeface="+mn-lt"/>
              </a:rPr>
              <a:t>BisectingKMeans</a:t>
            </a:r>
            <a:r>
              <a:rPr lang="en-US">
                <a:ea typeface="+mn-lt"/>
                <a:cs typeface="+mn-lt"/>
              </a:rPr>
              <a:t> clustering can be sensitive to noise and outliers, potentially leading to suboptimal cluster assignments if not properly handled.</a:t>
            </a:r>
            <a:endParaRPr lang="en-US"/>
          </a:p>
          <a:p>
            <a:endParaRPr lang="en-US" dirty="0"/>
          </a:p>
        </p:txBody>
      </p:sp>
    </p:spTree>
    <p:extLst>
      <p:ext uri="{BB962C8B-B14F-4D97-AF65-F5344CB8AC3E}">
        <p14:creationId xmlns:p14="http://schemas.microsoft.com/office/powerpoint/2010/main" val="3157159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4273-C29C-1273-5AC8-2516454C089B}"/>
              </a:ext>
            </a:extLst>
          </p:cNvPr>
          <p:cNvSpPr>
            <a:spLocks noGrp="1"/>
          </p:cNvSpPr>
          <p:nvPr>
            <p:ph type="title"/>
          </p:nvPr>
        </p:nvSpPr>
        <p:spPr/>
        <p:txBody>
          <a:bodyPr>
            <a:normAutofit fontScale="90000"/>
          </a:bodyPr>
          <a:lstStyle/>
          <a:p>
            <a:r>
              <a:rPr lang="en-US" dirty="0">
                <a:ea typeface="+mj-lt"/>
                <a:cs typeface="+mj-lt"/>
              </a:rPr>
              <a:t>HDBSCAN - Hierarchical Density-Based Spatial Clustering of Applications with Noise clustering</a:t>
            </a:r>
          </a:p>
        </p:txBody>
      </p:sp>
      <p:sp>
        <p:nvSpPr>
          <p:cNvPr id="3" name="Content Placeholder 2">
            <a:extLst>
              <a:ext uri="{FF2B5EF4-FFF2-40B4-BE49-F238E27FC236}">
                <a16:creationId xmlns:a16="http://schemas.microsoft.com/office/drawing/2014/main" id="{32ABA9DC-4695-37B3-1B14-02717603E2AB}"/>
              </a:ext>
            </a:extLst>
          </p:cNvPr>
          <p:cNvSpPr>
            <a:spLocks noGrp="1"/>
          </p:cNvSpPr>
          <p:nvPr>
            <p:ph idx="1"/>
          </p:nvPr>
        </p:nvSpPr>
        <p:spPr/>
        <p:txBody>
          <a:bodyPr vert="horz" lIns="91440" tIns="45720" rIns="91440" bIns="45720" rtlCol="0" anchor="t">
            <a:normAutofit/>
          </a:bodyPr>
          <a:lstStyle/>
          <a:p>
            <a:endParaRPr lang="en-US" dirty="0">
              <a:ea typeface="+mn-lt"/>
              <a:cs typeface="+mn-lt"/>
            </a:endParaRPr>
          </a:p>
          <a:p>
            <a:endParaRPr lang="en-US" dirty="0">
              <a:ea typeface="+mn-lt"/>
              <a:cs typeface="+mn-lt"/>
            </a:endParaRPr>
          </a:p>
          <a:p>
            <a:r>
              <a:rPr lang="en-US" dirty="0">
                <a:ea typeface="+mn-lt"/>
                <a:cs typeface="+mn-lt"/>
              </a:rPr>
              <a:t>HDBSCAN (Hierarchical Density-Based Spatial Clustering of Applications with Noise) is a clustering algorithm that identifies clusters in data based on their density and hierarchical structure, while also handling noise points effectively.</a:t>
            </a:r>
            <a:endParaRPr lang="en-US"/>
          </a:p>
          <a:p>
            <a:endParaRPr lang="en-US" dirty="0"/>
          </a:p>
        </p:txBody>
      </p:sp>
    </p:spTree>
    <p:extLst>
      <p:ext uri="{BB962C8B-B14F-4D97-AF65-F5344CB8AC3E}">
        <p14:creationId xmlns:p14="http://schemas.microsoft.com/office/powerpoint/2010/main" val="3885507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3AED-C950-7A10-ACAD-48953C67EE10}"/>
              </a:ext>
            </a:extLst>
          </p:cNvPr>
          <p:cNvSpPr>
            <a:spLocks noGrp="1"/>
          </p:cNvSpPr>
          <p:nvPr>
            <p:ph type="title"/>
          </p:nvPr>
        </p:nvSpPr>
        <p:spPr/>
        <p:txBody>
          <a:bodyPr/>
          <a:lstStyle/>
          <a:p>
            <a:endParaRPr lang="en-US"/>
          </a:p>
        </p:txBody>
      </p:sp>
      <p:pic>
        <p:nvPicPr>
          <p:cNvPr id="4" name="Content Placeholder 3" descr="A graph showing different colored spheres&#10;&#10;Description automatically generated">
            <a:extLst>
              <a:ext uri="{FF2B5EF4-FFF2-40B4-BE49-F238E27FC236}">
                <a16:creationId xmlns:a16="http://schemas.microsoft.com/office/drawing/2014/main" id="{B133D6F0-1BCA-74F8-E44C-C5E72379588F}"/>
              </a:ext>
            </a:extLst>
          </p:cNvPr>
          <p:cNvPicPr>
            <a:picLocks noGrp="1" noChangeAspect="1"/>
          </p:cNvPicPr>
          <p:nvPr>
            <p:ph idx="1"/>
          </p:nvPr>
        </p:nvPicPr>
        <p:blipFill>
          <a:blip r:embed="rId2"/>
          <a:stretch>
            <a:fillRect/>
          </a:stretch>
        </p:blipFill>
        <p:spPr>
          <a:xfrm>
            <a:off x="1297287" y="1720866"/>
            <a:ext cx="9741199" cy="4747762"/>
          </a:xfrm>
        </p:spPr>
      </p:pic>
    </p:spTree>
    <p:extLst>
      <p:ext uri="{BB962C8B-B14F-4D97-AF65-F5344CB8AC3E}">
        <p14:creationId xmlns:p14="http://schemas.microsoft.com/office/powerpoint/2010/main" val="571098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092B-9FCB-79BC-6EDD-7C776B58FA4D}"/>
              </a:ext>
            </a:extLst>
          </p:cNvPr>
          <p:cNvSpPr>
            <a:spLocks noGrp="1"/>
          </p:cNvSpPr>
          <p:nvPr>
            <p:ph type="title"/>
          </p:nvPr>
        </p:nvSpPr>
        <p:spPr/>
        <p:txBody>
          <a:bodyPr/>
          <a:lstStyle/>
          <a:p>
            <a:r>
              <a:rPr lang="en-US" dirty="0"/>
              <a:t>Principle</a:t>
            </a:r>
          </a:p>
        </p:txBody>
      </p:sp>
      <p:sp>
        <p:nvSpPr>
          <p:cNvPr id="3" name="Content Placeholder 2">
            <a:extLst>
              <a:ext uri="{FF2B5EF4-FFF2-40B4-BE49-F238E27FC236}">
                <a16:creationId xmlns:a16="http://schemas.microsoft.com/office/drawing/2014/main" id="{3A8C2571-62B1-872D-FE2F-9AF59D7DAABF}"/>
              </a:ext>
            </a:extLst>
          </p:cNvPr>
          <p:cNvSpPr>
            <a:spLocks noGrp="1"/>
          </p:cNvSpPr>
          <p:nvPr>
            <p:ph idx="1"/>
          </p:nvPr>
        </p:nvSpPr>
        <p:spPr/>
        <p:txBody>
          <a:bodyPr vert="horz" lIns="91440" tIns="45720" rIns="91440" bIns="45720" rtlCol="0" anchor="t">
            <a:normAutofit lnSpcReduction="10000"/>
          </a:bodyPr>
          <a:lstStyle/>
          <a:p>
            <a:r>
              <a:rPr lang="en-US" b="1" dirty="0">
                <a:ea typeface="+mn-lt"/>
                <a:cs typeface="+mn-lt"/>
              </a:rPr>
              <a:t>Anomaly Detection:</a:t>
            </a:r>
            <a:r>
              <a:rPr lang="en-US" dirty="0">
                <a:ea typeface="+mn-lt"/>
                <a:cs typeface="+mn-lt"/>
              </a:rPr>
              <a:t> HDBSCAN can effectively identify outliers or anomalies in datasets by classifying points with low density as noise, helping to clean and preprocess data.</a:t>
            </a:r>
            <a:endParaRPr lang="en-US" dirty="0"/>
          </a:p>
          <a:p>
            <a:r>
              <a:rPr lang="en-US" b="1" dirty="0">
                <a:ea typeface="+mn-lt"/>
                <a:cs typeface="+mn-lt"/>
              </a:rPr>
              <a:t>Image Segmentation:</a:t>
            </a:r>
            <a:r>
              <a:rPr lang="en-US" dirty="0">
                <a:ea typeface="+mn-lt"/>
                <a:cs typeface="+mn-lt"/>
              </a:rPr>
              <a:t> It is used in computer vision to segment images by grouping pixels or regions based on their similarity in color, texture, or other features, thereby delineating objects or regions within an image.</a:t>
            </a:r>
            <a:endParaRPr lang="en-US" dirty="0"/>
          </a:p>
          <a:p>
            <a:r>
              <a:rPr lang="en-US" b="1" dirty="0">
                <a:ea typeface="+mn-lt"/>
                <a:cs typeface="+mn-lt"/>
              </a:rPr>
              <a:t>Customer Segmentation:</a:t>
            </a:r>
            <a:r>
              <a:rPr lang="en-US" dirty="0">
                <a:ea typeface="+mn-lt"/>
                <a:cs typeface="+mn-lt"/>
              </a:rPr>
              <a:t> Businesses use HDBSCAN for market segmentation by clustering customers based on their purchasing behaviors, preferences, or demographic information, enabling targeted marketing strategies and personalized services.</a:t>
            </a:r>
            <a:endParaRPr lang="en-US" dirty="0"/>
          </a:p>
          <a:p>
            <a:endParaRPr lang="en-US" dirty="0"/>
          </a:p>
        </p:txBody>
      </p:sp>
    </p:spTree>
    <p:extLst>
      <p:ext uri="{BB962C8B-B14F-4D97-AF65-F5344CB8AC3E}">
        <p14:creationId xmlns:p14="http://schemas.microsoft.com/office/powerpoint/2010/main" val="925538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78976-E4ED-8808-3F65-3FD2BDBCAA82}"/>
              </a:ext>
            </a:extLst>
          </p:cNvPr>
          <p:cNvSpPr>
            <a:spLocks noGrp="1"/>
          </p:cNvSpPr>
          <p:nvPr>
            <p:ph idx="1"/>
          </p:nvPr>
        </p:nvSpPr>
        <p:spPr>
          <a:xfrm>
            <a:off x="838200" y="661059"/>
            <a:ext cx="10515600" cy="5674054"/>
          </a:xfrm>
        </p:spPr>
        <p:txBody>
          <a:bodyPr vert="horz" lIns="91440" tIns="45720" rIns="91440" bIns="45720" rtlCol="0" anchor="t">
            <a:normAutofit fontScale="92500" lnSpcReduction="20000"/>
          </a:bodyPr>
          <a:lstStyle/>
          <a:p>
            <a:r>
              <a:rPr lang="en-US" b="1" dirty="0">
                <a:ea typeface="+mn-lt"/>
                <a:cs typeface="+mn-lt"/>
              </a:rPr>
              <a:t>Advantages:</a:t>
            </a:r>
            <a:endParaRPr lang="en-US" dirty="0"/>
          </a:p>
          <a:p>
            <a:r>
              <a:rPr lang="en-US" b="1" dirty="0">
                <a:ea typeface="+mn-lt"/>
                <a:cs typeface="+mn-lt"/>
              </a:rPr>
              <a:t>Automatic Cluster Detection:</a:t>
            </a:r>
            <a:r>
              <a:rPr lang="en-US" dirty="0">
                <a:ea typeface="+mn-lt"/>
                <a:cs typeface="+mn-lt"/>
              </a:rPr>
              <a:t> HDBSCAN automatically determines the number of clusters in the data, making it suitable for datasets where the number of clusters is not known beforehand.</a:t>
            </a:r>
            <a:endParaRPr lang="en-US" dirty="0"/>
          </a:p>
          <a:p>
            <a:r>
              <a:rPr lang="en-US" b="1" dirty="0">
                <a:ea typeface="+mn-lt"/>
                <a:cs typeface="+mn-lt"/>
              </a:rPr>
              <a:t>Handles Varying Density:</a:t>
            </a:r>
            <a:r>
              <a:rPr lang="en-US" dirty="0">
                <a:ea typeface="+mn-lt"/>
                <a:cs typeface="+mn-lt"/>
              </a:rPr>
              <a:t> It can identify clusters of varying shapes and sizes, as well as clusters embedded within clusters (hierarchical clusters), by considering the local density of points.</a:t>
            </a:r>
            <a:endParaRPr lang="en-US" dirty="0"/>
          </a:p>
          <a:p>
            <a:r>
              <a:rPr lang="en-US" b="1" dirty="0">
                <a:ea typeface="+mn-lt"/>
                <a:cs typeface="+mn-lt"/>
              </a:rPr>
              <a:t>Robust to Noise:</a:t>
            </a:r>
            <a:r>
              <a:rPr lang="en-US" dirty="0">
                <a:ea typeface="+mn-lt"/>
                <a:cs typeface="+mn-lt"/>
              </a:rPr>
              <a:t> HDBSCAN is robust against noise points and outliers, classifying them as noise rather than forcing them into clusters, which improves the overall quality of clustering.</a:t>
            </a:r>
            <a:endParaRPr lang="en-US" dirty="0"/>
          </a:p>
          <a:p>
            <a:r>
              <a:rPr lang="en-US" b="1" dirty="0">
                <a:ea typeface="+mn-lt"/>
                <a:cs typeface="+mn-lt"/>
              </a:rPr>
              <a:t>Parameter-Free or Minimal Parameters:</a:t>
            </a:r>
            <a:r>
              <a:rPr lang="en-US" dirty="0">
                <a:ea typeface="+mn-lt"/>
                <a:cs typeface="+mn-lt"/>
              </a:rPr>
              <a:t> It requires minimal tuning of parameters, such as the minimum cluster size or the neighborhood size, in contrast to many clustering algorithms that require setting the number of clusters explicitly.</a:t>
            </a:r>
            <a:endParaRPr lang="en-US" dirty="0"/>
          </a:p>
          <a:p>
            <a:r>
              <a:rPr lang="en-US" b="1" dirty="0">
                <a:ea typeface="+mn-lt"/>
                <a:cs typeface="+mn-lt"/>
              </a:rPr>
              <a:t>Scalable:</a:t>
            </a:r>
            <a:r>
              <a:rPr lang="en-US" dirty="0">
                <a:ea typeface="+mn-lt"/>
                <a:cs typeface="+mn-lt"/>
              </a:rPr>
              <a:t> HDBSCAN is scalable to large datasets due to its use of efficient data structures and algorithms for density-based clustering.</a:t>
            </a:r>
            <a:endParaRPr lang="en-US" dirty="0"/>
          </a:p>
          <a:p>
            <a:endParaRPr lang="en-US" dirty="0"/>
          </a:p>
        </p:txBody>
      </p:sp>
    </p:spTree>
    <p:extLst>
      <p:ext uri="{BB962C8B-B14F-4D97-AF65-F5344CB8AC3E}">
        <p14:creationId xmlns:p14="http://schemas.microsoft.com/office/powerpoint/2010/main" val="3097814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5FC957-486A-CC40-95F5-95D455629B19}"/>
              </a:ext>
            </a:extLst>
          </p:cNvPr>
          <p:cNvSpPr>
            <a:spLocks noGrp="1"/>
          </p:cNvSpPr>
          <p:nvPr>
            <p:ph idx="1"/>
          </p:nvPr>
        </p:nvSpPr>
        <p:spPr>
          <a:xfrm>
            <a:off x="838200" y="186607"/>
            <a:ext cx="10515600" cy="6292280"/>
          </a:xfrm>
        </p:spPr>
        <p:txBody>
          <a:bodyPr vert="horz" lIns="91440" tIns="45720" rIns="91440" bIns="45720" rtlCol="0" anchor="t">
            <a:normAutofit lnSpcReduction="10000"/>
          </a:bodyPr>
          <a:lstStyle/>
          <a:p>
            <a:r>
              <a:rPr lang="en-US" b="1" dirty="0">
                <a:ea typeface="+mn-lt"/>
                <a:cs typeface="+mn-lt"/>
              </a:rPr>
              <a:t>Disadvantages:</a:t>
            </a:r>
            <a:endParaRPr lang="en-US" dirty="0"/>
          </a:p>
          <a:p>
            <a:r>
              <a:rPr lang="en-US" b="1">
                <a:ea typeface="+mn-lt"/>
                <a:cs typeface="+mn-lt"/>
              </a:rPr>
              <a:t>Computational Complexity:</a:t>
            </a:r>
            <a:r>
              <a:rPr lang="en-US">
                <a:ea typeface="+mn-lt"/>
                <a:cs typeface="+mn-lt"/>
              </a:rPr>
              <a:t> HDBSCAN can be computationally intensive, especially for large datasets, due to the density calculations and the need to construct a minimum spanning tree or a mutual reachability graph.</a:t>
            </a:r>
            <a:endParaRPr lang="en-US"/>
          </a:p>
          <a:p>
            <a:r>
              <a:rPr lang="en-US" b="1">
                <a:ea typeface="+mn-lt"/>
                <a:cs typeface="+mn-lt"/>
              </a:rPr>
              <a:t>Sensitive to Distance Metric:</a:t>
            </a:r>
            <a:r>
              <a:rPr lang="en-US">
                <a:ea typeface="+mn-lt"/>
                <a:cs typeface="+mn-lt"/>
              </a:rPr>
              <a:t> The performance of HDBSCAN can vary depending on the choice of distance metric used to measure proximity between data points. Some metrics may lead to suboptimal clustering results.</a:t>
            </a:r>
            <a:endParaRPr lang="en-US"/>
          </a:p>
          <a:p>
            <a:r>
              <a:rPr lang="en-US" b="1">
                <a:ea typeface="+mn-lt"/>
                <a:cs typeface="+mn-lt"/>
              </a:rPr>
              <a:t>Interpretability of Results:</a:t>
            </a:r>
            <a:r>
              <a:rPr lang="en-US">
                <a:ea typeface="+mn-lt"/>
                <a:cs typeface="+mn-lt"/>
              </a:rPr>
              <a:t> While HDBSCAN produces clusters efficiently, interpreting the meaning of clusters in high-dimensional or complex datasets can be challenging, similar to other clustering algorithms.</a:t>
            </a:r>
            <a:endParaRPr lang="en-US"/>
          </a:p>
          <a:p>
            <a:r>
              <a:rPr lang="en-US" b="1" dirty="0">
                <a:ea typeface="+mn-lt"/>
                <a:cs typeface="+mn-lt"/>
              </a:rPr>
              <a:t>Initial Memory Requirements:</a:t>
            </a:r>
            <a:r>
              <a:rPr lang="en-US" dirty="0">
                <a:ea typeface="+mn-lt"/>
                <a:cs typeface="+mn-lt"/>
              </a:rPr>
              <a:t> It requires sufficient memory to store distance matrices or neighborhood graphs, which may limit its application on very large datasets with millions of data points.</a:t>
            </a:r>
            <a:endParaRPr lang="en-US" dirty="0"/>
          </a:p>
          <a:p>
            <a:endParaRPr lang="en-US" dirty="0"/>
          </a:p>
        </p:txBody>
      </p:sp>
    </p:spTree>
    <p:extLst>
      <p:ext uri="{BB962C8B-B14F-4D97-AF65-F5344CB8AC3E}">
        <p14:creationId xmlns:p14="http://schemas.microsoft.com/office/powerpoint/2010/main" val="810102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83A6-CA89-781B-A678-B8CA7C95B837}"/>
              </a:ext>
            </a:extLst>
          </p:cNvPr>
          <p:cNvSpPr>
            <a:spLocks noGrp="1"/>
          </p:cNvSpPr>
          <p:nvPr>
            <p:ph type="title"/>
          </p:nvPr>
        </p:nvSpPr>
        <p:spPr/>
        <p:txBody>
          <a:bodyPr/>
          <a:lstStyle/>
          <a:p>
            <a:r>
              <a:rPr lang="en-US" dirty="0">
                <a:solidFill>
                  <a:srgbClr val="222832"/>
                </a:solidFill>
              </a:rPr>
              <a:t>DBSCAN</a:t>
            </a:r>
            <a:endParaRPr lang="en-US" dirty="0"/>
          </a:p>
          <a:p>
            <a:endParaRPr lang="en-US" dirty="0"/>
          </a:p>
        </p:txBody>
      </p:sp>
      <p:sp>
        <p:nvSpPr>
          <p:cNvPr id="3" name="Content Placeholder 2">
            <a:extLst>
              <a:ext uri="{FF2B5EF4-FFF2-40B4-BE49-F238E27FC236}">
                <a16:creationId xmlns:a16="http://schemas.microsoft.com/office/drawing/2014/main" id="{0BC0CEFA-E7F3-AE2B-42C4-EECCC1D635BD}"/>
              </a:ext>
            </a:extLst>
          </p:cNvPr>
          <p:cNvSpPr>
            <a:spLocks noGrp="1"/>
          </p:cNvSpPr>
          <p:nvPr>
            <p:ph idx="1"/>
          </p:nvPr>
        </p:nvSpPr>
        <p:spPr/>
        <p:txBody>
          <a:bodyPr vert="horz" lIns="91440" tIns="45720" rIns="91440" bIns="45720" rtlCol="0" anchor="t">
            <a:normAutofit/>
          </a:bodyPr>
          <a:lstStyle/>
          <a:p>
            <a:endParaRPr lang="en-US"/>
          </a:p>
          <a:p>
            <a:endParaRPr lang="en-US" dirty="0"/>
          </a:p>
          <a:p>
            <a:r>
              <a:rPr lang="en-US" dirty="0">
                <a:ea typeface="+mn-lt"/>
                <a:cs typeface="+mn-lt"/>
              </a:rPr>
              <a:t>DBSCAN (Density-Based Spatial Clustering of Applications with Noise) is a clustering algorithm that groups together closely packed points based on a density criterion, while marking points in sparse regions as noise.</a:t>
            </a:r>
            <a:endParaRPr lang="en-US" dirty="0"/>
          </a:p>
        </p:txBody>
      </p:sp>
    </p:spTree>
    <p:extLst>
      <p:ext uri="{BB962C8B-B14F-4D97-AF65-F5344CB8AC3E}">
        <p14:creationId xmlns:p14="http://schemas.microsoft.com/office/powerpoint/2010/main" val="3991304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3CF7-F6C1-9159-E1BB-AA4FCD26D5FA}"/>
              </a:ext>
            </a:extLst>
          </p:cNvPr>
          <p:cNvSpPr>
            <a:spLocks noGrp="1"/>
          </p:cNvSpPr>
          <p:nvPr>
            <p:ph type="title"/>
          </p:nvPr>
        </p:nvSpPr>
        <p:spPr/>
        <p:txBody>
          <a:bodyPr/>
          <a:lstStyle/>
          <a:p>
            <a:endParaRPr lang="en-US"/>
          </a:p>
        </p:txBody>
      </p:sp>
      <p:pic>
        <p:nvPicPr>
          <p:cNvPr id="4" name="Content Placeholder 3" descr="A group of colored balls&#10;&#10;Description automatically generated">
            <a:extLst>
              <a:ext uri="{FF2B5EF4-FFF2-40B4-BE49-F238E27FC236}">
                <a16:creationId xmlns:a16="http://schemas.microsoft.com/office/drawing/2014/main" id="{7E99296F-4820-3B67-3D22-E8E26FD7AC13}"/>
              </a:ext>
            </a:extLst>
          </p:cNvPr>
          <p:cNvPicPr>
            <a:picLocks noGrp="1" noChangeAspect="1"/>
          </p:cNvPicPr>
          <p:nvPr>
            <p:ph idx="1"/>
          </p:nvPr>
        </p:nvPicPr>
        <p:blipFill>
          <a:blip r:embed="rId2"/>
          <a:stretch>
            <a:fillRect/>
          </a:stretch>
        </p:blipFill>
        <p:spPr>
          <a:xfrm>
            <a:off x="836762" y="1943894"/>
            <a:ext cx="9871494" cy="4402347"/>
          </a:xfrm>
        </p:spPr>
      </p:pic>
    </p:spTree>
    <p:extLst>
      <p:ext uri="{BB962C8B-B14F-4D97-AF65-F5344CB8AC3E}">
        <p14:creationId xmlns:p14="http://schemas.microsoft.com/office/powerpoint/2010/main" val="922915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A580-5623-14F7-B072-DDD78F3E3CF0}"/>
              </a:ext>
            </a:extLst>
          </p:cNvPr>
          <p:cNvSpPr>
            <a:spLocks noGrp="1"/>
          </p:cNvSpPr>
          <p:nvPr>
            <p:ph type="title"/>
          </p:nvPr>
        </p:nvSpPr>
        <p:spPr/>
        <p:txBody>
          <a:bodyPr/>
          <a:lstStyle/>
          <a:p>
            <a:r>
              <a:rPr lang="en-US" dirty="0"/>
              <a:t>principle</a:t>
            </a:r>
          </a:p>
        </p:txBody>
      </p:sp>
      <p:sp>
        <p:nvSpPr>
          <p:cNvPr id="3" name="Content Placeholder 2">
            <a:extLst>
              <a:ext uri="{FF2B5EF4-FFF2-40B4-BE49-F238E27FC236}">
                <a16:creationId xmlns:a16="http://schemas.microsoft.com/office/drawing/2014/main" id="{75B9D336-4531-43A5-8D48-C17D94A5488A}"/>
              </a:ext>
            </a:extLst>
          </p:cNvPr>
          <p:cNvSpPr>
            <a:spLocks noGrp="1"/>
          </p:cNvSpPr>
          <p:nvPr>
            <p:ph idx="1"/>
          </p:nvPr>
        </p:nvSpPr>
        <p:spPr/>
        <p:txBody>
          <a:bodyPr vert="horz" lIns="91440" tIns="45720" rIns="91440" bIns="45720" rtlCol="0" anchor="t">
            <a:normAutofit/>
          </a:bodyPr>
          <a:lstStyle/>
          <a:p>
            <a:endParaRPr lang="en-US"/>
          </a:p>
          <a:p>
            <a:r>
              <a:rPr lang="en-US" b="1" dirty="0">
                <a:ea typeface="+mn-lt"/>
                <a:cs typeface="+mn-lt"/>
              </a:rPr>
              <a:t>Core Points:</a:t>
            </a:r>
            <a:r>
              <a:rPr lang="en-US" dirty="0">
                <a:ea typeface="+mn-lt"/>
                <a:cs typeface="+mn-lt"/>
              </a:rPr>
              <a:t> A core point is a point that has at least a specified number of points (</a:t>
            </a:r>
            <a:r>
              <a:rPr lang="en-US" dirty="0" err="1">
                <a:ea typeface="+mn-lt"/>
                <a:cs typeface="+mn-lt"/>
              </a:rPr>
              <a:t>MinPts</a:t>
            </a:r>
            <a:r>
              <a:rPr lang="en-US" dirty="0">
                <a:ea typeface="+mn-lt"/>
                <a:cs typeface="+mn-lt"/>
              </a:rPr>
              <a:t>) within a specified radius (eps).</a:t>
            </a:r>
            <a:endParaRPr lang="en-US" dirty="0"/>
          </a:p>
          <a:p>
            <a:r>
              <a:rPr lang="en-US" b="1">
                <a:ea typeface="+mn-lt"/>
                <a:cs typeface="+mn-lt"/>
              </a:rPr>
              <a:t>Border Points:</a:t>
            </a:r>
            <a:r>
              <a:rPr lang="en-US">
                <a:ea typeface="+mn-lt"/>
                <a:cs typeface="+mn-lt"/>
              </a:rPr>
              <a:t> A border point is not a core point but lies within the eps-radius of a core point. Border points can be part of a cluster but do not expand the cluster further.</a:t>
            </a:r>
            <a:endParaRPr lang="en-US"/>
          </a:p>
          <a:p>
            <a:r>
              <a:rPr lang="en-US" b="1" dirty="0">
                <a:ea typeface="+mn-lt"/>
                <a:cs typeface="+mn-lt"/>
              </a:rPr>
              <a:t>Noise Points:</a:t>
            </a:r>
            <a:r>
              <a:rPr lang="en-US" dirty="0">
                <a:ea typeface="+mn-lt"/>
                <a:cs typeface="+mn-lt"/>
              </a:rPr>
              <a:t> Noise points are points that do not meet the criteria to be either core or border points. They lie in low-density regions and are not part of any cluster.</a:t>
            </a:r>
            <a:endParaRPr lang="en-US" dirty="0"/>
          </a:p>
          <a:p>
            <a:endParaRPr lang="en-US" dirty="0"/>
          </a:p>
        </p:txBody>
      </p:sp>
    </p:spTree>
    <p:extLst>
      <p:ext uri="{BB962C8B-B14F-4D97-AF65-F5344CB8AC3E}">
        <p14:creationId xmlns:p14="http://schemas.microsoft.com/office/powerpoint/2010/main" val="336686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5E3F-3B66-61E3-CF19-D4CBFFB994D3}"/>
              </a:ext>
            </a:extLst>
          </p:cNvPr>
          <p:cNvSpPr>
            <a:spLocks noGrp="1"/>
          </p:cNvSpPr>
          <p:nvPr>
            <p:ph type="title"/>
          </p:nvPr>
        </p:nvSpPr>
        <p:spPr/>
        <p:txBody>
          <a:bodyPr/>
          <a:lstStyle/>
          <a:p>
            <a:r>
              <a:rPr lang="en-US" dirty="0"/>
              <a:t>Principle:</a:t>
            </a:r>
          </a:p>
        </p:txBody>
      </p:sp>
      <p:sp>
        <p:nvSpPr>
          <p:cNvPr id="3" name="Content Placeholder 2">
            <a:extLst>
              <a:ext uri="{FF2B5EF4-FFF2-40B4-BE49-F238E27FC236}">
                <a16:creationId xmlns:a16="http://schemas.microsoft.com/office/drawing/2014/main" id="{2A85BD95-26A4-3C9F-29F5-D9C66817A25C}"/>
              </a:ext>
            </a:extLst>
          </p:cNvPr>
          <p:cNvSpPr>
            <a:spLocks noGrp="1"/>
          </p:cNvSpPr>
          <p:nvPr>
            <p:ph idx="1"/>
          </p:nvPr>
        </p:nvSpPr>
        <p:spPr>
          <a:xfrm>
            <a:off x="838200" y="1681852"/>
            <a:ext cx="10515600" cy="4495111"/>
          </a:xfrm>
        </p:spPr>
        <p:txBody>
          <a:bodyPr vert="horz" lIns="91440" tIns="45720" rIns="91440" bIns="45720" rtlCol="0" anchor="t">
            <a:normAutofit lnSpcReduction="10000"/>
          </a:bodyPr>
          <a:lstStyle/>
          <a:p>
            <a:r>
              <a:rPr lang="en-US" b="1" dirty="0">
                <a:ea typeface="+mn-lt"/>
                <a:cs typeface="+mn-lt"/>
              </a:rPr>
              <a:t>Image Segmentation</a:t>
            </a:r>
            <a:r>
              <a:rPr lang="en-US" dirty="0">
                <a:ea typeface="+mn-lt"/>
                <a:cs typeface="+mn-lt"/>
              </a:rPr>
              <a:t>: To partition images into distinct regions based on pixel values.</a:t>
            </a:r>
            <a:endParaRPr lang="en-US" dirty="0"/>
          </a:p>
          <a:p>
            <a:r>
              <a:rPr lang="en-US" b="1" dirty="0">
                <a:ea typeface="+mn-lt"/>
                <a:cs typeface="+mn-lt"/>
              </a:rPr>
              <a:t>Customer Segmentation</a:t>
            </a:r>
            <a:r>
              <a:rPr lang="en-US" dirty="0">
                <a:ea typeface="+mn-lt"/>
                <a:cs typeface="+mn-lt"/>
              </a:rPr>
              <a:t>: To group customers based on purchasing behavior, demographics, etc., for targeted marketing strategies.</a:t>
            </a:r>
            <a:endParaRPr lang="en-US" dirty="0"/>
          </a:p>
          <a:p>
            <a:r>
              <a:rPr lang="en-US" b="1" dirty="0">
                <a:ea typeface="+mn-lt"/>
                <a:cs typeface="+mn-lt"/>
              </a:rPr>
              <a:t>Anomaly Detection</a:t>
            </a:r>
            <a:r>
              <a:rPr lang="en-US" dirty="0">
                <a:ea typeface="+mn-lt"/>
                <a:cs typeface="+mn-lt"/>
              </a:rPr>
              <a:t>: Identifying outliers or anomalies in data that do not fit into any cluster.</a:t>
            </a:r>
            <a:endParaRPr lang="en-US" dirty="0"/>
          </a:p>
          <a:p>
            <a:r>
              <a:rPr lang="en-US" b="1" dirty="0">
                <a:ea typeface="+mn-lt"/>
                <a:cs typeface="+mn-lt"/>
              </a:rPr>
              <a:t>Document Clustering</a:t>
            </a:r>
            <a:r>
              <a:rPr lang="en-US" dirty="0">
                <a:ea typeface="+mn-lt"/>
                <a:cs typeface="+mn-lt"/>
              </a:rPr>
              <a:t>: Grouping documents based on similarity in their content.</a:t>
            </a:r>
            <a:endParaRPr lang="en-US" dirty="0"/>
          </a:p>
          <a:p>
            <a:r>
              <a:rPr lang="en-US" b="1" dirty="0">
                <a:ea typeface="+mn-lt"/>
                <a:cs typeface="+mn-lt"/>
              </a:rPr>
              <a:t>Genetic Data Analysis</a:t>
            </a:r>
            <a:r>
              <a:rPr lang="en-US" dirty="0">
                <a:ea typeface="+mn-lt"/>
                <a:cs typeface="+mn-lt"/>
              </a:rPr>
              <a:t>: Clustering genes with similar expression patterns across samples.</a:t>
            </a:r>
            <a:endParaRPr lang="en-US" dirty="0"/>
          </a:p>
          <a:p>
            <a:endParaRPr lang="en-US" dirty="0"/>
          </a:p>
          <a:p>
            <a:endParaRPr lang="en-US" dirty="0"/>
          </a:p>
        </p:txBody>
      </p:sp>
    </p:spTree>
    <p:extLst>
      <p:ext uri="{BB962C8B-B14F-4D97-AF65-F5344CB8AC3E}">
        <p14:creationId xmlns:p14="http://schemas.microsoft.com/office/powerpoint/2010/main" val="387562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F18C3-F695-1878-1381-DBE51CC71E93}"/>
              </a:ext>
            </a:extLst>
          </p:cNvPr>
          <p:cNvSpPr>
            <a:spLocks noGrp="1"/>
          </p:cNvSpPr>
          <p:nvPr>
            <p:ph idx="1"/>
          </p:nvPr>
        </p:nvSpPr>
        <p:spPr>
          <a:xfrm>
            <a:off x="838200" y="603550"/>
            <a:ext cx="10515600" cy="5918469"/>
          </a:xfrm>
        </p:spPr>
        <p:txBody>
          <a:bodyPr vert="horz" lIns="91440" tIns="45720" rIns="91440" bIns="45720" rtlCol="0" anchor="t">
            <a:normAutofit fontScale="85000" lnSpcReduction="20000"/>
          </a:bodyPr>
          <a:lstStyle/>
          <a:p>
            <a:r>
              <a:rPr lang="en-US" b="1" dirty="0">
                <a:ea typeface="+mn-lt"/>
                <a:cs typeface="+mn-lt"/>
              </a:rPr>
              <a:t>Advantages:</a:t>
            </a:r>
            <a:endParaRPr lang="en-US" dirty="0"/>
          </a:p>
          <a:p>
            <a:endParaRPr lang="en-US" b="1" dirty="0">
              <a:ea typeface="+mn-lt"/>
              <a:cs typeface="+mn-lt"/>
            </a:endParaRPr>
          </a:p>
          <a:p>
            <a:r>
              <a:rPr lang="en-US" b="1" dirty="0">
                <a:ea typeface="+mn-lt"/>
                <a:cs typeface="+mn-lt"/>
              </a:rPr>
              <a:t>Handles Arbitrary Shapes:</a:t>
            </a:r>
            <a:r>
              <a:rPr lang="en-US" dirty="0">
                <a:ea typeface="+mn-lt"/>
                <a:cs typeface="+mn-lt"/>
              </a:rPr>
              <a:t> DBSCAN can identify clusters of arbitrary shapes (non-linear boundaries), unlike traditional clustering algorithms like k-means, which assume convex shapes.</a:t>
            </a:r>
            <a:endParaRPr lang="en-US" dirty="0"/>
          </a:p>
          <a:p>
            <a:r>
              <a:rPr lang="en-US" b="1" dirty="0">
                <a:ea typeface="+mn-lt"/>
                <a:cs typeface="+mn-lt"/>
              </a:rPr>
              <a:t>Robust to Noise:</a:t>
            </a:r>
            <a:r>
              <a:rPr lang="en-US" dirty="0">
                <a:ea typeface="+mn-lt"/>
                <a:cs typeface="+mn-lt"/>
              </a:rPr>
              <a:t> It is robust against noise and outliers in the data. Noise points are automatically labeled as such and not assigned to any cluster, improving the robustness of the clustering results.</a:t>
            </a:r>
            <a:endParaRPr lang="en-US" dirty="0"/>
          </a:p>
          <a:p>
            <a:r>
              <a:rPr lang="en-US" b="1" dirty="0">
                <a:ea typeface="+mn-lt"/>
                <a:cs typeface="+mn-lt"/>
              </a:rPr>
              <a:t>Automatic Determination of Cluster Numbers:</a:t>
            </a:r>
            <a:r>
              <a:rPr lang="en-US" dirty="0">
                <a:ea typeface="+mn-lt"/>
                <a:cs typeface="+mn-lt"/>
              </a:rPr>
              <a:t> DBSCAN does not require the number of clusters to be specified beforehand. It determines clusters based on density parameters (eps and </a:t>
            </a:r>
            <a:r>
              <a:rPr lang="en-US" err="1">
                <a:ea typeface="+mn-lt"/>
                <a:cs typeface="+mn-lt"/>
              </a:rPr>
              <a:t>MinPts</a:t>
            </a:r>
            <a:r>
              <a:rPr lang="en-US" dirty="0">
                <a:ea typeface="+mn-lt"/>
                <a:cs typeface="+mn-lt"/>
              </a:rPr>
              <a:t>) and does not force every point into a cluster.</a:t>
            </a:r>
            <a:endParaRPr lang="en-US" dirty="0"/>
          </a:p>
          <a:p>
            <a:r>
              <a:rPr lang="en-US" b="1" dirty="0">
                <a:ea typeface="+mn-lt"/>
                <a:cs typeface="+mn-lt"/>
              </a:rPr>
              <a:t>Efficient for Large Datasets:</a:t>
            </a:r>
            <a:r>
              <a:rPr lang="en-US" dirty="0">
                <a:ea typeface="+mn-lt"/>
                <a:cs typeface="+mn-lt"/>
              </a:rPr>
              <a:t> DBSCAN is efficient for large datasets. It uses spatial indexing structures like KD-trees to speed up the neighborhood search process, making it scalable.</a:t>
            </a:r>
            <a:endParaRPr lang="en-US" dirty="0"/>
          </a:p>
          <a:p>
            <a:r>
              <a:rPr lang="en-US" b="1" dirty="0">
                <a:ea typeface="+mn-lt"/>
                <a:cs typeface="+mn-lt"/>
              </a:rPr>
              <a:t>Parameter Tuning:</a:t>
            </a:r>
            <a:r>
              <a:rPr lang="en-US" dirty="0">
                <a:ea typeface="+mn-lt"/>
                <a:cs typeface="+mn-lt"/>
              </a:rPr>
              <a:t> While DBSCAN requires setting parameters like eps (neighborhood radius) and </a:t>
            </a:r>
            <a:r>
              <a:rPr lang="en-US" dirty="0" err="1">
                <a:ea typeface="+mn-lt"/>
                <a:cs typeface="+mn-lt"/>
              </a:rPr>
              <a:t>MinPts</a:t>
            </a:r>
            <a:r>
              <a:rPr lang="en-US" dirty="0">
                <a:ea typeface="+mn-lt"/>
                <a:cs typeface="+mn-lt"/>
              </a:rPr>
              <a:t> (minimum number of points), these parameters can often be set based on domain knowledge or data characteristics, and the algorithm is not very sensitive to their exact values.</a:t>
            </a:r>
            <a:endParaRPr lang="en-US" dirty="0"/>
          </a:p>
          <a:p>
            <a:endParaRPr lang="en-US" dirty="0"/>
          </a:p>
        </p:txBody>
      </p:sp>
    </p:spTree>
    <p:extLst>
      <p:ext uri="{BB962C8B-B14F-4D97-AF65-F5344CB8AC3E}">
        <p14:creationId xmlns:p14="http://schemas.microsoft.com/office/powerpoint/2010/main" val="838284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E0D9-A0C3-FD4D-DC9F-590B47C209E8}"/>
              </a:ext>
            </a:extLst>
          </p:cNvPr>
          <p:cNvSpPr>
            <a:spLocks noGrp="1"/>
          </p:cNvSpPr>
          <p:nvPr>
            <p:ph type="title"/>
          </p:nvPr>
        </p:nvSpPr>
        <p:spPr/>
        <p:txBody>
          <a:bodyPr/>
          <a:lstStyle/>
          <a:p>
            <a:r>
              <a:rPr lang="en-US" dirty="0">
                <a:ea typeface="+mj-lt"/>
                <a:cs typeface="+mj-lt"/>
              </a:rPr>
              <a:t>Disadvantages</a:t>
            </a:r>
          </a:p>
        </p:txBody>
      </p:sp>
      <p:sp>
        <p:nvSpPr>
          <p:cNvPr id="3" name="Content Placeholder 2">
            <a:extLst>
              <a:ext uri="{FF2B5EF4-FFF2-40B4-BE49-F238E27FC236}">
                <a16:creationId xmlns:a16="http://schemas.microsoft.com/office/drawing/2014/main" id="{595D20CC-C483-12E8-841C-E8F8B533F79D}"/>
              </a:ext>
            </a:extLst>
          </p:cNvPr>
          <p:cNvSpPr>
            <a:spLocks noGrp="1"/>
          </p:cNvSpPr>
          <p:nvPr>
            <p:ph idx="1"/>
          </p:nvPr>
        </p:nvSpPr>
        <p:spPr/>
        <p:txBody>
          <a:bodyPr vert="horz" lIns="91440" tIns="45720" rIns="91440" bIns="45720" rtlCol="0" anchor="t">
            <a:normAutofit/>
          </a:bodyPr>
          <a:lstStyle/>
          <a:p>
            <a:r>
              <a:rPr lang="en-US" b="1" dirty="0">
                <a:ea typeface="+mn-lt"/>
                <a:cs typeface="+mn-lt"/>
              </a:rPr>
              <a:t>Difficulty with Varying Density:</a:t>
            </a:r>
            <a:r>
              <a:rPr lang="en-US" dirty="0">
                <a:ea typeface="+mn-lt"/>
                <a:cs typeface="+mn-lt"/>
              </a:rPr>
              <a:t> DBSCAN may struggle with datasets where clusters have varying densities. If the density varies significantly across the dataset, choosing an appropriate eps value can be challenging.</a:t>
            </a:r>
            <a:endParaRPr lang="en-US" dirty="0"/>
          </a:p>
          <a:p>
            <a:r>
              <a:rPr lang="en-US" b="1" dirty="0">
                <a:ea typeface="+mn-lt"/>
                <a:cs typeface="+mn-lt"/>
              </a:rPr>
              <a:t>Sensitivity to Distance Metric:</a:t>
            </a:r>
            <a:r>
              <a:rPr lang="en-US" dirty="0">
                <a:ea typeface="+mn-lt"/>
                <a:cs typeface="+mn-lt"/>
              </a:rPr>
              <a:t> The performance of DBSCAN can be sensitive to the choice of distance metric</a:t>
            </a:r>
            <a:endParaRPr lang="en-US" dirty="0"/>
          </a:p>
          <a:p>
            <a:endParaRPr lang="en-US" dirty="0"/>
          </a:p>
        </p:txBody>
      </p:sp>
    </p:spTree>
    <p:extLst>
      <p:ext uri="{BB962C8B-B14F-4D97-AF65-F5344CB8AC3E}">
        <p14:creationId xmlns:p14="http://schemas.microsoft.com/office/powerpoint/2010/main" val="3963259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BDC3-0F90-01D9-E008-5A005BD5A138}"/>
              </a:ext>
            </a:extLst>
          </p:cNvPr>
          <p:cNvSpPr>
            <a:spLocks noGrp="1"/>
          </p:cNvSpPr>
          <p:nvPr>
            <p:ph type="title"/>
          </p:nvPr>
        </p:nvSpPr>
        <p:spPr/>
        <p:txBody>
          <a:bodyPr/>
          <a:lstStyle/>
          <a:p>
            <a:r>
              <a:rPr lang="en-US" dirty="0">
                <a:solidFill>
                  <a:srgbClr val="222832"/>
                </a:solidFill>
              </a:rPr>
              <a:t>OPTICS</a:t>
            </a:r>
            <a:endParaRPr lang="en-US" dirty="0"/>
          </a:p>
          <a:p>
            <a:endParaRPr lang="en-US" dirty="0"/>
          </a:p>
        </p:txBody>
      </p:sp>
      <p:sp>
        <p:nvSpPr>
          <p:cNvPr id="3" name="Content Placeholder 2">
            <a:extLst>
              <a:ext uri="{FF2B5EF4-FFF2-40B4-BE49-F238E27FC236}">
                <a16:creationId xmlns:a16="http://schemas.microsoft.com/office/drawing/2014/main" id="{B793A715-EA87-3CBB-3391-FE73C1647B29}"/>
              </a:ext>
            </a:extLst>
          </p:cNvPr>
          <p:cNvSpPr>
            <a:spLocks noGrp="1"/>
          </p:cNvSpPr>
          <p:nvPr>
            <p:ph idx="1"/>
          </p:nvPr>
        </p:nvSpPr>
        <p:spPr/>
        <p:txBody>
          <a:bodyPr vert="horz" lIns="91440" tIns="45720" rIns="91440" bIns="45720" rtlCol="0" anchor="t">
            <a:normAutofit/>
          </a:bodyPr>
          <a:lstStyle/>
          <a:p>
            <a:r>
              <a:rPr lang="en-US" dirty="0">
                <a:ea typeface="+mn-lt"/>
                <a:cs typeface="+mn-lt"/>
              </a:rPr>
              <a:t>Sure! OPTICS stands for "Ordering Points To Identify the Clustering </a:t>
            </a:r>
            <a:r>
              <a:rPr lang="en-US">
                <a:ea typeface="+mn-lt"/>
                <a:cs typeface="+mn-lt"/>
              </a:rPr>
              <a:t>Structure</a:t>
            </a:r>
          </a:p>
          <a:p>
            <a:r>
              <a:rPr lang="en-US">
                <a:ea typeface="+mn-lt"/>
                <a:cs typeface="+mn-lt"/>
              </a:rPr>
              <a:t>." It's a data clustering algorithm used in data mining and </a:t>
            </a:r>
            <a:r>
              <a:rPr lang="en-US" dirty="0">
                <a:ea typeface="+mn-lt"/>
                <a:cs typeface="+mn-lt"/>
              </a:rPr>
              <a:t>machine </a:t>
            </a:r>
            <a:r>
              <a:rPr lang="en-US">
                <a:ea typeface="+mn-lt"/>
                <a:cs typeface="+mn-lt"/>
              </a:rPr>
              <a:t>learning to find clusters of varying density in spatial data.</a:t>
            </a:r>
          </a:p>
          <a:p>
            <a:r>
              <a:rPr lang="en-US" dirty="0">
                <a:ea typeface="+mn-lt"/>
                <a:cs typeface="+mn-lt"/>
              </a:rPr>
              <a:t> The algorithm creates a reachability plot that helps visualize the clustering structure based on distance parameters.</a:t>
            </a:r>
            <a:endParaRPr lang="en-US"/>
          </a:p>
        </p:txBody>
      </p:sp>
    </p:spTree>
    <p:extLst>
      <p:ext uri="{BB962C8B-B14F-4D97-AF65-F5344CB8AC3E}">
        <p14:creationId xmlns:p14="http://schemas.microsoft.com/office/powerpoint/2010/main" val="2204359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89D9F8-CDBF-525C-EC2D-612B3BD04D3E}"/>
              </a:ext>
            </a:extLst>
          </p:cNvPr>
          <p:cNvPicPr>
            <a:picLocks noChangeAspect="1"/>
          </p:cNvPicPr>
          <p:nvPr/>
        </p:nvPicPr>
        <p:blipFill>
          <a:blip r:embed="rId2"/>
          <a:stretch>
            <a:fillRect/>
          </a:stretch>
        </p:blipFill>
        <p:spPr>
          <a:xfrm>
            <a:off x="1128623" y="547641"/>
            <a:ext cx="9975832" cy="5825705"/>
          </a:xfrm>
          <a:prstGeom prst="rect">
            <a:avLst/>
          </a:prstGeom>
        </p:spPr>
      </p:pic>
    </p:spTree>
    <p:extLst>
      <p:ext uri="{BB962C8B-B14F-4D97-AF65-F5344CB8AC3E}">
        <p14:creationId xmlns:p14="http://schemas.microsoft.com/office/powerpoint/2010/main" val="3892069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54FC-17DE-19C9-57D0-4903822AED17}"/>
              </a:ext>
            </a:extLst>
          </p:cNvPr>
          <p:cNvSpPr>
            <a:spLocks noGrp="1"/>
          </p:cNvSpPr>
          <p:nvPr>
            <p:ph type="title"/>
          </p:nvPr>
        </p:nvSpPr>
        <p:spPr/>
        <p:txBody>
          <a:bodyPr/>
          <a:lstStyle/>
          <a:p>
            <a:r>
              <a:rPr lang="en-US" dirty="0"/>
              <a:t>principle</a:t>
            </a:r>
          </a:p>
        </p:txBody>
      </p:sp>
      <p:sp>
        <p:nvSpPr>
          <p:cNvPr id="3" name="Content Placeholder 2">
            <a:extLst>
              <a:ext uri="{FF2B5EF4-FFF2-40B4-BE49-F238E27FC236}">
                <a16:creationId xmlns:a16="http://schemas.microsoft.com/office/drawing/2014/main" id="{D51D3220-3EC3-A246-D8B9-982192F60D29}"/>
              </a:ext>
            </a:extLst>
          </p:cNvPr>
          <p:cNvSpPr>
            <a:spLocks noGrp="1"/>
          </p:cNvSpPr>
          <p:nvPr>
            <p:ph idx="1"/>
          </p:nvPr>
        </p:nvSpPr>
        <p:spPr/>
        <p:txBody>
          <a:bodyPr vert="horz" lIns="91440" tIns="45720" rIns="91440" bIns="45720" rtlCol="0" anchor="t">
            <a:normAutofit fontScale="92500" lnSpcReduction="10000"/>
          </a:bodyPr>
          <a:lstStyle/>
          <a:p>
            <a:r>
              <a:rPr lang="en-US" b="1" dirty="0">
                <a:ea typeface="+mn-lt"/>
                <a:cs typeface="+mn-lt"/>
              </a:rPr>
              <a:t>Anomaly Detection</a:t>
            </a:r>
            <a:r>
              <a:rPr lang="en-US" dirty="0">
                <a:ea typeface="+mn-lt"/>
                <a:cs typeface="+mn-lt"/>
              </a:rPr>
              <a:t>: OPTICS can identify outliers or anomalies as points that are isolated or have low reachability distances, indicating they do not belong to any dense cluster.</a:t>
            </a:r>
            <a:endParaRPr lang="en-US" dirty="0"/>
          </a:p>
          <a:p>
            <a:r>
              <a:rPr lang="en-US" b="1" dirty="0">
                <a:ea typeface="+mn-lt"/>
                <a:cs typeface="+mn-lt"/>
              </a:rPr>
              <a:t>Spatial Data Analysis</a:t>
            </a:r>
            <a:r>
              <a:rPr lang="en-US" dirty="0">
                <a:ea typeface="+mn-lt"/>
                <a:cs typeface="+mn-lt"/>
              </a:rPr>
              <a:t>: It is effective for clustering geographical data, such as identifying regions with different population densities, traffic patterns, or natural resource distributions.</a:t>
            </a:r>
            <a:endParaRPr lang="en-US" dirty="0"/>
          </a:p>
          <a:p>
            <a:r>
              <a:rPr lang="en-US" b="1" dirty="0">
                <a:ea typeface="+mn-lt"/>
                <a:cs typeface="+mn-lt"/>
              </a:rPr>
              <a:t>Density-based Clustering</a:t>
            </a:r>
            <a:r>
              <a:rPr lang="en-US" dirty="0">
                <a:ea typeface="+mn-lt"/>
                <a:cs typeface="+mn-lt"/>
              </a:rPr>
              <a:t>: Unlike centroid-based methods like k-means, OPTICS is well-suited for clustering data where clusters have irregular shapes and varying densities.</a:t>
            </a:r>
            <a:endParaRPr lang="en-US" dirty="0"/>
          </a:p>
          <a:p>
            <a:r>
              <a:rPr lang="en-US" b="1" dirty="0">
                <a:ea typeface="+mn-lt"/>
                <a:cs typeface="+mn-lt"/>
              </a:rPr>
              <a:t>Time Series Analysis</a:t>
            </a:r>
            <a:r>
              <a:rPr lang="en-US" dirty="0">
                <a:ea typeface="+mn-lt"/>
                <a:cs typeface="+mn-lt"/>
              </a:rPr>
              <a:t>: OPTICS can be adapted for clustering time series data by considering temporal sequences as spatial dimensions, helping to discover patterns or anomalies over time.</a:t>
            </a:r>
            <a:endParaRPr lang="en-US" dirty="0"/>
          </a:p>
          <a:p>
            <a:endParaRPr lang="en-US" dirty="0"/>
          </a:p>
        </p:txBody>
      </p:sp>
    </p:spTree>
    <p:extLst>
      <p:ext uri="{BB962C8B-B14F-4D97-AF65-F5344CB8AC3E}">
        <p14:creationId xmlns:p14="http://schemas.microsoft.com/office/powerpoint/2010/main" val="3345432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44E745-4C9A-94A8-A217-EF7E9527856C}"/>
              </a:ext>
            </a:extLst>
          </p:cNvPr>
          <p:cNvSpPr>
            <a:spLocks noGrp="1"/>
          </p:cNvSpPr>
          <p:nvPr>
            <p:ph idx="1"/>
          </p:nvPr>
        </p:nvSpPr>
        <p:spPr>
          <a:xfrm>
            <a:off x="838200" y="488531"/>
            <a:ext cx="10515600" cy="5688432"/>
          </a:xfrm>
        </p:spPr>
        <p:txBody>
          <a:bodyPr vert="horz" lIns="91440" tIns="45720" rIns="91440" bIns="45720" rtlCol="0" anchor="t">
            <a:normAutofit fontScale="92500" lnSpcReduction="10000"/>
          </a:bodyPr>
          <a:lstStyle/>
          <a:p>
            <a:r>
              <a:rPr lang="en-US" b="1" dirty="0">
                <a:ea typeface="+mn-lt"/>
                <a:cs typeface="+mn-lt"/>
              </a:rPr>
              <a:t>Advantages:</a:t>
            </a:r>
            <a:endParaRPr lang="en-US" dirty="0"/>
          </a:p>
          <a:p>
            <a:r>
              <a:rPr lang="en-US" b="1">
                <a:ea typeface="+mn-lt"/>
                <a:cs typeface="+mn-lt"/>
              </a:rPr>
              <a:t>Handles Varying Density</a:t>
            </a:r>
            <a:r>
              <a:rPr lang="en-US">
                <a:ea typeface="+mn-lt"/>
                <a:cs typeface="+mn-lt"/>
              </a:rPr>
              <a:t>: OPTICS is effective in identifying clusters of varying densities, which traditional centroid-based methods like k-means struggle with.</a:t>
            </a:r>
            <a:endParaRPr lang="en-US"/>
          </a:p>
          <a:p>
            <a:r>
              <a:rPr lang="en-US" b="1" dirty="0">
                <a:ea typeface="+mn-lt"/>
                <a:cs typeface="+mn-lt"/>
              </a:rPr>
              <a:t>No Need for Pre-specifying Number of Clusters</a:t>
            </a:r>
            <a:r>
              <a:rPr lang="en-US" dirty="0">
                <a:ea typeface="+mn-lt"/>
                <a:cs typeface="+mn-lt"/>
              </a:rPr>
              <a:t>: Unlike k-means, OPTICS does not require the number of clusters to be specified beforehand, making it more flexible and suitable for exploratory data analysis.</a:t>
            </a:r>
            <a:endParaRPr lang="en-US" dirty="0"/>
          </a:p>
          <a:p>
            <a:r>
              <a:rPr lang="en-US" b="1" dirty="0">
                <a:ea typeface="+mn-lt"/>
                <a:cs typeface="+mn-lt"/>
              </a:rPr>
              <a:t>Robust to Noise and Outliers</a:t>
            </a:r>
            <a:r>
              <a:rPr lang="en-US" dirty="0">
                <a:ea typeface="+mn-lt"/>
                <a:cs typeface="+mn-lt"/>
              </a:rPr>
              <a:t>: The reachability distance concept in OPTICS helps in identifying outliers and noise as points with high reachability distances, thus making the clustering more robust in the presence of noisy data.</a:t>
            </a:r>
            <a:endParaRPr lang="en-US" dirty="0"/>
          </a:p>
          <a:p>
            <a:r>
              <a:rPr lang="en-US" b="1" dirty="0">
                <a:ea typeface="+mn-lt"/>
                <a:cs typeface="+mn-lt"/>
              </a:rPr>
              <a:t>Hierarchical Clustering Structure</a:t>
            </a:r>
            <a:r>
              <a:rPr lang="en-US" dirty="0">
                <a:ea typeface="+mn-lt"/>
                <a:cs typeface="+mn-lt"/>
              </a:rPr>
              <a:t>: OPTICS produces a hierarchical clustering structure in the form of a reachability plot, which allows users to understand the clustering hierarchy and make informed decisions about cluster granularity.</a:t>
            </a:r>
            <a:endParaRPr lang="en-US" dirty="0"/>
          </a:p>
          <a:p>
            <a:endParaRPr lang="en-US"/>
          </a:p>
          <a:p>
            <a:endParaRPr lang="en-US" dirty="0"/>
          </a:p>
        </p:txBody>
      </p:sp>
    </p:spTree>
    <p:extLst>
      <p:ext uri="{BB962C8B-B14F-4D97-AF65-F5344CB8AC3E}">
        <p14:creationId xmlns:p14="http://schemas.microsoft.com/office/powerpoint/2010/main" val="4242204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71C26-3480-34C3-6EE2-6C68D0E8F907}"/>
              </a:ext>
            </a:extLst>
          </p:cNvPr>
          <p:cNvSpPr>
            <a:spLocks noGrp="1"/>
          </p:cNvSpPr>
          <p:nvPr>
            <p:ph idx="1"/>
          </p:nvPr>
        </p:nvSpPr>
        <p:spPr>
          <a:xfrm>
            <a:off x="838200" y="431022"/>
            <a:ext cx="10515600" cy="5745941"/>
          </a:xfrm>
        </p:spPr>
        <p:txBody>
          <a:bodyPr vert="horz" lIns="91440" tIns="45720" rIns="91440" bIns="45720" rtlCol="0" anchor="t">
            <a:normAutofit lnSpcReduction="10000"/>
          </a:bodyPr>
          <a:lstStyle/>
          <a:p>
            <a:r>
              <a:rPr lang="en-US" b="1">
                <a:ea typeface="+mn-lt"/>
                <a:cs typeface="+mn-lt"/>
              </a:rPr>
              <a:t>Disadvantages:</a:t>
            </a:r>
            <a:endParaRPr lang="en-US"/>
          </a:p>
          <a:p>
            <a:r>
              <a:rPr lang="en-US" b="1">
                <a:ea typeface="+mn-lt"/>
                <a:cs typeface="+mn-lt"/>
              </a:rPr>
              <a:t>Computational Complexity</a:t>
            </a:r>
            <a:r>
              <a:rPr lang="en-US">
                <a:ea typeface="+mn-lt"/>
                <a:cs typeface="+mn-lt"/>
              </a:rPr>
              <a:t>: OPTICS can be computationally intensive, especially for large datasets, because it involves calculating reachability distances between every pair of points.</a:t>
            </a:r>
            <a:endParaRPr lang="en-US"/>
          </a:p>
          <a:p>
            <a:r>
              <a:rPr lang="en-US" b="1">
                <a:ea typeface="+mn-lt"/>
                <a:cs typeface="+mn-lt"/>
              </a:rPr>
              <a:t>Sensitive to Parameters</a:t>
            </a:r>
            <a:r>
              <a:rPr lang="en-US">
                <a:ea typeface="+mn-lt"/>
                <a:cs typeface="+mn-lt"/>
              </a:rPr>
              <a:t>: The performance of OPTICS can be sensitive to its parameters, such as the minimum points (</a:t>
            </a:r>
            <a:r>
              <a:rPr lang="en-US" err="1">
                <a:ea typeface="+mn-lt"/>
                <a:cs typeface="+mn-lt"/>
              </a:rPr>
              <a:t>MinPts</a:t>
            </a:r>
            <a:r>
              <a:rPr lang="en-US">
                <a:ea typeface="+mn-lt"/>
                <a:cs typeface="+mn-lt"/>
              </a:rPr>
              <a:t>) and epsilon (ε) distance threshold, which need to be carefully chosen based on the characteristics of the data.</a:t>
            </a:r>
            <a:endParaRPr lang="en-US"/>
          </a:p>
          <a:p>
            <a:r>
              <a:rPr lang="en-US" b="1">
                <a:ea typeface="+mn-lt"/>
                <a:cs typeface="+mn-lt"/>
              </a:rPr>
              <a:t>Memory Intensive</a:t>
            </a:r>
            <a:r>
              <a:rPr lang="en-US">
                <a:ea typeface="+mn-lt"/>
                <a:cs typeface="+mn-lt"/>
              </a:rPr>
              <a:t>: It requires maintaining a reachability distance plot or a priority queue of points, which can consume significant memory, particularly for large datasets.</a:t>
            </a:r>
            <a:endParaRPr lang="en-US"/>
          </a:p>
          <a:p>
            <a:r>
              <a:rPr lang="en-US" b="1">
                <a:ea typeface="+mn-lt"/>
                <a:cs typeface="+mn-lt"/>
              </a:rPr>
              <a:t>Difficulty in Interpreting Parameters</a:t>
            </a:r>
            <a:r>
              <a:rPr lang="en-US">
                <a:ea typeface="+mn-lt"/>
                <a:cs typeface="+mn-lt"/>
              </a:rPr>
              <a:t>: Unlike k-means where the number of clusters directly provides a clear interpretation, OPTICS parameters (</a:t>
            </a:r>
            <a:r>
              <a:rPr lang="en-US" err="1">
                <a:ea typeface="+mn-lt"/>
                <a:cs typeface="+mn-lt"/>
              </a:rPr>
              <a:t>MinPts</a:t>
            </a:r>
            <a:r>
              <a:rPr lang="en-US">
                <a:ea typeface="+mn-lt"/>
                <a:cs typeface="+mn-lt"/>
              </a:rPr>
              <a:t>, ε) can be less intuitive to interpret and tune correctly.</a:t>
            </a:r>
            <a:endParaRPr lang="en-US"/>
          </a:p>
          <a:p>
            <a:endParaRPr lang="en-US" dirty="0"/>
          </a:p>
        </p:txBody>
      </p:sp>
    </p:spTree>
    <p:extLst>
      <p:ext uri="{BB962C8B-B14F-4D97-AF65-F5344CB8AC3E}">
        <p14:creationId xmlns:p14="http://schemas.microsoft.com/office/powerpoint/2010/main" val="379113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EE29D-3EBE-9330-CA61-C06D32B2A223}"/>
              </a:ext>
            </a:extLst>
          </p:cNvPr>
          <p:cNvSpPr>
            <a:spLocks noGrp="1"/>
          </p:cNvSpPr>
          <p:nvPr>
            <p:ph type="title"/>
          </p:nvPr>
        </p:nvSpPr>
        <p:spPr/>
        <p:txBody>
          <a:bodyPr/>
          <a:lstStyle/>
          <a:p>
            <a:r>
              <a:rPr lang="en-US" dirty="0">
                <a:ea typeface="+mj-lt"/>
                <a:cs typeface="+mj-lt"/>
              </a:rPr>
              <a:t>BIRCH </a:t>
            </a:r>
            <a:endParaRPr lang="en-US" dirty="0"/>
          </a:p>
        </p:txBody>
      </p:sp>
      <p:sp>
        <p:nvSpPr>
          <p:cNvPr id="3" name="Content Placeholder 2">
            <a:extLst>
              <a:ext uri="{FF2B5EF4-FFF2-40B4-BE49-F238E27FC236}">
                <a16:creationId xmlns:a16="http://schemas.microsoft.com/office/drawing/2014/main" id="{0B0F5679-C5EF-FC7C-1C77-9972A89FA64A}"/>
              </a:ext>
            </a:extLst>
          </p:cNvPr>
          <p:cNvSpPr>
            <a:spLocks noGrp="1"/>
          </p:cNvSpPr>
          <p:nvPr>
            <p:ph idx="1"/>
          </p:nvPr>
        </p:nvSpPr>
        <p:spPr/>
        <p:txBody>
          <a:bodyPr vert="horz" lIns="91440" tIns="45720" rIns="91440" bIns="45720" rtlCol="0" anchor="t">
            <a:normAutofit/>
          </a:bodyPr>
          <a:lstStyle/>
          <a:p>
            <a:r>
              <a:rPr lang="en-US" dirty="0">
                <a:ea typeface="+mn-lt"/>
                <a:cs typeface="+mn-lt"/>
              </a:rPr>
              <a:t>BIRCH clustering stands for "Balanced Iterative Reducing and Clustering using Hierarchies." It's a data clustering algorithm designed for handling large datasets by incrementally and hierarchically clustering data points into a tree structure. This allows for efficient clustering and summarization of complex data without needing to store all data points in memory simultaneously.</a:t>
            </a:r>
            <a:endParaRPr lang="en-US" dirty="0"/>
          </a:p>
        </p:txBody>
      </p:sp>
    </p:spTree>
    <p:extLst>
      <p:ext uri="{BB962C8B-B14F-4D97-AF65-F5344CB8AC3E}">
        <p14:creationId xmlns:p14="http://schemas.microsoft.com/office/powerpoint/2010/main" val="16667650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554D-A1B4-4541-4EE2-DEBDB3381B68}"/>
              </a:ext>
            </a:extLst>
          </p:cNvPr>
          <p:cNvSpPr>
            <a:spLocks noGrp="1"/>
          </p:cNvSpPr>
          <p:nvPr>
            <p:ph type="title"/>
          </p:nvPr>
        </p:nvSpPr>
        <p:spPr/>
        <p:txBody>
          <a:bodyPr/>
          <a:lstStyle/>
          <a:p>
            <a:endParaRPr lang="en-US"/>
          </a:p>
        </p:txBody>
      </p:sp>
      <p:pic>
        <p:nvPicPr>
          <p:cNvPr id="4" name="Content Placeholder 3" descr="A colorful background with white crosses&#10;&#10;Description automatically generated">
            <a:extLst>
              <a:ext uri="{FF2B5EF4-FFF2-40B4-BE49-F238E27FC236}">
                <a16:creationId xmlns:a16="http://schemas.microsoft.com/office/drawing/2014/main" id="{53823C24-90EF-4DB5-148C-4EF963504C9D}"/>
              </a:ext>
            </a:extLst>
          </p:cNvPr>
          <p:cNvPicPr>
            <a:picLocks noGrp="1" noChangeAspect="1"/>
          </p:cNvPicPr>
          <p:nvPr>
            <p:ph idx="1"/>
          </p:nvPr>
        </p:nvPicPr>
        <p:blipFill>
          <a:blip r:embed="rId2"/>
          <a:stretch>
            <a:fillRect/>
          </a:stretch>
        </p:blipFill>
        <p:spPr>
          <a:xfrm>
            <a:off x="1572613" y="1731380"/>
            <a:ext cx="7565905" cy="4755490"/>
          </a:xfrm>
        </p:spPr>
      </p:pic>
    </p:spTree>
    <p:extLst>
      <p:ext uri="{BB962C8B-B14F-4D97-AF65-F5344CB8AC3E}">
        <p14:creationId xmlns:p14="http://schemas.microsoft.com/office/powerpoint/2010/main" val="1634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170F-4B02-B8F8-7EAE-3B65925B72A6}"/>
              </a:ext>
            </a:extLst>
          </p:cNvPr>
          <p:cNvSpPr>
            <a:spLocks noGrp="1"/>
          </p:cNvSpPr>
          <p:nvPr>
            <p:ph type="title"/>
          </p:nvPr>
        </p:nvSpPr>
        <p:spPr/>
        <p:txBody>
          <a:bodyPr/>
          <a:lstStyle/>
          <a:p>
            <a:r>
              <a:rPr lang="en-US" dirty="0"/>
              <a:t>principle</a:t>
            </a:r>
          </a:p>
        </p:txBody>
      </p:sp>
      <p:sp>
        <p:nvSpPr>
          <p:cNvPr id="3" name="Content Placeholder 2">
            <a:extLst>
              <a:ext uri="{FF2B5EF4-FFF2-40B4-BE49-F238E27FC236}">
                <a16:creationId xmlns:a16="http://schemas.microsoft.com/office/drawing/2014/main" id="{81C0EC63-00E8-580B-B11D-3CAE79C0A643}"/>
              </a:ext>
            </a:extLst>
          </p:cNvPr>
          <p:cNvSpPr>
            <a:spLocks noGrp="1"/>
          </p:cNvSpPr>
          <p:nvPr>
            <p:ph idx="1"/>
          </p:nvPr>
        </p:nvSpPr>
        <p:spPr/>
        <p:txBody>
          <a:bodyPr vert="horz" lIns="91440" tIns="45720" rIns="91440" bIns="45720" rtlCol="0" anchor="t">
            <a:normAutofit fontScale="92500" lnSpcReduction="10000"/>
          </a:bodyPr>
          <a:lstStyle/>
          <a:p>
            <a:r>
              <a:rPr lang="en-US" b="1" dirty="0">
                <a:ea typeface="+mn-lt"/>
                <a:cs typeface="+mn-lt"/>
              </a:rPr>
              <a:t>Large-scale Data Mining</a:t>
            </a:r>
            <a:r>
              <a:rPr lang="en-US" dirty="0">
                <a:ea typeface="+mn-lt"/>
                <a:cs typeface="+mn-lt"/>
              </a:rPr>
              <a:t>: BIRCH clustering is particularly useful in scenarios where datasets are too large to fit into memory all at once. It efficiently processes data in a streaming manner, making it suitable for mining patterns and clusters in big data environments.</a:t>
            </a:r>
          </a:p>
          <a:p>
            <a:r>
              <a:rPr lang="en-US" b="1">
                <a:ea typeface="+mn-lt"/>
                <a:cs typeface="+mn-lt"/>
              </a:rPr>
              <a:t>Web Mining</a:t>
            </a:r>
            <a:r>
              <a:rPr lang="en-US">
                <a:ea typeface="+mn-lt"/>
                <a:cs typeface="+mn-lt"/>
              </a:rPr>
              <a:t>: It can be applied to analyze web logs or user behavior data to identify clusters of users with similar browsing habits or access patterns, aiding in personalized recommendations or targeted advertising.</a:t>
            </a:r>
            <a:endParaRPr lang="en-US"/>
          </a:p>
          <a:p>
            <a:r>
              <a:rPr lang="en-US" b="1">
                <a:ea typeface="+mn-lt"/>
                <a:cs typeface="+mn-lt"/>
              </a:rPr>
              <a:t>Image Segmentation</a:t>
            </a:r>
            <a:r>
              <a:rPr lang="en-US">
                <a:ea typeface="+mn-lt"/>
                <a:cs typeface="+mn-lt"/>
              </a:rPr>
              <a:t>: BIRCH clustering can be used to segment images into regions based on similar pixel characteristics, which is valuable in applications like object detection, medical imaging, or satellite image analysis.</a:t>
            </a:r>
          </a:p>
          <a:p>
            <a:endParaRPr lang="en-US" dirty="0"/>
          </a:p>
        </p:txBody>
      </p:sp>
    </p:spTree>
    <p:extLst>
      <p:ext uri="{BB962C8B-B14F-4D97-AF65-F5344CB8AC3E}">
        <p14:creationId xmlns:p14="http://schemas.microsoft.com/office/powerpoint/2010/main" val="484917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25EBA-A0A9-9DD6-217B-6AE07A529EA3}"/>
              </a:ext>
            </a:extLst>
          </p:cNvPr>
          <p:cNvSpPr>
            <a:spLocks noGrp="1"/>
          </p:cNvSpPr>
          <p:nvPr>
            <p:ph idx="1"/>
          </p:nvPr>
        </p:nvSpPr>
        <p:spPr>
          <a:xfrm>
            <a:off x="838200" y="1063625"/>
            <a:ext cx="10515600" cy="5429639"/>
          </a:xfrm>
        </p:spPr>
        <p:txBody>
          <a:bodyPr vert="horz" lIns="91440" tIns="45720" rIns="91440" bIns="45720" rtlCol="0" anchor="t">
            <a:normAutofit lnSpcReduction="10000"/>
          </a:bodyPr>
          <a:lstStyle/>
          <a:p>
            <a:r>
              <a:rPr lang="en-US" b="1" dirty="0">
                <a:ea typeface="+mn-lt"/>
                <a:cs typeface="+mn-lt"/>
              </a:rPr>
              <a:t>Advantages:</a:t>
            </a:r>
            <a:endParaRPr lang="en-US" dirty="0"/>
          </a:p>
          <a:p>
            <a:endParaRPr lang="en-US" b="1" dirty="0">
              <a:ea typeface="+mn-lt"/>
              <a:cs typeface="+mn-lt"/>
            </a:endParaRPr>
          </a:p>
          <a:p>
            <a:r>
              <a:rPr lang="en-US" b="1" dirty="0">
                <a:ea typeface="+mn-lt"/>
                <a:cs typeface="+mn-lt"/>
              </a:rPr>
              <a:t>Simplicity:</a:t>
            </a:r>
            <a:r>
              <a:rPr lang="en-US" dirty="0">
                <a:ea typeface="+mn-lt"/>
                <a:cs typeface="+mn-lt"/>
              </a:rPr>
              <a:t> K-means is easy to understand and implement, making it one of the simplest clustering algorithms.</a:t>
            </a:r>
          </a:p>
          <a:p>
            <a:r>
              <a:rPr lang="en-US" b="1" dirty="0">
                <a:ea typeface="+mn-lt"/>
                <a:cs typeface="+mn-lt"/>
              </a:rPr>
              <a:t>Efficiency:</a:t>
            </a:r>
            <a:r>
              <a:rPr lang="en-US" dirty="0">
                <a:ea typeface="+mn-lt"/>
                <a:cs typeface="+mn-lt"/>
              </a:rPr>
              <a:t> It is computationally efficient and works well with large datasets.</a:t>
            </a:r>
            <a:endParaRPr lang="en-US" dirty="0"/>
          </a:p>
          <a:p>
            <a:r>
              <a:rPr lang="en-US" b="1" dirty="0">
                <a:ea typeface="+mn-lt"/>
                <a:cs typeface="+mn-lt"/>
              </a:rPr>
              <a:t>Scalability:</a:t>
            </a:r>
            <a:r>
              <a:rPr lang="en-US" dirty="0">
                <a:ea typeface="+mn-lt"/>
                <a:cs typeface="+mn-lt"/>
              </a:rPr>
              <a:t> K-means can handle large datasets with ease, making it suitable for big data applications.</a:t>
            </a:r>
            <a:endParaRPr lang="en-US" dirty="0"/>
          </a:p>
          <a:p>
            <a:r>
              <a:rPr lang="en-US" b="1" dirty="0">
                <a:ea typeface="+mn-lt"/>
                <a:cs typeface="+mn-lt"/>
              </a:rPr>
              <a:t>Versatility:</a:t>
            </a:r>
            <a:r>
              <a:rPr lang="en-US" dirty="0">
                <a:ea typeface="+mn-lt"/>
                <a:cs typeface="+mn-lt"/>
              </a:rPr>
              <a:t> It can be applied to a wide range of data types and clustering tasks.</a:t>
            </a:r>
            <a:endParaRPr lang="en-US" dirty="0"/>
          </a:p>
          <a:p>
            <a:r>
              <a:rPr lang="en-US" b="1" dirty="0">
                <a:ea typeface="+mn-lt"/>
                <a:cs typeface="+mn-lt"/>
              </a:rPr>
              <a:t>Interpretability:</a:t>
            </a:r>
            <a:r>
              <a:rPr lang="en-US" dirty="0">
                <a:ea typeface="+mn-lt"/>
                <a:cs typeface="+mn-lt"/>
              </a:rPr>
              <a:t> Results are relatively easy to interpret, especially when clusters are well-separated and have similar sizes.</a:t>
            </a:r>
            <a:endParaRPr lang="en-US" dirty="0"/>
          </a:p>
          <a:p>
            <a:endParaRPr lang="en-US" dirty="0"/>
          </a:p>
        </p:txBody>
      </p:sp>
    </p:spTree>
    <p:extLst>
      <p:ext uri="{BB962C8B-B14F-4D97-AF65-F5344CB8AC3E}">
        <p14:creationId xmlns:p14="http://schemas.microsoft.com/office/powerpoint/2010/main" val="30112608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7E8CB-07FF-A1AF-DDBA-604F1BB99041}"/>
              </a:ext>
            </a:extLst>
          </p:cNvPr>
          <p:cNvSpPr>
            <a:spLocks noGrp="1"/>
          </p:cNvSpPr>
          <p:nvPr>
            <p:ph idx="1"/>
          </p:nvPr>
        </p:nvSpPr>
        <p:spPr>
          <a:xfrm>
            <a:off x="838200" y="402267"/>
            <a:ext cx="10515600" cy="6162884"/>
          </a:xfrm>
        </p:spPr>
        <p:txBody>
          <a:bodyPr vert="horz" lIns="91440" tIns="45720" rIns="91440" bIns="45720" rtlCol="0" anchor="t">
            <a:normAutofit/>
          </a:bodyPr>
          <a:lstStyle/>
          <a:p>
            <a:r>
              <a:rPr lang="en-US" b="1">
                <a:ea typeface="+mn-lt"/>
                <a:cs typeface="+mn-lt"/>
              </a:rPr>
              <a:t>Advantages:</a:t>
            </a:r>
            <a:endParaRPr lang="en-US"/>
          </a:p>
          <a:p>
            <a:r>
              <a:rPr lang="en-US" b="1">
                <a:ea typeface="+mn-lt"/>
                <a:cs typeface="+mn-lt"/>
              </a:rPr>
              <a:t>Memory Efficiency</a:t>
            </a:r>
            <a:r>
              <a:rPr lang="en-US">
                <a:ea typeface="+mn-lt"/>
                <a:cs typeface="+mn-lt"/>
              </a:rPr>
              <a:t>: BIRCH clustering is designed to be memory-efficient, especially useful for handling large datasets. It uses a hierarchical clustering approach that summarizes data in a compact structure (CF tree), reducing the need to store all data points in memory simultaneously.</a:t>
            </a:r>
            <a:endParaRPr lang="en-US"/>
          </a:p>
          <a:p>
            <a:r>
              <a:rPr lang="en-US" b="1">
                <a:ea typeface="+mn-lt"/>
                <a:cs typeface="+mn-lt"/>
              </a:rPr>
              <a:t>Scalability</a:t>
            </a:r>
            <a:r>
              <a:rPr lang="en-US">
                <a:ea typeface="+mn-lt"/>
                <a:cs typeface="+mn-lt"/>
              </a:rPr>
              <a:t>: It is scalable to large datasets and can handle high-dimensional data effectively. The CF tree structure allows for incremental updates and clustering, making it suitable for streaming data or dynamic datasets.</a:t>
            </a:r>
            <a:endParaRPr lang="en-US"/>
          </a:p>
          <a:p>
            <a:r>
              <a:rPr lang="en-US" b="1">
                <a:ea typeface="+mn-lt"/>
                <a:cs typeface="+mn-lt"/>
              </a:rPr>
              <a:t>Fast Processing</a:t>
            </a:r>
            <a:r>
              <a:rPr lang="en-US">
                <a:ea typeface="+mn-lt"/>
                <a:cs typeface="+mn-lt"/>
              </a:rPr>
              <a:t>: BIRCH clustering is generally faster than traditional clustering algorithms like k-means for large datasets, as it avoids multiple scans of the entire dataset by maintaining summaries (CF entries) at different levels of the hierarchy.</a:t>
            </a:r>
            <a:endParaRPr lang="en-US"/>
          </a:p>
          <a:p>
            <a:endParaRPr lang="en-US" dirty="0"/>
          </a:p>
        </p:txBody>
      </p:sp>
    </p:spTree>
    <p:extLst>
      <p:ext uri="{BB962C8B-B14F-4D97-AF65-F5344CB8AC3E}">
        <p14:creationId xmlns:p14="http://schemas.microsoft.com/office/powerpoint/2010/main" val="31776591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D1EEFE-3D2C-5F62-8C67-2775E30AAD16}"/>
              </a:ext>
            </a:extLst>
          </p:cNvPr>
          <p:cNvSpPr>
            <a:spLocks noGrp="1"/>
          </p:cNvSpPr>
          <p:nvPr>
            <p:ph idx="1"/>
          </p:nvPr>
        </p:nvSpPr>
        <p:spPr>
          <a:xfrm>
            <a:off x="838200" y="474154"/>
            <a:ext cx="10515600" cy="5702809"/>
          </a:xfrm>
        </p:spPr>
        <p:txBody>
          <a:bodyPr vert="horz" lIns="91440" tIns="45720" rIns="91440" bIns="45720" rtlCol="0" anchor="t">
            <a:normAutofit lnSpcReduction="10000"/>
          </a:bodyPr>
          <a:lstStyle/>
          <a:p>
            <a:r>
              <a:rPr lang="en-US" b="1" dirty="0">
                <a:ea typeface="+mn-lt"/>
                <a:cs typeface="+mn-lt"/>
              </a:rPr>
              <a:t>Disadvantages:</a:t>
            </a:r>
            <a:endParaRPr lang="en-US" dirty="0"/>
          </a:p>
          <a:p>
            <a:r>
              <a:rPr lang="en-US" b="1" dirty="0">
                <a:ea typeface="+mn-lt"/>
                <a:cs typeface="+mn-lt"/>
              </a:rPr>
              <a:t>Sensitive to Parameters</a:t>
            </a:r>
            <a:r>
              <a:rPr lang="en-US" dirty="0">
                <a:ea typeface="+mn-lt"/>
                <a:cs typeface="+mn-lt"/>
              </a:rPr>
              <a:t>: Like many clustering algorithms, BIRCH performance can be sensitive to its parameters, such as the maximum number of clusters (B) and the threshold for merging clusters (T), which need to be carefully tuned based on the dataset characteristics.</a:t>
            </a:r>
            <a:endParaRPr lang="en-US" dirty="0"/>
          </a:p>
          <a:p>
            <a:r>
              <a:rPr lang="en-US" b="1" dirty="0">
                <a:ea typeface="+mn-lt"/>
                <a:cs typeface="+mn-lt"/>
              </a:rPr>
              <a:t>Limited Cluster Shapes</a:t>
            </a:r>
            <a:r>
              <a:rPr lang="en-US" dirty="0">
                <a:ea typeface="+mn-lt"/>
                <a:cs typeface="+mn-lt"/>
              </a:rPr>
              <a:t>: BIRCH assumes clusters to be roughly spherical due to its use of distance metrics and clustering criteria based on feature vectors. This may not be suitable for datasets with irregularly shaped clusters.</a:t>
            </a:r>
            <a:endParaRPr lang="en-US" dirty="0"/>
          </a:p>
          <a:p>
            <a:r>
              <a:rPr lang="en-US" b="1" dirty="0">
                <a:ea typeface="+mn-lt"/>
                <a:cs typeface="+mn-lt"/>
              </a:rPr>
              <a:t>Difficulty Handling Different Densities</a:t>
            </a:r>
            <a:r>
              <a:rPr lang="en-US" dirty="0">
                <a:ea typeface="+mn-lt"/>
                <a:cs typeface="+mn-lt"/>
              </a:rPr>
              <a:t>: While BIRCH can handle varying densities to some extent, it may struggle with datasets containing clusters of significantly different densities or shapes, as it relies on a uniform criterion for merging clusters.</a:t>
            </a:r>
            <a:endParaRPr lang="en-US" dirty="0"/>
          </a:p>
          <a:p>
            <a:endParaRPr lang="en-US" dirty="0"/>
          </a:p>
        </p:txBody>
      </p:sp>
    </p:spTree>
    <p:extLst>
      <p:ext uri="{BB962C8B-B14F-4D97-AF65-F5344CB8AC3E}">
        <p14:creationId xmlns:p14="http://schemas.microsoft.com/office/powerpoint/2010/main" val="2914757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39E8-4909-9266-492D-136A625F0B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8A03B0-F27A-72A1-EA67-C51B7CEF04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522769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22DA-27FE-1182-7A9C-5BCC464EE7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CA83C1-9D98-8BED-F644-B3895DA907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925489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BBBC-A697-8466-2AA0-050BD9F8BE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AD78C6-5FE7-6035-2DA1-6F513739B2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23010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1882-D16D-E979-B27B-3E1D21E7D1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ADC1A5-4E84-1D80-E224-AEE2176E6F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8652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E058F6-C1F7-A5D9-4CA7-3C6248D7789C}"/>
              </a:ext>
            </a:extLst>
          </p:cNvPr>
          <p:cNvSpPr>
            <a:spLocks noGrp="1"/>
          </p:cNvSpPr>
          <p:nvPr>
            <p:ph idx="1"/>
          </p:nvPr>
        </p:nvSpPr>
        <p:spPr>
          <a:xfrm>
            <a:off x="838200" y="488531"/>
            <a:ext cx="10515600" cy="5990356"/>
          </a:xfrm>
        </p:spPr>
        <p:txBody>
          <a:bodyPr vert="horz" lIns="91440" tIns="45720" rIns="91440" bIns="45720" rtlCol="0" anchor="t">
            <a:normAutofit/>
          </a:bodyPr>
          <a:lstStyle/>
          <a:p>
            <a:r>
              <a:rPr lang="en-US" b="1" dirty="0">
                <a:ea typeface="+mn-lt"/>
                <a:cs typeface="+mn-lt"/>
              </a:rPr>
              <a:t>Disadvantages:</a:t>
            </a:r>
            <a:endParaRPr lang="en-US"/>
          </a:p>
          <a:p>
            <a:endParaRPr lang="en-US" b="1" dirty="0">
              <a:ea typeface="+mn-lt"/>
              <a:cs typeface="+mn-lt"/>
            </a:endParaRPr>
          </a:p>
          <a:p>
            <a:r>
              <a:rPr lang="en-US" b="1" dirty="0">
                <a:ea typeface="+mn-lt"/>
                <a:cs typeface="+mn-lt"/>
              </a:rPr>
              <a:t>Sensitivity to Initial Centroids:</a:t>
            </a:r>
            <a:r>
              <a:rPr lang="en-US" dirty="0">
                <a:ea typeface="+mn-lt"/>
                <a:cs typeface="+mn-lt"/>
              </a:rPr>
              <a:t> Results can vary depending on the initial placement of centroids, which can lead to suboptimal clustering.</a:t>
            </a:r>
            <a:endParaRPr lang="en-US">
              <a:ea typeface="+mn-lt"/>
              <a:cs typeface="+mn-lt"/>
            </a:endParaRPr>
          </a:p>
          <a:p>
            <a:r>
              <a:rPr lang="en-US" b="1" dirty="0">
                <a:ea typeface="+mn-lt"/>
                <a:cs typeface="+mn-lt"/>
              </a:rPr>
              <a:t>Dependence on Number of Clusters (K):</a:t>
            </a:r>
            <a:r>
              <a:rPr lang="en-US" dirty="0">
                <a:ea typeface="+mn-lt"/>
                <a:cs typeface="+mn-lt"/>
              </a:rPr>
              <a:t> The number of clusters (K) needs to be specified in advance, and choosing an inappropriate K can lead to poor clustering results.</a:t>
            </a:r>
            <a:endParaRPr lang="en-US" dirty="0"/>
          </a:p>
          <a:p>
            <a:r>
              <a:rPr lang="en-US" b="1" dirty="0">
                <a:ea typeface="+mn-lt"/>
                <a:cs typeface="+mn-lt"/>
              </a:rPr>
              <a:t>Sensitive to Outliers:</a:t>
            </a:r>
            <a:r>
              <a:rPr lang="en-US" dirty="0">
                <a:ea typeface="+mn-lt"/>
                <a:cs typeface="+mn-lt"/>
              </a:rPr>
              <a:t> K-means can be sensitive to outliers since it aims to minimize variance, which can lead to clusters being skewed towards outliers.</a:t>
            </a:r>
            <a:endParaRPr lang="en-US"/>
          </a:p>
          <a:p>
            <a:r>
              <a:rPr lang="en-US" b="1" dirty="0">
                <a:ea typeface="+mn-lt"/>
                <a:cs typeface="+mn-lt"/>
              </a:rPr>
              <a:t>Assumes Spherical Clusters:</a:t>
            </a:r>
            <a:r>
              <a:rPr lang="en-US" dirty="0">
                <a:ea typeface="+mn-lt"/>
                <a:cs typeface="+mn-lt"/>
              </a:rPr>
              <a:t> It assumes that clusters are spherical and of similar size, which may not always reflect</a:t>
            </a:r>
            <a:endParaRPr lang="en-US" dirty="0"/>
          </a:p>
          <a:p>
            <a:endParaRPr lang="en-US" dirty="0"/>
          </a:p>
        </p:txBody>
      </p:sp>
    </p:spTree>
    <p:extLst>
      <p:ext uri="{BB962C8B-B14F-4D97-AF65-F5344CB8AC3E}">
        <p14:creationId xmlns:p14="http://schemas.microsoft.com/office/powerpoint/2010/main" val="194223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5AB8-1676-66BE-7E78-A1AB97D629B9}"/>
              </a:ext>
            </a:extLst>
          </p:cNvPr>
          <p:cNvSpPr>
            <a:spLocks noGrp="1"/>
          </p:cNvSpPr>
          <p:nvPr>
            <p:ph type="title"/>
          </p:nvPr>
        </p:nvSpPr>
        <p:spPr/>
        <p:txBody>
          <a:bodyPr/>
          <a:lstStyle/>
          <a:p>
            <a:r>
              <a:rPr lang="en-US" sz="4000" dirty="0">
                <a:solidFill>
                  <a:srgbClr val="222832"/>
                </a:solidFill>
              </a:rPr>
              <a:t>Affinity Propagation</a:t>
            </a:r>
            <a:endParaRPr lang="en-US"/>
          </a:p>
          <a:p>
            <a:endParaRPr lang="en-US" dirty="0"/>
          </a:p>
        </p:txBody>
      </p:sp>
      <p:sp>
        <p:nvSpPr>
          <p:cNvPr id="3" name="Content Placeholder 2">
            <a:extLst>
              <a:ext uri="{FF2B5EF4-FFF2-40B4-BE49-F238E27FC236}">
                <a16:creationId xmlns:a16="http://schemas.microsoft.com/office/drawing/2014/main" id="{BD51A664-9164-21B6-95DB-DC65A21723E0}"/>
              </a:ext>
            </a:extLst>
          </p:cNvPr>
          <p:cNvSpPr>
            <a:spLocks noGrp="1"/>
          </p:cNvSpPr>
          <p:nvPr>
            <p:ph idx="1"/>
          </p:nvPr>
        </p:nvSpPr>
        <p:spPr/>
        <p:txBody>
          <a:bodyPr vert="horz" lIns="91440" tIns="45720" rIns="91440" bIns="45720" rtlCol="0" anchor="t">
            <a:normAutofit/>
          </a:bodyPr>
          <a:lstStyle/>
          <a:p>
            <a:r>
              <a:rPr lang="en-US" dirty="0">
                <a:ea typeface="+mn-lt"/>
                <a:cs typeface="+mn-lt"/>
              </a:rPr>
              <a:t>Affinity Propagation is a clustering algorithm that identifies exemplars (representative points) in a dataset based on similarity measures between pairs of data points.</a:t>
            </a:r>
          </a:p>
          <a:p>
            <a:endParaRPr lang="en-US" dirty="0">
              <a:ea typeface="+mn-lt"/>
              <a:cs typeface="+mn-lt"/>
            </a:endParaRPr>
          </a:p>
          <a:p>
            <a:r>
              <a:rPr lang="en-US" dirty="0">
                <a:ea typeface="+mn-lt"/>
                <a:cs typeface="+mn-lt"/>
              </a:rPr>
              <a:t> It does not require the number of clusters to be specified in advance and aims to find the most representative points that best describe the data.</a:t>
            </a:r>
          </a:p>
          <a:p>
            <a:endParaRPr lang="en-US" dirty="0"/>
          </a:p>
        </p:txBody>
      </p:sp>
    </p:spTree>
    <p:extLst>
      <p:ext uri="{BB962C8B-B14F-4D97-AF65-F5344CB8AC3E}">
        <p14:creationId xmlns:p14="http://schemas.microsoft.com/office/powerpoint/2010/main" val="1581747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showing a number of clusters&#10;&#10;Description automatically generated">
            <a:extLst>
              <a:ext uri="{FF2B5EF4-FFF2-40B4-BE49-F238E27FC236}">
                <a16:creationId xmlns:a16="http://schemas.microsoft.com/office/drawing/2014/main" id="{159E9DD4-6536-9B4F-8658-2AF864CDF7AB}"/>
              </a:ext>
            </a:extLst>
          </p:cNvPr>
          <p:cNvPicPr>
            <a:picLocks noGrp="1" noChangeAspect="1"/>
          </p:cNvPicPr>
          <p:nvPr>
            <p:ph idx="1"/>
          </p:nvPr>
        </p:nvPicPr>
        <p:blipFill>
          <a:blip r:embed="rId2"/>
          <a:stretch>
            <a:fillRect/>
          </a:stretch>
        </p:blipFill>
        <p:spPr>
          <a:xfrm>
            <a:off x="1713781" y="606801"/>
            <a:ext cx="7412966" cy="5394384"/>
          </a:xfrm>
        </p:spPr>
      </p:pic>
    </p:spTree>
    <p:extLst>
      <p:ext uri="{BB962C8B-B14F-4D97-AF65-F5344CB8AC3E}">
        <p14:creationId xmlns:p14="http://schemas.microsoft.com/office/powerpoint/2010/main" val="51111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D7BF-3A0C-B094-A103-8F3CE0D242AE}"/>
              </a:ext>
            </a:extLst>
          </p:cNvPr>
          <p:cNvSpPr>
            <a:spLocks noGrp="1"/>
          </p:cNvSpPr>
          <p:nvPr>
            <p:ph type="title"/>
          </p:nvPr>
        </p:nvSpPr>
        <p:spPr/>
        <p:txBody>
          <a:bodyPr/>
          <a:lstStyle/>
          <a:p>
            <a:r>
              <a:rPr lang="en-US" dirty="0"/>
              <a:t>principle</a:t>
            </a:r>
          </a:p>
        </p:txBody>
      </p:sp>
      <p:sp>
        <p:nvSpPr>
          <p:cNvPr id="3" name="Content Placeholder 2">
            <a:extLst>
              <a:ext uri="{FF2B5EF4-FFF2-40B4-BE49-F238E27FC236}">
                <a16:creationId xmlns:a16="http://schemas.microsoft.com/office/drawing/2014/main" id="{629CB93D-6121-4BA6-61EA-6DC5C93FE9FB}"/>
              </a:ext>
            </a:extLst>
          </p:cNvPr>
          <p:cNvSpPr>
            <a:spLocks noGrp="1"/>
          </p:cNvSpPr>
          <p:nvPr>
            <p:ph idx="1"/>
          </p:nvPr>
        </p:nvSpPr>
        <p:spPr>
          <a:xfrm>
            <a:off x="838200" y="1538078"/>
            <a:ext cx="10515600" cy="4638885"/>
          </a:xfrm>
        </p:spPr>
        <p:txBody>
          <a:bodyPr vert="horz" lIns="91440" tIns="45720" rIns="91440" bIns="45720" rtlCol="0" anchor="t">
            <a:normAutofit fontScale="92500"/>
          </a:bodyPr>
          <a:lstStyle/>
          <a:p>
            <a:r>
              <a:rPr lang="en-US" b="1" dirty="0">
                <a:ea typeface="+mn-lt"/>
                <a:cs typeface="+mn-lt"/>
              </a:rPr>
              <a:t>Image Segmentation</a:t>
            </a:r>
            <a:r>
              <a:rPr lang="en-US" dirty="0">
                <a:ea typeface="+mn-lt"/>
                <a:cs typeface="+mn-lt"/>
              </a:rPr>
              <a:t>: Segmenting images into meaningful regions based on similarities between pixels or image patches.</a:t>
            </a:r>
            <a:endParaRPr lang="en-US" dirty="0"/>
          </a:p>
          <a:p>
            <a:r>
              <a:rPr lang="en-US" b="1" dirty="0">
                <a:ea typeface="+mn-lt"/>
                <a:cs typeface="+mn-lt"/>
              </a:rPr>
              <a:t>Gene Expression Analysis</a:t>
            </a:r>
            <a:r>
              <a:rPr lang="en-US" dirty="0">
                <a:ea typeface="+mn-lt"/>
                <a:cs typeface="+mn-lt"/>
              </a:rPr>
              <a:t>: Clustering genes with similar expression patterns across samples to understand biological processes.</a:t>
            </a:r>
            <a:endParaRPr lang="en-US" dirty="0"/>
          </a:p>
          <a:p>
            <a:r>
              <a:rPr lang="en-US" b="1" dirty="0">
                <a:ea typeface="+mn-lt"/>
                <a:cs typeface="+mn-lt"/>
              </a:rPr>
              <a:t>Natural Language Processing (NLP)</a:t>
            </a:r>
            <a:r>
              <a:rPr lang="en-US" dirty="0">
                <a:ea typeface="+mn-lt"/>
                <a:cs typeface="+mn-lt"/>
              </a:rPr>
              <a:t>: Grouping documents or text data based on semantic similarity for tasks like document summarization or topic modeling.</a:t>
            </a:r>
            <a:endParaRPr lang="en-US" dirty="0"/>
          </a:p>
          <a:p>
            <a:r>
              <a:rPr lang="en-US" b="1" dirty="0">
                <a:ea typeface="+mn-lt"/>
                <a:cs typeface="+mn-lt"/>
              </a:rPr>
              <a:t>Social Network Analysis</a:t>
            </a:r>
            <a:r>
              <a:rPr lang="en-US" dirty="0">
                <a:ea typeface="+mn-lt"/>
                <a:cs typeface="+mn-lt"/>
              </a:rPr>
              <a:t>: Identifying influential nodes or communities in social networks based on interaction patterns.</a:t>
            </a:r>
            <a:endParaRPr lang="en-US"/>
          </a:p>
          <a:p>
            <a:r>
              <a:rPr lang="en-US" b="1" dirty="0">
                <a:ea typeface="+mn-lt"/>
                <a:cs typeface="+mn-lt"/>
              </a:rPr>
              <a:t>Market Basket Analysis</a:t>
            </a:r>
            <a:r>
              <a:rPr lang="en-US" dirty="0">
                <a:ea typeface="+mn-lt"/>
                <a:cs typeface="+mn-lt"/>
              </a:rPr>
              <a:t>: Identifying groups of products frequently purchased together by customers in retail settings.</a:t>
            </a:r>
            <a:endParaRPr lang="en-US"/>
          </a:p>
          <a:p>
            <a:endParaRPr lang="en-US"/>
          </a:p>
          <a:p>
            <a:endParaRPr lang="en-US" dirty="0"/>
          </a:p>
        </p:txBody>
      </p:sp>
    </p:spTree>
    <p:extLst>
      <p:ext uri="{BB962C8B-B14F-4D97-AF65-F5344CB8AC3E}">
        <p14:creationId xmlns:p14="http://schemas.microsoft.com/office/powerpoint/2010/main" val="1104110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UNSUPERVISED LEARNING   </vt:lpstr>
      <vt:lpstr>K-means cluster</vt:lpstr>
      <vt:lpstr>PowerPoint Presentation</vt:lpstr>
      <vt:lpstr>Principle:</vt:lpstr>
      <vt:lpstr>PowerPoint Presentation</vt:lpstr>
      <vt:lpstr>PowerPoint Presentation</vt:lpstr>
      <vt:lpstr>Affinity Propagation </vt:lpstr>
      <vt:lpstr>PowerPoint Presentation</vt:lpstr>
      <vt:lpstr>principle</vt:lpstr>
      <vt:lpstr>PowerPoint Presentation</vt:lpstr>
      <vt:lpstr>PowerPoint Presentation</vt:lpstr>
      <vt:lpstr>                             Mean Shift </vt:lpstr>
      <vt:lpstr>PowerPoint Presentation</vt:lpstr>
      <vt:lpstr>principle</vt:lpstr>
      <vt:lpstr>PowerPoint Presentation</vt:lpstr>
      <vt:lpstr>PowerPoint Presentation</vt:lpstr>
      <vt:lpstr>Spectral clustering </vt:lpstr>
      <vt:lpstr>PowerPoint Presentation</vt:lpstr>
      <vt:lpstr>principle</vt:lpstr>
      <vt:lpstr>PowerPoint Presentation</vt:lpstr>
      <vt:lpstr>PowerPoint Presentation</vt:lpstr>
      <vt:lpstr>AgglomerativeClustering </vt:lpstr>
      <vt:lpstr>PowerPoint Presentation</vt:lpstr>
      <vt:lpstr>principle</vt:lpstr>
      <vt:lpstr>PowerPoint Presentation</vt:lpstr>
      <vt:lpstr>PowerPoint Presentation</vt:lpstr>
      <vt:lpstr>Hierarchy BisectingKMeans clustering</vt:lpstr>
      <vt:lpstr>PowerPoint Presentation</vt:lpstr>
      <vt:lpstr>Principle </vt:lpstr>
      <vt:lpstr>PowerPoint Presentation</vt:lpstr>
      <vt:lpstr>PowerPoint Presentation</vt:lpstr>
      <vt:lpstr>HDBSCAN - Hierarchical Density-Based Spatial Clustering of Applications with Noise clustering</vt:lpstr>
      <vt:lpstr>PowerPoint Presentation</vt:lpstr>
      <vt:lpstr>Principle</vt:lpstr>
      <vt:lpstr>PowerPoint Presentation</vt:lpstr>
      <vt:lpstr>PowerPoint Presentation</vt:lpstr>
      <vt:lpstr>DBSCAN </vt:lpstr>
      <vt:lpstr>PowerPoint Presentation</vt:lpstr>
      <vt:lpstr>principle</vt:lpstr>
      <vt:lpstr>PowerPoint Presentation</vt:lpstr>
      <vt:lpstr>Disadvantages</vt:lpstr>
      <vt:lpstr>OPTICS </vt:lpstr>
      <vt:lpstr>PowerPoint Presentation</vt:lpstr>
      <vt:lpstr>principle</vt:lpstr>
      <vt:lpstr>PowerPoint Presentation</vt:lpstr>
      <vt:lpstr>PowerPoint Presentation</vt:lpstr>
      <vt:lpstr>BIRCH </vt:lpstr>
      <vt:lpstr>PowerPoint Presentation</vt:lpstr>
      <vt:lpstr>principle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207</cp:revision>
  <dcterms:created xsi:type="dcterms:W3CDTF">2024-06-15T09:06:10Z</dcterms:created>
  <dcterms:modified xsi:type="dcterms:W3CDTF">2024-06-17T11:17:36Z</dcterms:modified>
</cp:coreProperties>
</file>