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5" r:id="rId7"/>
    <p:sldId id="264" r:id="rId8"/>
    <p:sldId id="263" r:id="rId9"/>
    <p:sldId id="262" r:id="rId10"/>
    <p:sldId id="267" r:id="rId11"/>
    <p:sldId id="266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57FD1-9495-5776-E9C2-0A29C23540BD}" v="1023" dt="2024-06-05T10:10:56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7C57FD1-9495-5776-E9C2-0A29C23540BD}"/>
    <pc:docChg chg="modSld">
      <pc:chgData name="" userId="" providerId="" clId="Web-{07C57FD1-9495-5776-E9C2-0A29C23540BD}" dt="2024-06-05T06:52:57.272" v="0" actId="20577"/>
      <pc:docMkLst>
        <pc:docMk/>
      </pc:docMkLst>
      <pc:sldChg chg="modSp">
        <pc:chgData name="" userId="" providerId="" clId="Web-{07C57FD1-9495-5776-E9C2-0A29C23540BD}" dt="2024-06-05T06:52:57.272" v="0" actId="20577"/>
        <pc:sldMkLst>
          <pc:docMk/>
          <pc:sldMk cId="109857222" sldId="256"/>
        </pc:sldMkLst>
        <pc:spChg chg="mod">
          <ac:chgData name="" userId="" providerId="" clId="Web-{07C57FD1-9495-5776-E9C2-0A29C23540BD}" dt="2024-06-05T06:52:57.272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Viswa Sjp" userId="9332b808126e5975" providerId="Windows Live" clId="Web-{07C57FD1-9495-5776-E9C2-0A29C23540BD}"/>
    <pc:docChg chg="addSld delSld modSld">
      <pc:chgData name="Viswa Sjp" userId="9332b808126e5975" providerId="Windows Live" clId="Web-{07C57FD1-9495-5776-E9C2-0A29C23540BD}" dt="2024-06-05T10:10:56.465" v="1007" actId="20577"/>
      <pc:docMkLst>
        <pc:docMk/>
      </pc:docMkLst>
      <pc:sldChg chg="modSp">
        <pc:chgData name="Viswa Sjp" userId="9332b808126e5975" providerId="Windows Live" clId="Web-{07C57FD1-9495-5776-E9C2-0A29C23540BD}" dt="2024-06-05T10:10:12.105" v="1004" actId="20577"/>
        <pc:sldMkLst>
          <pc:docMk/>
          <pc:sldMk cId="109857222" sldId="256"/>
        </pc:sldMkLst>
        <pc:spChg chg="mod">
          <ac:chgData name="Viswa Sjp" userId="9332b808126e5975" providerId="Windows Live" clId="Web-{07C57FD1-9495-5776-E9C2-0A29C23540BD}" dt="2024-06-05T06:53:12.975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iswa Sjp" userId="9332b808126e5975" providerId="Windows Live" clId="Web-{07C57FD1-9495-5776-E9C2-0A29C23540BD}" dt="2024-06-05T10:10:12.105" v="100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Viswa Sjp" userId="9332b808126e5975" providerId="Windows Live" clId="Web-{07C57FD1-9495-5776-E9C2-0A29C23540BD}" dt="2024-06-05T07:08:02.770" v="274" actId="20577"/>
        <pc:sldMkLst>
          <pc:docMk/>
          <pc:sldMk cId="2588093611" sldId="257"/>
        </pc:sldMkLst>
        <pc:spChg chg="mod">
          <ac:chgData name="Viswa Sjp" userId="9332b808126e5975" providerId="Windows Live" clId="Web-{07C57FD1-9495-5776-E9C2-0A29C23540BD}" dt="2024-06-05T06:54:43.227" v="4" actId="20577"/>
          <ac:spMkLst>
            <pc:docMk/>
            <pc:sldMk cId="2588093611" sldId="257"/>
            <ac:spMk id="2" creationId="{B6BB80B7-CA8D-F458-6A3D-38E2F687E1D1}"/>
          </ac:spMkLst>
        </pc:spChg>
        <pc:spChg chg="mod">
          <ac:chgData name="Viswa Sjp" userId="9332b808126e5975" providerId="Windows Live" clId="Web-{07C57FD1-9495-5776-E9C2-0A29C23540BD}" dt="2024-06-05T07:08:02.770" v="274" actId="20577"/>
          <ac:spMkLst>
            <pc:docMk/>
            <pc:sldMk cId="2588093611" sldId="257"/>
            <ac:spMk id="3" creationId="{0974DBD8-6D56-48D3-73AB-20BAE0CFFE72}"/>
          </ac:spMkLst>
        </pc:spChg>
      </pc:sldChg>
      <pc:sldChg chg="modSp new">
        <pc:chgData name="Viswa Sjp" userId="9332b808126e5975" providerId="Windows Live" clId="Web-{07C57FD1-9495-5776-E9C2-0A29C23540BD}" dt="2024-06-05T10:05:45.690" v="859" actId="20577"/>
        <pc:sldMkLst>
          <pc:docMk/>
          <pc:sldMk cId="4097996168" sldId="258"/>
        </pc:sldMkLst>
        <pc:spChg chg="mod">
          <ac:chgData name="Viswa Sjp" userId="9332b808126e5975" providerId="Windows Live" clId="Web-{07C57FD1-9495-5776-E9C2-0A29C23540BD}" dt="2024-06-05T10:05:45.690" v="859" actId="20577"/>
          <ac:spMkLst>
            <pc:docMk/>
            <pc:sldMk cId="4097996168" sldId="258"/>
            <ac:spMk id="3" creationId="{2B209EA3-C5D2-B65E-1FAF-D1ED6C25E751}"/>
          </ac:spMkLst>
        </pc:spChg>
      </pc:sldChg>
      <pc:sldChg chg="modSp new">
        <pc:chgData name="Viswa Sjp" userId="9332b808126e5975" providerId="Windows Live" clId="Web-{07C57FD1-9495-5776-E9C2-0A29C23540BD}" dt="2024-06-05T10:10:56.465" v="1007" actId="20577"/>
        <pc:sldMkLst>
          <pc:docMk/>
          <pc:sldMk cId="687884028" sldId="259"/>
        </pc:sldMkLst>
        <pc:spChg chg="mod">
          <ac:chgData name="Viswa Sjp" userId="9332b808126e5975" providerId="Windows Live" clId="Web-{07C57FD1-9495-5776-E9C2-0A29C23540BD}" dt="2024-06-05T10:10:56.465" v="1007" actId="20577"/>
          <ac:spMkLst>
            <pc:docMk/>
            <pc:sldMk cId="687884028" sldId="259"/>
            <ac:spMk id="3" creationId="{DBFCBB76-CF62-8651-9F82-388D455BD6A3}"/>
          </ac:spMkLst>
        </pc:spChg>
      </pc:sldChg>
      <pc:sldChg chg="modSp new">
        <pc:chgData name="Viswa Sjp" userId="9332b808126e5975" providerId="Windows Live" clId="Web-{07C57FD1-9495-5776-E9C2-0A29C23540BD}" dt="2024-06-05T10:08:02.100" v="902" actId="20577"/>
        <pc:sldMkLst>
          <pc:docMk/>
          <pc:sldMk cId="2870002579" sldId="260"/>
        </pc:sldMkLst>
        <pc:spChg chg="mod">
          <ac:chgData name="Viswa Sjp" userId="9332b808126e5975" providerId="Windows Live" clId="Web-{07C57FD1-9495-5776-E9C2-0A29C23540BD}" dt="2024-06-05T09:57:14.016" v="831" actId="20577"/>
          <ac:spMkLst>
            <pc:docMk/>
            <pc:sldMk cId="2870002579" sldId="260"/>
            <ac:spMk id="2" creationId="{92D28927-BF47-132F-9F87-02B3AC802E80}"/>
          </ac:spMkLst>
        </pc:spChg>
        <pc:spChg chg="mod">
          <ac:chgData name="Viswa Sjp" userId="9332b808126e5975" providerId="Windows Live" clId="Web-{07C57FD1-9495-5776-E9C2-0A29C23540BD}" dt="2024-06-05T10:08:02.100" v="902" actId="20577"/>
          <ac:spMkLst>
            <pc:docMk/>
            <pc:sldMk cId="2870002579" sldId="260"/>
            <ac:spMk id="3" creationId="{A1F59C8E-D78E-B00D-009E-15C6D0F48975}"/>
          </ac:spMkLst>
        </pc:spChg>
      </pc:sldChg>
      <pc:sldChg chg="modSp new">
        <pc:chgData name="Viswa Sjp" userId="9332b808126e5975" providerId="Windows Live" clId="Web-{07C57FD1-9495-5776-E9C2-0A29C23540BD}" dt="2024-06-05T10:09:53.916" v="986" actId="20577"/>
        <pc:sldMkLst>
          <pc:docMk/>
          <pc:sldMk cId="427647448" sldId="261"/>
        </pc:sldMkLst>
        <pc:spChg chg="mod">
          <ac:chgData name="Viswa Sjp" userId="9332b808126e5975" providerId="Windows Live" clId="Web-{07C57FD1-9495-5776-E9C2-0A29C23540BD}" dt="2024-06-05T10:09:53.916" v="986" actId="20577"/>
          <ac:spMkLst>
            <pc:docMk/>
            <pc:sldMk cId="427647448" sldId="261"/>
            <ac:spMk id="3" creationId="{831423D7-6253-8EB7-E287-56BAAAB01A5D}"/>
          </ac:spMkLst>
        </pc:spChg>
      </pc:sldChg>
      <pc:sldChg chg="addSp delSp modSp new">
        <pc:chgData name="Viswa Sjp" userId="9332b808126e5975" providerId="Windows Live" clId="Web-{07C57FD1-9495-5776-E9C2-0A29C23540BD}" dt="2024-06-05T09:57:04.250" v="827" actId="14100"/>
        <pc:sldMkLst>
          <pc:docMk/>
          <pc:sldMk cId="140912593" sldId="262"/>
        </pc:sldMkLst>
        <pc:spChg chg="mod">
          <ac:chgData name="Viswa Sjp" userId="9332b808126e5975" providerId="Windows Live" clId="Web-{07C57FD1-9495-5776-E9C2-0A29C23540BD}" dt="2024-06-05T09:56:56.985" v="824" actId="20577"/>
          <ac:spMkLst>
            <pc:docMk/>
            <pc:sldMk cId="140912593" sldId="262"/>
            <ac:spMk id="2" creationId="{4038D91B-DD3A-FD57-D9D7-36D441300FC5}"/>
          </ac:spMkLst>
        </pc:spChg>
        <pc:spChg chg="del">
          <ac:chgData name="Viswa Sjp" userId="9332b808126e5975" providerId="Windows Live" clId="Web-{07C57FD1-9495-5776-E9C2-0A29C23540BD}" dt="2024-06-05T09:57:00.485" v="825"/>
          <ac:spMkLst>
            <pc:docMk/>
            <pc:sldMk cId="140912593" sldId="262"/>
            <ac:spMk id="3" creationId="{670BB424-EC71-37CA-737F-BA77D5E3EB5F}"/>
          </ac:spMkLst>
        </pc:spChg>
        <pc:picChg chg="add mod ord">
          <ac:chgData name="Viswa Sjp" userId="9332b808126e5975" providerId="Windows Live" clId="Web-{07C57FD1-9495-5776-E9C2-0A29C23540BD}" dt="2024-06-05T09:57:04.250" v="827" actId="14100"/>
          <ac:picMkLst>
            <pc:docMk/>
            <pc:sldMk cId="140912593" sldId="262"/>
            <ac:picMk id="4" creationId="{B348160D-BD89-20CD-2BB6-9A66B67C315C}"/>
          </ac:picMkLst>
        </pc:picChg>
      </pc:sldChg>
      <pc:sldChg chg="addSp delSp modSp new">
        <pc:chgData name="Viswa Sjp" userId="9332b808126e5975" providerId="Windows Live" clId="Web-{07C57FD1-9495-5776-E9C2-0A29C23540BD}" dt="2024-06-05T09:55:02.387" v="807" actId="14100"/>
        <pc:sldMkLst>
          <pc:docMk/>
          <pc:sldMk cId="2494277617" sldId="263"/>
        </pc:sldMkLst>
        <pc:spChg chg="mod">
          <ac:chgData name="Viswa Sjp" userId="9332b808126e5975" providerId="Windows Live" clId="Web-{07C57FD1-9495-5776-E9C2-0A29C23540BD}" dt="2024-06-05T09:54:51.418" v="804" actId="20577"/>
          <ac:spMkLst>
            <pc:docMk/>
            <pc:sldMk cId="2494277617" sldId="263"/>
            <ac:spMk id="2" creationId="{088C6C82-2BCE-DD7F-2FE7-39E9211718D3}"/>
          </ac:spMkLst>
        </pc:spChg>
        <pc:spChg chg="del">
          <ac:chgData name="Viswa Sjp" userId="9332b808126e5975" providerId="Windows Live" clId="Web-{07C57FD1-9495-5776-E9C2-0A29C23540BD}" dt="2024-06-05T09:54:54.715" v="805"/>
          <ac:spMkLst>
            <pc:docMk/>
            <pc:sldMk cId="2494277617" sldId="263"/>
            <ac:spMk id="3" creationId="{F8FC01E0-5E34-1448-07F5-09C59EBE3372}"/>
          </ac:spMkLst>
        </pc:spChg>
        <pc:picChg chg="add mod ord">
          <ac:chgData name="Viswa Sjp" userId="9332b808126e5975" providerId="Windows Live" clId="Web-{07C57FD1-9495-5776-E9C2-0A29C23540BD}" dt="2024-06-05T09:55:02.387" v="807" actId="14100"/>
          <ac:picMkLst>
            <pc:docMk/>
            <pc:sldMk cId="2494277617" sldId="263"/>
            <ac:picMk id="4" creationId="{F39C5963-E996-BD8F-B397-3EA3C22C6924}"/>
          </ac:picMkLst>
        </pc:picChg>
      </pc:sldChg>
      <pc:sldChg chg="addSp delSp modSp new">
        <pc:chgData name="Viswa Sjp" userId="9332b808126e5975" providerId="Windows Live" clId="Web-{07C57FD1-9495-5776-E9C2-0A29C23540BD}" dt="2024-06-05T09:55:33.232" v="811" actId="14100"/>
        <pc:sldMkLst>
          <pc:docMk/>
          <pc:sldMk cId="178414647" sldId="264"/>
        </pc:sldMkLst>
        <pc:spChg chg="mod">
          <ac:chgData name="Viswa Sjp" userId="9332b808126e5975" providerId="Windows Live" clId="Web-{07C57FD1-9495-5776-E9C2-0A29C23540BD}" dt="2024-06-05T09:52:11.022" v="788" actId="20577"/>
          <ac:spMkLst>
            <pc:docMk/>
            <pc:sldMk cId="178414647" sldId="264"/>
            <ac:spMk id="2" creationId="{3A4B780A-364D-F3F3-5D75-F65FBF022543}"/>
          </ac:spMkLst>
        </pc:spChg>
        <pc:spChg chg="del">
          <ac:chgData name="Viswa Sjp" userId="9332b808126e5975" providerId="Windows Live" clId="Web-{07C57FD1-9495-5776-E9C2-0A29C23540BD}" dt="2024-06-05T09:52:16.757" v="789"/>
          <ac:spMkLst>
            <pc:docMk/>
            <pc:sldMk cId="178414647" sldId="264"/>
            <ac:spMk id="3" creationId="{E8E95D4D-D2BE-DB03-06D5-1829555C516D}"/>
          </ac:spMkLst>
        </pc:spChg>
        <pc:spChg chg="add del mod">
          <ac:chgData name="Viswa Sjp" userId="9332b808126e5975" providerId="Windows Live" clId="Web-{07C57FD1-9495-5776-E9C2-0A29C23540BD}" dt="2024-06-05T09:53:43.384" v="796"/>
          <ac:spMkLst>
            <pc:docMk/>
            <pc:sldMk cId="178414647" sldId="264"/>
            <ac:spMk id="6" creationId="{030FF1FE-3BAB-CDE4-D7A4-AF8931022DAD}"/>
          </ac:spMkLst>
        </pc:spChg>
        <pc:spChg chg="add del mod">
          <ac:chgData name="Viswa Sjp" userId="9332b808126e5975" providerId="Windows Live" clId="Web-{07C57FD1-9495-5776-E9C2-0A29C23540BD}" dt="2024-06-05T09:55:28.935" v="809"/>
          <ac:spMkLst>
            <pc:docMk/>
            <pc:sldMk cId="178414647" sldId="264"/>
            <ac:spMk id="9" creationId="{58DD891B-8A35-CB2B-1BB4-EAC262E2AC2D}"/>
          </ac:spMkLst>
        </pc:spChg>
        <pc:picChg chg="add del mod ord">
          <ac:chgData name="Viswa Sjp" userId="9332b808126e5975" providerId="Windows Live" clId="Web-{07C57FD1-9495-5776-E9C2-0A29C23540BD}" dt="2024-06-05T09:52:49.179" v="795"/>
          <ac:picMkLst>
            <pc:docMk/>
            <pc:sldMk cId="178414647" sldId="264"/>
            <ac:picMk id="4" creationId="{405FFA0A-A085-5F73-A914-16BE9DD48854}"/>
          </ac:picMkLst>
        </pc:picChg>
        <pc:picChg chg="add del mod ord">
          <ac:chgData name="Viswa Sjp" userId="9332b808126e5975" providerId="Windows Live" clId="Web-{07C57FD1-9495-5776-E9C2-0A29C23540BD}" dt="2024-06-05T09:55:06.809" v="808"/>
          <ac:picMkLst>
            <pc:docMk/>
            <pc:sldMk cId="178414647" sldId="264"/>
            <ac:picMk id="7" creationId="{8FCEB207-FDF2-9E38-4627-01E7093B7CB0}"/>
          </ac:picMkLst>
        </pc:picChg>
        <pc:picChg chg="add mod ord">
          <ac:chgData name="Viswa Sjp" userId="9332b808126e5975" providerId="Windows Live" clId="Web-{07C57FD1-9495-5776-E9C2-0A29C23540BD}" dt="2024-06-05T09:55:33.232" v="811" actId="14100"/>
          <ac:picMkLst>
            <pc:docMk/>
            <pc:sldMk cId="178414647" sldId="264"/>
            <ac:picMk id="10" creationId="{EAE148AC-0AB9-10A3-CDBD-D2DB5A5CC4FF}"/>
          </ac:picMkLst>
        </pc:picChg>
      </pc:sldChg>
      <pc:sldChg chg="addSp delSp modSp new">
        <pc:chgData name="Viswa Sjp" userId="9332b808126e5975" providerId="Windows Live" clId="Web-{07C57FD1-9495-5776-E9C2-0A29C23540BD}" dt="2024-06-05T09:56:20.671" v="815" actId="14100"/>
        <pc:sldMkLst>
          <pc:docMk/>
          <pc:sldMk cId="560456161" sldId="265"/>
        </pc:sldMkLst>
        <pc:spChg chg="mod">
          <ac:chgData name="Viswa Sjp" userId="9332b808126e5975" providerId="Windows Live" clId="Web-{07C57FD1-9495-5776-E9C2-0A29C23540BD}" dt="2024-06-05T09:51:56.193" v="783" actId="20577"/>
          <ac:spMkLst>
            <pc:docMk/>
            <pc:sldMk cId="560456161" sldId="265"/>
            <ac:spMk id="2" creationId="{FEFCFC2A-7690-F278-0AA4-F2D684C18675}"/>
          </ac:spMkLst>
        </pc:spChg>
        <pc:spChg chg="del">
          <ac:chgData name="Viswa Sjp" userId="9332b808126e5975" providerId="Windows Live" clId="Web-{07C57FD1-9495-5776-E9C2-0A29C23540BD}" dt="2024-06-05T09:52:00.428" v="784"/>
          <ac:spMkLst>
            <pc:docMk/>
            <pc:sldMk cId="560456161" sldId="265"/>
            <ac:spMk id="3" creationId="{F7F98E21-0CC0-BB59-BBA7-C0C3A2437511}"/>
          </ac:spMkLst>
        </pc:spChg>
        <pc:spChg chg="add del mod">
          <ac:chgData name="Viswa Sjp" userId="9332b808126e5975" providerId="Windows Live" clId="Web-{07C57FD1-9495-5776-E9C2-0A29C23540BD}" dt="2024-06-05T09:56:17.249" v="813"/>
          <ac:spMkLst>
            <pc:docMk/>
            <pc:sldMk cId="560456161" sldId="265"/>
            <ac:spMk id="6" creationId="{C3FC0045-A7FD-17B3-0A89-37D798ABC800}"/>
          </ac:spMkLst>
        </pc:spChg>
        <pc:picChg chg="add del mod ord">
          <ac:chgData name="Viswa Sjp" userId="9332b808126e5975" providerId="Windows Live" clId="Web-{07C57FD1-9495-5776-E9C2-0A29C23540BD}" dt="2024-06-05T09:55:39.857" v="812"/>
          <ac:picMkLst>
            <pc:docMk/>
            <pc:sldMk cId="560456161" sldId="265"/>
            <ac:picMk id="4" creationId="{0840F17B-AD87-7162-D533-76AB89D0D84E}"/>
          </ac:picMkLst>
        </pc:picChg>
        <pc:picChg chg="add mod ord">
          <ac:chgData name="Viswa Sjp" userId="9332b808126e5975" providerId="Windows Live" clId="Web-{07C57FD1-9495-5776-E9C2-0A29C23540BD}" dt="2024-06-05T09:56:20.671" v="815" actId="14100"/>
          <ac:picMkLst>
            <pc:docMk/>
            <pc:sldMk cId="560456161" sldId="265"/>
            <ac:picMk id="7" creationId="{675D53AA-CF56-99BC-DF2F-9B03DD6AAC4C}"/>
          </ac:picMkLst>
        </pc:picChg>
      </pc:sldChg>
      <pc:sldChg chg="addSp delSp modSp new del mod setBg">
        <pc:chgData name="Viswa Sjp" userId="9332b808126e5975" providerId="Windows Live" clId="Web-{07C57FD1-9495-5776-E9C2-0A29C23540BD}" dt="2024-06-05T09:51:50.224" v="781"/>
        <pc:sldMkLst>
          <pc:docMk/>
          <pc:sldMk cId="1345572894" sldId="266"/>
        </pc:sldMkLst>
        <pc:spChg chg="del mod">
          <ac:chgData name="Viswa Sjp" userId="9332b808126e5975" providerId="Windows Live" clId="Web-{07C57FD1-9495-5776-E9C2-0A29C23540BD}" dt="2024-06-05T09:51:32.880" v="778"/>
          <ac:spMkLst>
            <pc:docMk/>
            <pc:sldMk cId="1345572894" sldId="266"/>
            <ac:spMk id="2" creationId="{80B9AB56-3F88-11A4-684B-58AEC10B5F1B}"/>
          </ac:spMkLst>
        </pc:spChg>
        <pc:spChg chg="del">
          <ac:chgData name="Viswa Sjp" userId="9332b808126e5975" providerId="Windows Live" clId="Web-{07C57FD1-9495-5776-E9C2-0A29C23540BD}" dt="2024-06-05T09:48:02.373" v="764"/>
          <ac:spMkLst>
            <pc:docMk/>
            <pc:sldMk cId="1345572894" sldId="266"/>
            <ac:spMk id="3" creationId="{F2CD044C-0E42-3188-433C-DC321B5EDC11}"/>
          </ac:spMkLst>
        </pc:spChg>
        <pc:spChg chg="add del mod">
          <ac:chgData name="Viswa Sjp" userId="9332b808126e5975" providerId="Windows Live" clId="Web-{07C57FD1-9495-5776-E9C2-0A29C23540BD}" dt="2024-06-05T09:51:07.598" v="774"/>
          <ac:spMkLst>
            <pc:docMk/>
            <pc:sldMk cId="1345572894" sldId="266"/>
            <ac:spMk id="8" creationId="{2835DE1D-249D-B421-095C-8F4D7589E886}"/>
          </ac:spMkLst>
        </pc:spChg>
        <pc:spChg chg="add del">
          <ac:chgData name="Viswa Sjp" userId="9332b808126e5975" providerId="Windows Live" clId="Web-{07C57FD1-9495-5776-E9C2-0A29C23540BD}" dt="2024-06-05T09:48:21.405" v="769"/>
          <ac:spMkLst>
            <pc:docMk/>
            <pc:sldMk cId="1345572894" sldId="266"/>
            <ac:spMk id="9" creationId="{6753252F-4873-4F63-801D-CC719279A7D5}"/>
          </ac:spMkLst>
        </pc:spChg>
        <pc:spChg chg="add del">
          <ac:chgData name="Viswa Sjp" userId="9332b808126e5975" providerId="Windows Live" clId="Web-{07C57FD1-9495-5776-E9C2-0A29C23540BD}" dt="2024-06-05T09:48:21.405" v="769"/>
          <ac:spMkLst>
            <pc:docMk/>
            <pc:sldMk cId="1345572894" sldId="266"/>
            <ac:spMk id="11" creationId="{047C8CCB-F95D-4249-92DD-651249D3535A}"/>
          </ac:spMkLst>
        </pc:spChg>
        <pc:spChg chg="add del">
          <ac:chgData name="Viswa Sjp" userId="9332b808126e5975" providerId="Windows Live" clId="Web-{07C57FD1-9495-5776-E9C2-0A29C23540BD}" dt="2024-06-05T09:51:35.318" v="779"/>
          <ac:spMkLst>
            <pc:docMk/>
            <pc:sldMk cId="1345572894" sldId="266"/>
            <ac:spMk id="13" creationId="{D4771268-CB57-404A-9271-370EB28F6090}"/>
          </ac:spMkLst>
        </pc:spChg>
        <pc:picChg chg="add del mod ord">
          <ac:chgData name="Viswa Sjp" userId="9332b808126e5975" providerId="Windows Live" clId="Web-{07C57FD1-9495-5776-E9C2-0A29C23540BD}" dt="2024-06-05T09:50:55.504" v="773"/>
          <ac:picMkLst>
            <pc:docMk/>
            <pc:sldMk cId="1345572894" sldId="266"/>
            <ac:picMk id="4" creationId="{F73F7FD4-814C-3CDC-F55F-F2CAE0E169E3}"/>
          </ac:picMkLst>
        </pc:picChg>
        <pc:picChg chg="add mod">
          <ac:chgData name="Viswa Sjp" userId="9332b808126e5975" providerId="Windows Live" clId="Web-{07C57FD1-9495-5776-E9C2-0A29C23540BD}" dt="2024-06-05T09:50:42.332" v="771"/>
          <ac:picMkLst>
            <pc:docMk/>
            <pc:sldMk cId="1345572894" sldId="266"/>
            <ac:picMk id="5" creationId="{FF7EAD74-182B-8E18-F45E-7E2DD313C490}"/>
          </ac:picMkLst>
        </pc:picChg>
        <pc:picChg chg="add mod">
          <ac:chgData name="Viswa Sjp" userId="9332b808126e5975" providerId="Windows Live" clId="Web-{07C57FD1-9495-5776-E9C2-0A29C23540BD}" dt="2024-06-05T09:50:50.785" v="772"/>
          <ac:picMkLst>
            <pc:docMk/>
            <pc:sldMk cId="1345572894" sldId="266"/>
            <ac:picMk id="6" creationId="{354D7767-E897-BEDC-8261-9E8B85209DA4}"/>
          </ac:picMkLst>
        </pc:picChg>
        <pc:picChg chg="add mod ord">
          <ac:chgData name="Viswa Sjp" userId="9332b808126e5975" providerId="Windows Live" clId="Web-{07C57FD1-9495-5776-E9C2-0A29C23540BD}" dt="2024-06-05T09:51:39.615" v="780" actId="1076"/>
          <ac:picMkLst>
            <pc:docMk/>
            <pc:sldMk cId="1345572894" sldId="266"/>
            <ac:picMk id="10" creationId="{58D9C7AD-3DEA-26FA-4783-517D5C4FE0C9}"/>
          </ac:picMkLst>
        </pc:picChg>
      </pc:sldChg>
      <pc:sldChg chg="addSp delSp modSp new">
        <pc:chgData name="Viswa Sjp" userId="9332b808126e5975" providerId="Windows Live" clId="Web-{07C57FD1-9495-5776-E9C2-0A29C23540BD}" dt="2024-06-05T10:02:10.495" v="850" actId="14100"/>
        <pc:sldMkLst>
          <pc:docMk/>
          <pc:sldMk cId="2061049958" sldId="266"/>
        </pc:sldMkLst>
        <pc:spChg chg="mod">
          <ac:chgData name="Viswa Sjp" userId="9332b808126e5975" providerId="Windows Live" clId="Web-{07C57FD1-9495-5776-E9C2-0A29C23540BD}" dt="2024-06-05T10:01:55.948" v="847" actId="20577"/>
          <ac:spMkLst>
            <pc:docMk/>
            <pc:sldMk cId="2061049958" sldId="266"/>
            <ac:spMk id="2" creationId="{75BEBAE1-681A-6B47-485C-942F42DCD95E}"/>
          </ac:spMkLst>
        </pc:spChg>
        <pc:spChg chg="del">
          <ac:chgData name="Viswa Sjp" userId="9332b808126e5975" providerId="Windows Live" clId="Web-{07C57FD1-9495-5776-E9C2-0A29C23540BD}" dt="2024-06-05T10:02:02.073" v="848"/>
          <ac:spMkLst>
            <pc:docMk/>
            <pc:sldMk cId="2061049958" sldId="266"/>
            <ac:spMk id="3" creationId="{45A30D64-0365-8D1F-5658-9526DEAD8FDC}"/>
          </ac:spMkLst>
        </pc:spChg>
        <pc:picChg chg="add mod ord">
          <ac:chgData name="Viswa Sjp" userId="9332b808126e5975" providerId="Windows Live" clId="Web-{07C57FD1-9495-5776-E9C2-0A29C23540BD}" dt="2024-06-05T10:02:10.495" v="850" actId="14100"/>
          <ac:picMkLst>
            <pc:docMk/>
            <pc:sldMk cId="2061049958" sldId="266"/>
            <ac:picMk id="4" creationId="{2B91085D-86AE-6598-ED46-F30C640AA393}"/>
          </ac:picMkLst>
        </pc:picChg>
      </pc:sldChg>
      <pc:sldChg chg="addSp delSp modSp new">
        <pc:chgData name="Viswa Sjp" userId="9332b808126e5975" providerId="Windows Live" clId="Web-{07C57FD1-9495-5776-E9C2-0A29C23540BD}" dt="2024-06-05T09:57:59.549" v="840" actId="14100"/>
        <pc:sldMkLst>
          <pc:docMk/>
          <pc:sldMk cId="4154147122" sldId="267"/>
        </pc:sldMkLst>
        <pc:spChg chg="mod">
          <ac:chgData name="Viswa Sjp" userId="9332b808126e5975" providerId="Windows Live" clId="Web-{07C57FD1-9495-5776-E9C2-0A29C23540BD}" dt="2024-06-05T09:57:46.221" v="836" actId="20577"/>
          <ac:spMkLst>
            <pc:docMk/>
            <pc:sldMk cId="4154147122" sldId="267"/>
            <ac:spMk id="2" creationId="{03FD6889-7476-C8EB-2173-CDEEF130AF06}"/>
          </ac:spMkLst>
        </pc:spChg>
        <pc:spChg chg="del">
          <ac:chgData name="Viswa Sjp" userId="9332b808126e5975" providerId="Windows Live" clId="Web-{07C57FD1-9495-5776-E9C2-0A29C23540BD}" dt="2024-06-05T09:57:49.611" v="837"/>
          <ac:spMkLst>
            <pc:docMk/>
            <pc:sldMk cId="4154147122" sldId="267"/>
            <ac:spMk id="3" creationId="{50E50DCF-F3EA-6878-2146-D2DAA3A74512}"/>
          </ac:spMkLst>
        </pc:spChg>
        <pc:picChg chg="add mod ord">
          <ac:chgData name="Viswa Sjp" userId="9332b808126e5975" providerId="Windows Live" clId="Web-{07C57FD1-9495-5776-E9C2-0A29C23540BD}" dt="2024-06-05T09:57:59.549" v="840" actId="14100"/>
          <ac:picMkLst>
            <pc:docMk/>
            <pc:sldMk cId="4154147122" sldId="267"/>
            <ac:picMk id="4" creationId="{62504962-4292-46F2-E354-69B6D4F02136}"/>
          </ac:picMkLst>
        </pc:picChg>
      </pc:sldChg>
      <pc:sldChg chg="modSp new">
        <pc:chgData name="Viswa Sjp" userId="9332b808126e5975" providerId="Windows Live" clId="Web-{07C57FD1-9495-5776-E9C2-0A29C23540BD}" dt="2024-06-05T10:08:22.695" v="905" actId="20577"/>
        <pc:sldMkLst>
          <pc:docMk/>
          <pc:sldMk cId="4187536580" sldId="268"/>
        </pc:sldMkLst>
        <pc:spChg chg="mod">
          <ac:chgData name="Viswa Sjp" userId="9332b808126e5975" providerId="Windows Live" clId="Web-{07C57FD1-9495-5776-E9C2-0A29C23540BD}" dt="2024-06-05T10:08:22.695" v="905" actId="20577"/>
          <ac:spMkLst>
            <pc:docMk/>
            <pc:sldMk cId="4187536580" sldId="268"/>
            <ac:spMk id="3" creationId="{3F530CE7-228C-44BC-94E1-FF68814138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Assigment</a:t>
            </a:r>
            <a:r>
              <a:rPr lang="en-US" dirty="0"/>
              <a:t> </a:t>
            </a:r>
            <a:r>
              <a:rPr lang="en-US" dirty="0" err="1"/>
              <a:t>documendation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6889-7476-C8EB-2173-CDEEF130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2504962-4292-46F2-E354-69B6D4F02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887" y="1324159"/>
            <a:ext cx="6096000" cy="3887777"/>
          </a:xfrm>
        </p:spPr>
      </p:pic>
    </p:spTree>
    <p:extLst>
      <p:ext uri="{BB962C8B-B14F-4D97-AF65-F5344CB8AC3E}">
        <p14:creationId xmlns:p14="http://schemas.microsoft.com/office/powerpoint/2010/main" val="415414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BAE1-681A-6B47-485C-942F42DC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NVBAYES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B91085D-86AE-6598-ED46-F30C640AA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887" y="1417998"/>
            <a:ext cx="6096000" cy="3355044"/>
          </a:xfrm>
        </p:spPr>
      </p:pic>
    </p:spTree>
    <p:extLst>
      <p:ext uri="{BB962C8B-B14F-4D97-AF65-F5344CB8AC3E}">
        <p14:creationId xmlns:p14="http://schemas.microsoft.com/office/powerpoint/2010/main" val="2061049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8927-BF47-132F-9F87-02B3AC80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59C8E-D78E-B00D-009E-15C6D0F48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02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C68F-9CC1-99F1-552D-935D1411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423D7-6253-8EB7-E287-56BAAAB01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6.) Mention your final model, justify why u have chosen the same.</a:t>
            </a:r>
          </a:p>
          <a:p>
            <a:pPr marL="0" indent="0">
              <a:buNone/>
            </a:pPr>
            <a:r>
              <a:rPr lang="en-US" dirty="0"/>
              <a:t>                 </a:t>
            </a:r>
          </a:p>
          <a:p>
            <a:pPr marL="0" indent="0">
              <a:buNone/>
            </a:pPr>
            <a:r>
              <a:rPr lang="en-US" dirty="0"/>
              <a:t>                 Random Forest </a:t>
            </a:r>
            <a:r>
              <a:rPr lang="en-US" dirty="0" err="1"/>
              <a:t>clssification</a:t>
            </a:r>
            <a:r>
              <a:rPr lang="en-US" dirty="0"/>
              <a:t> is giving best accuracy                                   value better   </a:t>
            </a:r>
            <a:r>
              <a:rPr lang="en-US" dirty="0" err="1"/>
              <a:t>then</a:t>
            </a:r>
            <a:r>
              <a:rPr lang="en-US" dirty="0"/>
              <a:t> others ,so I </a:t>
            </a:r>
            <a:r>
              <a:rPr lang="en-US" dirty="0" err="1"/>
              <a:t>choosed</a:t>
            </a:r>
            <a:r>
              <a:rPr lang="en-US" dirty="0"/>
              <a:t> this  AI brain for                           the CKD  PREDICTION</a:t>
            </a:r>
          </a:p>
        </p:txBody>
      </p:sp>
    </p:spTree>
    <p:extLst>
      <p:ext uri="{BB962C8B-B14F-4D97-AF65-F5344CB8AC3E}">
        <p14:creationId xmlns:p14="http://schemas.microsoft.com/office/powerpoint/2010/main" val="42764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80B7-CA8D-F458-6A3D-38E2F687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Problem Statement or Requirement: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4DBD8-6D56-48D3-73AB-20BAE0CFF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607"/>
            <a:ext cx="10515600" cy="478265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A requirement from the Hospital, Management asked us to create a predictive model which will predict the Chronic Kidney Disease (CKD) based on the several parameters. The Client has provided the dataset of the same. 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1.) Identify your problem statement:</a:t>
            </a:r>
          </a:p>
          <a:p>
            <a:pPr marL="0" indent="0">
              <a:buNone/>
            </a:pPr>
            <a:r>
              <a:rPr lang="en-US" dirty="0"/>
              <a:t>                          </a:t>
            </a:r>
            <a:r>
              <a:rPr lang="en-US" dirty="0">
                <a:ea typeface="+mn-lt"/>
                <a:cs typeface="+mn-lt"/>
              </a:rPr>
              <a:t>Given dataset has Numerical value, So, it                                                                                                                   comes under the Machine Learning.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       Given input and output data is very clear. So, It comes under                                                                          the  Supervised learning. 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      Given output is like </a:t>
            </a:r>
            <a:r>
              <a:rPr lang="en-US" dirty="0" err="1">
                <a:ea typeface="+mn-lt"/>
                <a:cs typeface="+mn-lt"/>
              </a:rPr>
              <a:t>yess</a:t>
            </a:r>
            <a:r>
              <a:rPr lang="en-US" dirty="0">
                <a:ea typeface="+mn-lt"/>
                <a:cs typeface="+mn-lt"/>
              </a:rPr>
              <a:t> or no type . So, It is comes under the                                                                         Classification.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client is asking to predict the chronic kidney </a:t>
            </a:r>
            <a:r>
              <a:rPr lang="en-US" err="1"/>
              <a:t>diease</a:t>
            </a:r>
            <a:r>
              <a:rPr lang="en-US" dirty="0"/>
              <a:t>, by given </a:t>
            </a:r>
            <a:r>
              <a:rPr lang="en-US" err="1"/>
              <a:t>datast.This</a:t>
            </a:r>
            <a:r>
              <a:rPr lang="en-US" dirty="0"/>
              <a:t> AI model name is </a:t>
            </a:r>
            <a:r>
              <a:rPr lang="en-US" sz="2400" b="1" dirty="0"/>
              <a:t>CKD-prediction</a:t>
            </a:r>
          </a:p>
        </p:txBody>
      </p:sp>
    </p:spTree>
    <p:extLst>
      <p:ext uri="{BB962C8B-B14F-4D97-AF65-F5344CB8AC3E}">
        <p14:creationId xmlns:p14="http://schemas.microsoft.com/office/powerpoint/2010/main" val="258809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0326-0871-5A75-215B-05424F42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09EA3-C5D2-B65E-1FAF-D1ED6C25E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2.) Tell basic info about the dataset (Total number of rows, columns) </a:t>
            </a:r>
          </a:p>
          <a:p>
            <a:r>
              <a:rPr lang="en-US" dirty="0">
                <a:ea typeface="+mn-lt"/>
                <a:cs typeface="+mn-lt"/>
              </a:rPr>
              <a:t>                    Rows : 399 &amp; Column : 28</a:t>
            </a:r>
            <a:endParaRPr lang="en-US" dirty="0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3.) Mention the pre-processing method if you’re doing any (like converting string to number – nominal data)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                   In the given dataset some columns are not used so we are going to remove than and also some string also there in the dataset set ,</a:t>
            </a:r>
            <a:r>
              <a:rPr lang="en-US" dirty="0" err="1"/>
              <a:t>its</a:t>
            </a:r>
            <a:r>
              <a:rPr lang="en-US" dirty="0"/>
              <a:t> like ordinal data so we are going to use the </a:t>
            </a:r>
            <a:r>
              <a:rPr lang="en-US" dirty="0" err="1"/>
              <a:t>labe</a:t>
            </a:r>
            <a:r>
              <a:rPr lang="en-US" dirty="0"/>
              <a:t> parameters to convert that strig to </a:t>
            </a:r>
            <a:r>
              <a:rPr lang="en-US" dirty="0" err="1"/>
              <a:t>numers</a:t>
            </a:r>
            <a:r>
              <a:rPr lang="en-US" dirty="0"/>
              <a:t>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409799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721F-1B99-EBBE-1E61-1601ED1A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CBB76-CF62-8651-9F82-388D455BD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4.Develop a good model with good evaluation metric. You can use any machine learning algorithm; you can create many models. Finally, you have to come up with final model</a:t>
            </a:r>
          </a:p>
          <a:p>
            <a:pPr marL="0" indent="0">
              <a:buNone/>
            </a:pPr>
            <a:r>
              <a:rPr lang="en-US" dirty="0"/>
              <a:t>                  I </a:t>
            </a:r>
            <a:r>
              <a:rPr lang="en-US" dirty="0">
                <a:ea typeface="+mn-lt"/>
                <a:cs typeface="+mn-lt"/>
              </a:rPr>
              <a:t>have created the AI models by using the machine learning algorithms like Support Vector classification, Decision Tree classification, Random Forest classification. Logistic regression ,KNN and NAVIE BAYES </a:t>
            </a:r>
          </a:p>
          <a:p>
            <a:pPr marL="0" indent="0">
              <a:buNone/>
            </a:pPr>
            <a:r>
              <a:rPr lang="en-US" dirty="0"/>
              <a:t>                   I have </a:t>
            </a:r>
            <a:r>
              <a:rPr lang="en-US" err="1"/>
              <a:t>usd</a:t>
            </a:r>
            <a:r>
              <a:rPr lang="en-US" dirty="0"/>
              <a:t> </a:t>
            </a:r>
            <a:r>
              <a:rPr lang="en-US" err="1"/>
              <a:t>gridsearchCV</a:t>
            </a:r>
            <a:r>
              <a:rPr lang="en-US" dirty="0"/>
              <a:t> and </a:t>
            </a:r>
            <a:r>
              <a:rPr lang="en-US" err="1"/>
              <a:t>standardscaler</a:t>
            </a:r>
            <a:r>
              <a:rPr lang="en-US" dirty="0"/>
              <a:t> for the best module creation , I got</a:t>
            </a:r>
            <a:r>
              <a:rPr lang="en-US" sz="2400" dirty="0">
                <a:latin typeface="Aptos"/>
              </a:rPr>
              <a:t> in best </a:t>
            </a:r>
            <a:r>
              <a:rPr lang="en-US" sz="2400" err="1">
                <a:latin typeface="Aptos"/>
              </a:rPr>
              <a:t>accuracyin</a:t>
            </a:r>
            <a:r>
              <a:rPr lang="en-US" sz="2400" dirty="0">
                <a:latin typeface="Aptos"/>
              </a:rPr>
              <a:t> </a:t>
            </a:r>
            <a:r>
              <a:rPr lang="en-US" sz="2400" err="1">
                <a:latin typeface="Aptos"/>
              </a:rPr>
              <a:t>randomforest</a:t>
            </a:r>
            <a:r>
              <a:rPr lang="en-US" sz="2400" dirty="0">
                <a:latin typeface="Aptos"/>
              </a:rPr>
              <a:t> classification.so I took this module as my best </a:t>
            </a:r>
            <a:r>
              <a:rPr lang="en-US" sz="2400" err="1">
                <a:latin typeface="Aptos"/>
              </a:rPr>
              <a:t>brain.i</a:t>
            </a:r>
            <a:r>
              <a:rPr lang="en-US" sz="2400" dirty="0">
                <a:latin typeface="Aptos"/>
              </a:rPr>
              <a:t> attached everything below</a:t>
            </a:r>
            <a:endParaRPr lang="en-US" sz="240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68788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15B2-A323-0957-97EB-D6ADB0B6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30CE7-228C-44BC-94E1-FF6881413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5.) All the research values of each algorithm should be documented. (You can make tabulation or screenshot of the results.)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3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FC2A-7690-F278-0AA4-F2D684C1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SVC</a:t>
            </a:r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75D53AA-CF56-99BC-DF2F-9B03DD6AA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887" y="1380104"/>
            <a:ext cx="6096000" cy="4336606"/>
          </a:xfrm>
        </p:spPr>
      </p:pic>
    </p:spTree>
    <p:extLst>
      <p:ext uri="{BB962C8B-B14F-4D97-AF65-F5344CB8AC3E}">
        <p14:creationId xmlns:p14="http://schemas.microsoft.com/office/powerpoint/2010/main" val="56045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780A-364D-F3F3-5D75-F65FBF02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DTC</a:t>
            </a:r>
          </a:p>
        </p:txBody>
      </p:sp>
      <p:pic>
        <p:nvPicPr>
          <p:cNvPr id="10" name="Content Placeholder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AE148AC-0AB9-10A3-CDBD-D2DB5A5CC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887" y="1327052"/>
            <a:ext cx="6096000" cy="4298936"/>
          </a:xfrm>
        </p:spPr>
      </p:pic>
    </p:spTree>
    <p:extLst>
      <p:ext uri="{BB962C8B-B14F-4D97-AF65-F5344CB8AC3E}">
        <p14:creationId xmlns:p14="http://schemas.microsoft.com/office/powerpoint/2010/main" val="17841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6C82-2BCE-DD7F-2FE7-39E92117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RFC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39C5963-E996-BD8F-B397-3EA3C22C6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887" y="1329353"/>
            <a:ext cx="6096000" cy="4021165"/>
          </a:xfrm>
        </p:spPr>
      </p:pic>
    </p:spTree>
    <p:extLst>
      <p:ext uri="{BB962C8B-B14F-4D97-AF65-F5344CB8AC3E}">
        <p14:creationId xmlns:p14="http://schemas.microsoft.com/office/powerpoint/2010/main" val="249427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D91B-DD3A-FD57-D9D7-36D44130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C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348160D-BD89-20CD-2BB6-9A66B67C3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887" y="1363289"/>
            <a:ext cx="6096000" cy="4111444"/>
          </a:xfrm>
        </p:spPr>
      </p:pic>
    </p:spTree>
    <p:extLst>
      <p:ext uri="{BB962C8B-B14F-4D97-AF65-F5344CB8AC3E}">
        <p14:creationId xmlns:p14="http://schemas.microsoft.com/office/powerpoint/2010/main" val="14091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Machine Learning Classification</vt:lpstr>
      <vt:lpstr>Problem Statement or Requirement: </vt:lpstr>
      <vt:lpstr>PowerPoint Presentation</vt:lpstr>
      <vt:lpstr>PowerPoint Presentation</vt:lpstr>
      <vt:lpstr>PowerPoint Presentation</vt:lpstr>
      <vt:lpstr>SVC</vt:lpstr>
      <vt:lpstr>DTC</vt:lpstr>
      <vt:lpstr>RFC</vt:lpstr>
      <vt:lpstr>LOGISTIC C</vt:lpstr>
      <vt:lpstr>KNN</vt:lpstr>
      <vt:lpstr>NVBAYES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245</cp:revision>
  <dcterms:created xsi:type="dcterms:W3CDTF">2024-06-05T06:52:45Z</dcterms:created>
  <dcterms:modified xsi:type="dcterms:W3CDTF">2024-06-05T10:11:02Z</dcterms:modified>
</cp:coreProperties>
</file>