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75" r:id="rId6"/>
    <p:sldId id="259" r:id="rId7"/>
    <p:sldId id="260" r:id="rId8"/>
    <p:sldId id="267" r:id="rId9"/>
    <p:sldId id="261" r:id="rId10"/>
    <p:sldId id="263" r:id="rId11"/>
    <p:sldId id="264" r:id="rId12"/>
    <p:sldId id="278" r:id="rId13"/>
    <p:sldId id="265" r:id="rId14"/>
    <p:sldId id="266" r:id="rId15"/>
    <p:sldId id="271" r:id="rId16"/>
    <p:sldId id="272" r:id="rId17"/>
    <p:sldId id="270" r:id="rId18"/>
    <p:sldId id="273" r:id="rId19"/>
    <p:sldId id="279" r:id="rId20"/>
    <p:sldId id="269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0FB8E-D58E-A4B2-BC81-037243D619DF}" v="650" dt="2024-05-29T11:57:03.966"/>
    <p1510:client id="{6496EBFE-40A7-AD2F-9B3C-FD10824959FD}" v="197" dt="2024-05-28T06:52:47.030"/>
    <p1510:client id="{BC130B7D-828C-7B6B-B582-D6D79A508F9D}" v="15" dt="2024-05-28T09:53:09.461"/>
    <p1510:client id="{DF2C789E-C97D-4486-A944-58DC3425437C}" v="316" dt="2024-05-28T09:06:26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 Sjp" userId="9332b808126e5975" providerId="Windows Live" clId="Web-{BC130B7D-828C-7B6B-B582-D6D79A508F9D}"/>
    <pc:docChg chg="addSld modSld">
      <pc:chgData name="Viswa Sjp" userId="9332b808126e5975" providerId="Windows Live" clId="Web-{BC130B7D-828C-7B6B-B582-D6D79A508F9D}" dt="2024-05-28T09:53:08.648" v="13" actId="20577"/>
      <pc:docMkLst>
        <pc:docMk/>
      </pc:docMkLst>
      <pc:sldChg chg="modSp new">
        <pc:chgData name="Viswa Sjp" userId="9332b808126e5975" providerId="Windows Live" clId="Web-{BC130B7D-828C-7B6B-B582-D6D79A508F9D}" dt="2024-05-28T09:53:08.648" v="13" actId="20577"/>
        <pc:sldMkLst>
          <pc:docMk/>
          <pc:sldMk cId="579819584" sldId="274"/>
        </pc:sldMkLst>
        <pc:spChg chg="mod">
          <ac:chgData name="Viswa Sjp" userId="9332b808126e5975" providerId="Windows Live" clId="Web-{BC130B7D-828C-7B6B-B582-D6D79A508F9D}" dt="2024-05-28T09:53:08.648" v="13" actId="20577"/>
          <ac:spMkLst>
            <pc:docMk/>
            <pc:sldMk cId="579819584" sldId="274"/>
            <ac:spMk id="2" creationId="{20744DB9-DA73-578C-EF0C-4CD04A9DE347}"/>
          </ac:spMkLst>
        </pc:spChg>
      </pc:sldChg>
    </pc:docChg>
  </pc:docChgLst>
  <pc:docChgLst>
    <pc:chgData name="Viswa Sjp" userId="9332b808126e5975" providerId="Windows Live" clId="Web-{2450FB8E-D58E-A4B2-BC81-037243D619DF}"/>
    <pc:docChg chg="addSld delSld modSld">
      <pc:chgData name="Viswa Sjp" userId="9332b808126e5975" providerId="Windows Live" clId="Web-{2450FB8E-D58E-A4B2-BC81-037243D619DF}" dt="2024-05-29T11:57:03.966" v="645" actId="20577"/>
      <pc:docMkLst>
        <pc:docMk/>
      </pc:docMkLst>
      <pc:sldChg chg="del">
        <pc:chgData name="Viswa Sjp" userId="9332b808126e5975" providerId="Windows Live" clId="Web-{2450FB8E-D58E-A4B2-BC81-037243D619DF}" dt="2024-05-29T10:21:25.620" v="122"/>
        <pc:sldMkLst>
          <pc:docMk/>
          <pc:sldMk cId="579819584" sldId="274"/>
        </pc:sldMkLst>
      </pc:sldChg>
      <pc:sldChg chg="modSp new">
        <pc:chgData name="Viswa Sjp" userId="9332b808126e5975" providerId="Windows Live" clId="Web-{2450FB8E-D58E-A4B2-BC81-037243D619DF}" dt="2024-05-29T10:21:16.354" v="121" actId="20577"/>
        <pc:sldMkLst>
          <pc:docMk/>
          <pc:sldMk cId="2909314701" sldId="275"/>
        </pc:sldMkLst>
        <pc:spChg chg="mod">
          <ac:chgData name="Viswa Sjp" userId="9332b808126e5975" providerId="Windows Live" clId="Web-{2450FB8E-D58E-A4B2-BC81-037243D619DF}" dt="2024-05-29T10:07:33.460" v="7" actId="20577"/>
          <ac:spMkLst>
            <pc:docMk/>
            <pc:sldMk cId="2909314701" sldId="275"/>
            <ac:spMk id="2" creationId="{DF27D755-F03E-69BF-8052-5F625C51BD51}"/>
          </ac:spMkLst>
        </pc:spChg>
        <pc:spChg chg="mod">
          <ac:chgData name="Viswa Sjp" userId="9332b808126e5975" providerId="Windows Live" clId="Web-{2450FB8E-D58E-A4B2-BC81-037243D619DF}" dt="2024-05-29T10:21:16.354" v="121" actId="20577"/>
          <ac:spMkLst>
            <pc:docMk/>
            <pc:sldMk cId="2909314701" sldId="275"/>
            <ac:spMk id="3" creationId="{E0256D7A-7D84-75B8-14DD-5BD4B6D0D6F5}"/>
          </ac:spMkLst>
        </pc:spChg>
      </pc:sldChg>
      <pc:sldChg chg="modSp new del">
        <pc:chgData name="Viswa Sjp" userId="9332b808126e5975" providerId="Windows Live" clId="Web-{2450FB8E-D58E-A4B2-BC81-037243D619DF}" dt="2024-05-29T10:56:36.414" v="155"/>
        <pc:sldMkLst>
          <pc:docMk/>
          <pc:sldMk cId="2126492642" sldId="276"/>
        </pc:sldMkLst>
        <pc:spChg chg="mod">
          <ac:chgData name="Viswa Sjp" userId="9332b808126e5975" providerId="Windows Live" clId="Web-{2450FB8E-D58E-A4B2-BC81-037243D619DF}" dt="2024-05-29T10:29:55.388" v="154" actId="20577"/>
          <ac:spMkLst>
            <pc:docMk/>
            <pc:sldMk cId="2126492642" sldId="276"/>
            <ac:spMk id="2" creationId="{D9898255-52C9-D739-534E-6C1896259627}"/>
          </ac:spMkLst>
        </pc:spChg>
        <pc:spChg chg="mod">
          <ac:chgData name="Viswa Sjp" userId="9332b808126e5975" providerId="Windows Live" clId="Web-{2450FB8E-D58E-A4B2-BC81-037243D619DF}" dt="2024-05-29T10:21:49.667" v="131" actId="20577"/>
          <ac:spMkLst>
            <pc:docMk/>
            <pc:sldMk cId="2126492642" sldId="276"/>
            <ac:spMk id="3" creationId="{2A6CE37F-1CA0-3A66-C4C4-77DB6E4D9519}"/>
          </ac:spMkLst>
        </pc:spChg>
      </pc:sldChg>
      <pc:sldChg chg="modSp new del">
        <pc:chgData name="Viswa Sjp" userId="9332b808126e5975" providerId="Windows Live" clId="Web-{2450FB8E-D58E-A4B2-BC81-037243D619DF}" dt="2024-05-29T11:13:00.412" v="236"/>
        <pc:sldMkLst>
          <pc:docMk/>
          <pc:sldMk cId="110764878" sldId="277"/>
        </pc:sldMkLst>
        <pc:spChg chg="mod">
          <ac:chgData name="Viswa Sjp" userId="9332b808126e5975" providerId="Windows Live" clId="Web-{2450FB8E-D58E-A4B2-BC81-037243D619DF}" dt="2024-05-29T10:27:45.778" v="150" actId="20577"/>
          <ac:spMkLst>
            <pc:docMk/>
            <pc:sldMk cId="110764878" sldId="277"/>
            <ac:spMk id="2" creationId="{92B5143A-FCA4-D952-4E13-CA5788574B9A}"/>
          </ac:spMkLst>
        </pc:spChg>
      </pc:sldChg>
      <pc:sldChg chg="modSp new">
        <pc:chgData name="Viswa Sjp" userId="9332b808126e5975" providerId="Windows Live" clId="Web-{2450FB8E-D58E-A4B2-BC81-037243D619DF}" dt="2024-05-29T11:48:02.421" v="242" actId="20577"/>
        <pc:sldMkLst>
          <pc:docMk/>
          <pc:sldMk cId="369653968" sldId="278"/>
        </pc:sldMkLst>
        <pc:spChg chg="mod">
          <ac:chgData name="Viswa Sjp" userId="9332b808126e5975" providerId="Windows Live" clId="Web-{2450FB8E-D58E-A4B2-BC81-037243D619DF}" dt="2024-05-29T10:57:45.291" v="161" actId="20577"/>
          <ac:spMkLst>
            <pc:docMk/>
            <pc:sldMk cId="369653968" sldId="278"/>
            <ac:spMk id="2" creationId="{7F6742BD-D3B3-A0B9-F38F-02AF9E55134F}"/>
          </ac:spMkLst>
        </pc:spChg>
        <pc:spChg chg="mod">
          <ac:chgData name="Viswa Sjp" userId="9332b808126e5975" providerId="Windows Live" clId="Web-{2450FB8E-D58E-A4B2-BC81-037243D619DF}" dt="2024-05-29T11:48:02.421" v="242" actId="20577"/>
          <ac:spMkLst>
            <pc:docMk/>
            <pc:sldMk cId="369653968" sldId="278"/>
            <ac:spMk id="3" creationId="{F05DF3DD-3CB7-BB43-A5D8-F36061D151B9}"/>
          </ac:spMkLst>
        </pc:spChg>
      </pc:sldChg>
      <pc:sldChg chg="modSp new">
        <pc:chgData name="Viswa Sjp" userId="9332b808126e5975" providerId="Windows Live" clId="Web-{2450FB8E-D58E-A4B2-BC81-037243D619DF}" dt="2024-05-29T11:57:03.966" v="645" actId="20577"/>
        <pc:sldMkLst>
          <pc:docMk/>
          <pc:sldMk cId="4108601924" sldId="279"/>
        </pc:sldMkLst>
        <pc:spChg chg="mod">
          <ac:chgData name="Viswa Sjp" userId="9332b808126e5975" providerId="Windows Live" clId="Web-{2450FB8E-D58E-A4B2-BC81-037243D619DF}" dt="2024-05-29T11:08:25.232" v="233" actId="20577"/>
          <ac:spMkLst>
            <pc:docMk/>
            <pc:sldMk cId="4108601924" sldId="279"/>
            <ac:spMk id="2" creationId="{858A5B7A-C4B3-E301-61EC-A036640A446E}"/>
          </ac:spMkLst>
        </pc:spChg>
        <pc:spChg chg="mod">
          <ac:chgData name="Viswa Sjp" userId="9332b808126e5975" providerId="Windows Live" clId="Web-{2450FB8E-D58E-A4B2-BC81-037243D619DF}" dt="2024-05-29T11:57:03.966" v="645" actId="20577"/>
          <ac:spMkLst>
            <pc:docMk/>
            <pc:sldMk cId="4108601924" sldId="279"/>
            <ac:spMk id="3" creationId="{3274219A-6FA4-F8B1-9229-8267CBE267A0}"/>
          </ac:spMkLst>
        </pc:spChg>
      </pc:sldChg>
    </pc:docChg>
  </pc:docChgLst>
  <pc:docChgLst>
    <pc:chgData name="Viswa Sjp" userId="9332b808126e5975" providerId="Windows Live" clId="Web-{DF2C789E-C97D-4486-A944-58DC3425437C}"/>
    <pc:docChg chg="addSld modSld">
      <pc:chgData name="Viswa Sjp" userId="9332b808126e5975" providerId="Windows Live" clId="Web-{DF2C789E-C97D-4486-A944-58DC3425437C}" dt="2024-05-28T09:05:46.290" v="292" actId="20577"/>
      <pc:docMkLst>
        <pc:docMk/>
      </pc:docMkLst>
      <pc:sldChg chg="modSp">
        <pc:chgData name="Viswa Sjp" userId="9332b808126e5975" providerId="Windows Live" clId="Web-{DF2C789E-C97D-4486-A944-58DC3425437C}" dt="2024-05-28T06:54:32.576" v="5" actId="20577"/>
        <pc:sldMkLst>
          <pc:docMk/>
          <pc:sldMk cId="184324299" sldId="258"/>
        </pc:sldMkLst>
        <pc:spChg chg="mod">
          <ac:chgData name="Viswa Sjp" userId="9332b808126e5975" providerId="Windows Live" clId="Web-{DF2C789E-C97D-4486-A944-58DC3425437C}" dt="2024-05-28T06:54:32.576" v="5" actId="20577"/>
          <ac:spMkLst>
            <pc:docMk/>
            <pc:sldMk cId="184324299" sldId="258"/>
            <ac:spMk id="2" creationId="{B8ED01C3-C239-D3BC-7810-CDB13E75FD88}"/>
          </ac:spMkLst>
        </pc:spChg>
      </pc:sldChg>
      <pc:sldChg chg="modSp">
        <pc:chgData name="Viswa Sjp" userId="9332b808126e5975" providerId="Windows Live" clId="Web-{DF2C789E-C97D-4486-A944-58DC3425437C}" dt="2024-05-28T07:09:58.575" v="28" actId="20577"/>
        <pc:sldMkLst>
          <pc:docMk/>
          <pc:sldMk cId="575551983" sldId="261"/>
        </pc:sldMkLst>
        <pc:spChg chg="mod">
          <ac:chgData name="Viswa Sjp" userId="9332b808126e5975" providerId="Windows Live" clId="Web-{DF2C789E-C97D-4486-A944-58DC3425437C}" dt="2024-05-28T07:07:35.664" v="15" actId="20577"/>
          <ac:spMkLst>
            <pc:docMk/>
            <pc:sldMk cId="575551983" sldId="261"/>
            <ac:spMk id="2" creationId="{A72A34E1-0B52-294D-3190-61CEBD4CB5F6}"/>
          </ac:spMkLst>
        </pc:spChg>
        <pc:spChg chg="mod">
          <ac:chgData name="Viswa Sjp" userId="9332b808126e5975" providerId="Windows Live" clId="Web-{DF2C789E-C97D-4486-A944-58DC3425437C}" dt="2024-05-28T07:09:58.575" v="28" actId="20577"/>
          <ac:spMkLst>
            <pc:docMk/>
            <pc:sldMk cId="575551983" sldId="261"/>
            <ac:spMk id="3" creationId="{4D511607-323C-876A-AE5D-E6D31F0B42F5}"/>
          </ac:spMkLst>
        </pc:spChg>
      </pc:sldChg>
      <pc:sldChg chg="modSp new">
        <pc:chgData name="Viswa Sjp" userId="9332b808126e5975" providerId="Windows Live" clId="Web-{DF2C789E-C97D-4486-A944-58DC3425437C}" dt="2024-05-28T07:13:36.801" v="54" actId="20577"/>
        <pc:sldMkLst>
          <pc:docMk/>
          <pc:sldMk cId="1684951234" sldId="263"/>
        </pc:sldMkLst>
        <pc:spChg chg="mod">
          <ac:chgData name="Viswa Sjp" userId="9332b808126e5975" providerId="Windows Live" clId="Web-{DF2C789E-C97D-4486-A944-58DC3425437C}" dt="2024-05-28T07:13:25.050" v="52" actId="20577"/>
          <ac:spMkLst>
            <pc:docMk/>
            <pc:sldMk cId="1684951234" sldId="263"/>
            <ac:spMk id="2" creationId="{F12FDCDD-0A0B-9DF7-14EA-92C067FC8B08}"/>
          </ac:spMkLst>
        </pc:spChg>
        <pc:spChg chg="mod">
          <ac:chgData name="Viswa Sjp" userId="9332b808126e5975" providerId="Windows Live" clId="Web-{DF2C789E-C97D-4486-A944-58DC3425437C}" dt="2024-05-28T07:13:36.801" v="54" actId="20577"/>
          <ac:spMkLst>
            <pc:docMk/>
            <pc:sldMk cId="1684951234" sldId="263"/>
            <ac:spMk id="3" creationId="{AEE78F33-E9E9-9D9F-50FD-01D34D619A52}"/>
          </ac:spMkLst>
        </pc:spChg>
      </pc:sldChg>
      <pc:sldChg chg="addSp delSp modSp new">
        <pc:chgData name="Viswa Sjp" userId="9332b808126e5975" providerId="Windows Live" clId="Web-{DF2C789E-C97D-4486-A944-58DC3425437C}" dt="2024-05-28T07:16:05.493" v="66" actId="1076"/>
        <pc:sldMkLst>
          <pc:docMk/>
          <pc:sldMk cId="2680844052" sldId="264"/>
        </pc:sldMkLst>
        <pc:spChg chg="mod">
          <ac:chgData name="Viswa Sjp" userId="9332b808126e5975" providerId="Windows Live" clId="Web-{DF2C789E-C97D-4486-A944-58DC3425437C}" dt="2024-05-28T07:13:44.817" v="62" actId="20577"/>
          <ac:spMkLst>
            <pc:docMk/>
            <pc:sldMk cId="2680844052" sldId="264"/>
            <ac:spMk id="2" creationId="{777372C5-D80B-3342-B0BC-898EECA754D2}"/>
          </ac:spMkLst>
        </pc:spChg>
        <pc:spChg chg="del">
          <ac:chgData name="Viswa Sjp" userId="9332b808126e5975" providerId="Windows Live" clId="Web-{DF2C789E-C97D-4486-A944-58DC3425437C}" dt="2024-05-28T07:15:57.352" v="63"/>
          <ac:spMkLst>
            <pc:docMk/>
            <pc:sldMk cId="2680844052" sldId="264"/>
            <ac:spMk id="3" creationId="{F08372EF-26E6-5399-1988-F7CB575F94CC}"/>
          </ac:spMkLst>
        </pc:spChg>
        <pc:picChg chg="add mod ord">
          <ac:chgData name="Viswa Sjp" userId="9332b808126e5975" providerId="Windows Live" clId="Web-{DF2C789E-C97D-4486-A944-58DC3425437C}" dt="2024-05-28T07:16:05.493" v="66" actId="1076"/>
          <ac:picMkLst>
            <pc:docMk/>
            <pc:sldMk cId="2680844052" sldId="264"/>
            <ac:picMk id="4" creationId="{E2464940-23E8-A94B-576F-FF7D7CB61679}"/>
          </ac:picMkLst>
        </pc:picChg>
      </pc:sldChg>
      <pc:sldChg chg="modSp new">
        <pc:chgData name="Viswa Sjp" userId="9332b808126e5975" providerId="Windows Live" clId="Web-{DF2C789E-C97D-4486-A944-58DC3425437C}" dt="2024-05-28T07:26:45.498" v="118" actId="14100"/>
        <pc:sldMkLst>
          <pc:docMk/>
          <pc:sldMk cId="2941031632" sldId="265"/>
        </pc:sldMkLst>
        <pc:spChg chg="mod">
          <ac:chgData name="Viswa Sjp" userId="9332b808126e5975" providerId="Windows Live" clId="Web-{DF2C789E-C97D-4486-A944-58DC3425437C}" dt="2024-05-28T07:22:20.802" v="73" actId="20577"/>
          <ac:spMkLst>
            <pc:docMk/>
            <pc:sldMk cId="2941031632" sldId="265"/>
            <ac:spMk id="2" creationId="{758F30DB-037D-E778-1685-BF677075C4CF}"/>
          </ac:spMkLst>
        </pc:spChg>
        <pc:spChg chg="mod">
          <ac:chgData name="Viswa Sjp" userId="9332b808126e5975" providerId="Windows Live" clId="Web-{DF2C789E-C97D-4486-A944-58DC3425437C}" dt="2024-05-28T07:26:45.498" v="118" actId="14100"/>
          <ac:spMkLst>
            <pc:docMk/>
            <pc:sldMk cId="2941031632" sldId="265"/>
            <ac:spMk id="3" creationId="{F938A0EA-96B9-5639-EA7A-7E56FC3A719E}"/>
          </ac:spMkLst>
        </pc:spChg>
      </pc:sldChg>
      <pc:sldChg chg="modSp new">
        <pc:chgData name="Viswa Sjp" userId="9332b808126e5975" providerId="Windows Live" clId="Web-{DF2C789E-C97D-4486-A944-58DC3425437C}" dt="2024-05-28T07:27:03.093" v="120" actId="20577"/>
        <pc:sldMkLst>
          <pc:docMk/>
          <pc:sldMk cId="347006111" sldId="266"/>
        </pc:sldMkLst>
        <pc:spChg chg="mod">
          <ac:chgData name="Viswa Sjp" userId="9332b808126e5975" providerId="Windows Live" clId="Web-{DF2C789E-C97D-4486-A944-58DC3425437C}" dt="2024-05-28T07:23:15.257" v="86" actId="20577"/>
          <ac:spMkLst>
            <pc:docMk/>
            <pc:sldMk cId="347006111" sldId="266"/>
            <ac:spMk id="2" creationId="{83872277-2D6F-5C0A-D6B4-916414A5A1C1}"/>
          </ac:spMkLst>
        </pc:spChg>
        <pc:spChg chg="mod">
          <ac:chgData name="Viswa Sjp" userId="9332b808126e5975" providerId="Windows Live" clId="Web-{DF2C789E-C97D-4486-A944-58DC3425437C}" dt="2024-05-28T07:27:03.093" v="120" actId="20577"/>
          <ac:spMkLst>
            <pc:docMk/>
            <pc:sldMk cId="347006111" sldId="266"/>
            <ac:spMk id="3" creationId="{E88204F1-64D6-5A3C-B922-C6F23BBCDADC}"/>
          </ac:spMkLst>
        </pc:spChg>
      </pc:sldChg>
      <pc:sldChg chg="modSp new">
        <pc:chgData name="Viswa Sjp" userId="9332b808126e5975" providerId="Windows Live" clId="Web-{DF2C789E-C97D-4486-A944-58DC3425437C}" dt="2024-05-28T07:28:04.892" v="153" actId="20577"/>
        <pc:sldMkLst>
          <pc:docMk/>
          <pc:sldMk cId="768951055" sldId="267"/>
        </pc:sldMkLst>
        <pc:spChg chg="mod">
          <ac:chgData name="Viswa Sjp" userId="9332b808126e5975" providerId="Windows Live" clId="Web-{DF2C789E-C97D-4486-A944-58DC3425437C}" dt="2024-05-28T07:27:37.985" v="137" actId="20577"/>
          <ac:spMkLst>
            <pc:docMk/>
            <pc:sldMk cId="768951055" sldId="267"/>
            <ac:spMk id="2" creationId="{BCE1B888-2E38-C5B5-2B0C-45B76CD66415}"/>
          </ac:spMkLst>
        </pc:spChg>
        <pc:spChg chg="mod">
          <ac:chgData name="Viswa Sjp" userId="9332b808126e5975" providerId="Windows Live" clId="Web-{DF2C789E-C97D-4486-A944-58DC3425437C}" dt="2024-05-28T07:28:04.892" v="153" actId="20577"/>
          <ac:spMkLst>
            <pc:docMk/>
            <pc:sldMk cId="768951055" sldId="267"/>
            <ac:spMk id="3" creationId="{39B96C83-1735-395E-5B5D-6FA30D99615C}"/>
          </ac:spMkLst>
        </pc:spChg>
      </pc:sldChg>
      <pc:sldChg chg="modSp new">
        <pc:chgData name="Viswa Sjp" userId="9332b808126e5975" providerId="Windows Live" clId="Web-{DF2C789E-C97D-4486-A944-58DC3425437C}" dt="2024-05-28T09:05:46.290" v="292" actId="20577"/>
        <pc:sldMkLst>
          <pc:docMk/>
          <pc:sldMk cId="2254494584" sldId="268"/>
        </pc:sldMkLst>
        <pc:spChg chg="mod">
          <ac:chgData name="Viswa Sjp" userId="9332b808126e5975" providerId="Windows Live" clId="Web-{DF2C789E-C97D-4486-A944-58DC3425437C}" dt="2024-05-28T07:40:02.727" v="277" actId="20577"/>
          <ac:spMkLst>
            <pc:docMk/>
            <pc:sldMk cId="2254494584" sldId="268"/>
            <ac:spMk id="2" creationId="{F7CFD64E-954C-0454-CD1C-BF22FB3D68C3}"/>
          </ac:spMkLst>
        </pc:spChg>
        <pc:spChg chg="mod">
          <ac:chgData name="Viswa Sjp" userId="9332b808126e5975" providerId="Windows Live" clId="Web-{DF2C789E-C97D-4486-A944-58DC3425437C}" dt="2024-05-28T09:05:46.290" v="292" actId="20577"/>
          <ac:spMkLst>
            <pc:docMk/>
            <pc:sldMk cId="2254494584" sldId="268"/>
            <ac:spMk id="3" creationId="{BB556A40-28DC-1A4C-7ED4-1210F6DC5F5C}"/>
          </ac:spMkLst>
        </pc:spChg>
      </pc:sldChg>
      <pc:sldChg chg="modSp new">
        <pc:chgData name="Viswa Sjp" userId="9332b808126e5975" providerId="Windows Live" clId="Web-{DF2C789E-C97D-4486-A944-58DC3425437C}" dt="2024-05-28T07:39:54.712" v="267" actId="20577"/>
        <pc:sldMkLst>
          <pc:docMk/>
          <pc:sldMk cId="1076655973" sldId="269"/>
        </pc:sldMkLst>
        <pc:spChg chg="mod">
          <ac:chgData name="Viswa Sjp" userId="9332b808126e5975" providerId="Windows Live" clId="Web-{DF2C789E-C97D-4486-A944-58DC3425437C}" dt="2024-05-28T07:38:44.631" v="259" actId="20577"/>
          <ac:spMkLst>
            <pc:docMk/>
            <pc:sldMk cId="1076655973" sldId="269"/>
            <ac:spMk id="2" creationId="{8F76447B-FFD6-E55D-4FC3-957E54FF0A79}"/>
          </ac:spMkLst>
        </pc:spChg>
        <pc:spChg chg="mod">
          <ac:chgData name="Viswa Sjp" userId="9332b808126e5975" providerId="Windows Live" clId="Web-{DF2C789E-C97D-4486-A944-58DC3425437C}" dt="2024-05-28T07:39:54.712" v="267" actId="20577"/>
          <ac:spMkLst>
            <pc:docMk/>
            <pc:sldMk cId="1076655973" sldId="269"/>
            <ac:spMk id="3" creationId="{29B36740-3AA5-0572-242A-C52CF47E55DF}"/>
          </ac:spMkLst>
        </pc:spChg>
      </pc:sldChg>
      <pc:sldChg chg="modSp new">
        <pc:chgData name="Viswa Sjp" userId="9332b808126e5975" providerId="Windows Live" clId="Web-{DF2C789E-C97D-4486-A944-58DC3425437C}" dt="2024-05-28T07:36:11.204" v="248" actId="20577"/>
        <pc:sldMkLst>
          <pc:docMk/>
          <pc:sldMk cId="3527357433" sldId="270"/>
        </pc:sldMkLst>
        <pc:spChg chg="mod">
          <ac:chgData name="Viswa Sjp" userId="9332b808126e5975" providerId="Windows Live" clId="Web-{DF2C789E-C97D-4486-A944-58DC3425437C}" dt="2024-05-28T07:33:05.292" v="239" actId="20577"/>
          <ac:spMkLst>
            <pc:docMk/>
            <pc:sldMk cId="3527357433" sldId="270"/>
            <ac:spMk id="2" creationId="{D9B0DE63-DA92-9EDD-D7DE-F7402DE091F8}"/>
          </ac:spMkLst>
        </pc:spChg>
        <pc:spChg chg="mod">
          <ac:chgData name="Viswa Sjp" userId="9332b808126e5975" providerId="Windows Live" clId="Web-{DF2C789E-C97D-4486-A944-58DC3425437C}" dt="2024-05-28T07:36:11.204" v="248" actId="20577"/>
          <ac:spMkLst>
            <pc:docMk/>
            <pc:sldMk cId="3527357433" sldId="270"/>
            <ac:spMk id="3" creationId="{3D8B2DDF-23CF-6623-6239-2E6631F6B32D}"/>
          </ac:spMkLst>
        </pc:spChg>
      </pc:sldChg>
      <pc:sldChg chg="modSp new">
        <pc:chgData name="Viswa Sjp" userId="9332b808126e5975" providerId="Windows Live" clId="Web-{DF2C789E-C97D-4486-A944-58DC3425437C}" dt="2024-05-28T07:29:13.206" v="195" actId="20577"/>
        <pc:sldMkLst>
          <pc:docMk/>
          <pc:sldMk cId="2335406841" sldId="271"/>
        </pc:sldMkLst>
        <pc:spChg chg="mod">
          <ac:chgData name="Viswa Sjp" userId="9332b808126e5975" providerId="Windows Live" clId="Web-{DF2C789E-C97D-4486-A944-58DC3425437C}" dt="2024-05-28T07:28:58.643" v="175" actId="20577"/>
          <ac:spMkLst>
            <pc:docMk/>
            <pc:sldMk cId="2335406841" sldId="271"/>
            <ac:spMk id="2" creationId="{BEE668FA-9E95-DD69-2F1F-150A5F65C478}"/>
          </ac:spMkLst>
        </pc:spChg>
        <pc:spChg chg="mod">
          <ac:chgData name="Viswa Sjp" userId="9332b808126e5975" providerId="Windows Live" clId="Web-{DF2C789E-C97D-4486-A944-58DC3425437C}" dt="2024-05-28T07:29:13.206" v="195" actId="20577"/>
          <ac:spMkLst>
            <pc:docMk/>
            <pc:sldMk cId="2335406841" sldId="271"/>
            <ac:spMk id="3" creationId="{7D545C8A-9405-8F6A-C1D4-3516D2365025}"/>
          </ac:spMkLst>
        </pc:spChg>
      </pc:sldChg>
      <pc:sldChg chg="modSp new">
        <pc:chgData name="Viswa Sjp" userId="9332b808126e5975" providerId="Windows Live" clId="Web-{DF2C789E-C97D-4486-A944-58DC3425437C}" dt="2024-05-28T07:32:49.292" v="221" actId="20577"/>
        <pc:sldMkLst>
          <pc:docMk/>
          <pc:sldMk cId="1327488676" sldId="272"/>
        </pc:sldMkLst>
        <pc:spChg chg="mod">
          <ac:chgData name="Viswa Sjp" userId="9332b808126e5975" providerId="Windows Live" clId="Web-{DF2C789E-C97D-4486-A944-58DC3425437C}" dt="2024-05-28T07:31:06.898" v="208" actId="20577"/>
          <ac:spMkLst>
            <pc:docMk/>
            <pc:sldMk cId="1327488676" sldId="272"/>
            <ac:spMk id="2" creationId="{0C2470BD-B03C-2F73-C471-9E804260A118}"/>
          </ac:spMkLst>
        </pc:spChg>
        <pc:spChg chg="mod">
          <ac:chgData name="Viswa Sjp" userId="9332b808126e5975" providerId="Windows Live" clId="Web-{DF2C789E-C97D-4486-A944-58DC3425437C}" dt="2024-05-28T07:32:49.292" v="221" actId="20577"/>
          <ac:spMkLst>
            <pc:docMk/>
            <pc:sldMk cId="1327488676" sldId="272"/>
            <ac:spMk id="3" creationId="{E098216E-B759-BC95-5A9B-E224A990820E}"/>
          </ac:spMkLst>
        </pc:spChg>
      </pc:sldChg>
      <pc:sldChg chg="addSp delSp modSp new">
        <pc:chgData name="Viswa Sjp" userId="9332b808126e5975" providerId="Windows Live" clId="Web-{DF2C789E-C97D-4486-A944-58DC3425437C}" dt="2024-05-28T09:04:13.240" v="284" actId="1076"/>
        <pc:sldMkLst>
          <pc:docMk/>
          <pc:sldMk cId="654601142" sldId="273"/>
        </pc:sldMkLst>
        <pc:spChg chg="mod">
          <ac:chgData name="Viswa Sjp" userId="9332b808126e5975" providerId="Windows Live" clId="Web-{DF2C789E-C97D-4486-A944-58DC3425437C}" dt="2024-05-28T07:38:19.818" v="254" actId="20577"/>
          <ac:spMkLst>
            <pc:docMk/>
            <pc:sldMk cId="654601142" sldId="273"/>
            <ac:spMk id="2" creationId="{9324E707-0F3B-FE4E-C261-79C695428067}"/>
          </ac:spMkLst>
        </pc:spChg>
        <pc:spChg chg="del">
          <ac:chgData name="Viswa Sjp" userId="9332b808126e5975" providerId="Windows Live" clId="Web-{DF2C789E-C97D-4486-A944-58DC3425437C}" dt="2024-05-28T07:44:03.267" v="278"/>
          <ac:spMkLst>
            <pc:docMk/>
            <pc:sldMk cId="654601142" sldId="273"/>
            <ac:spMk id="3" creationId="{344B03A9-7EDF-ABD6-CDBD-2B480129F8A1}"/>
          </ac:spMkLst>
        </pc:spChg>
        <pc:spChg chg="add del mod">
          <ac:chgData name="Viswa Sjp" userId="9332b808126e5975" providerId="Windows Live" clId="Web-{DF2C789E-C97D-4486-A944-58DC3425437C}" dt="2024-05-28T09:04:13.021" v="282"/>
          <ac:spMkLst>
            <pc:docMk/>
            <pc:sldMk cId="654601142" sldId="273"/>
            <ac:spMk id="5" creationId="{4AFB64A5-4A37-AD3E-6AC5-9F6384D50BF1}"/>
          </ac:spMkLst>
        </pc:spChg>
        <pc:picChg chg="add del mod ord">
          <ac:chgData name="Viswa Sjp" userId="9332b808126e5975" providerId="Windows Live" clId="Web-{DF2C789E-C97D-4486-A944-58DC3425437C}" dt="2024-05-28T09:03:57.443" v="281"/>
          <ac:picMkLst>
            <pc:docMk/>
            <pc:sldMk cId="654601142" sldId="273"/>
            <ac:picMk id="4" creationId="{042B7E55-7826-4399-58F7-0DE08C504CF3}"/>
          </ac:picMkLst>
        </pc:picChg>
        <pc:picChg chg="add mod ord">
          <ac:chgData name="Viswa Sjp" userId="9332b808126e5975" providerId="Windows Live" clId="Web-{DF2C789E-C97D-4486-A944-58DC3425437C}" dt="2024-05-28T09:04:13.240" v="284" actId="1076"/>
          <ac:picMkLst>
            <pc:docMk/>
            <pc:sldMk cId="654601142" sldId="273"/>
            <ac:picMk id="6" creationId="{19FD8FB2-00F2-A0A3-CB3C-3558ADAD33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ADABOOSTREGRESSOR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DCDD-0A0B-9DF7-14EA-92C067FC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XGBOOST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8F33-E9E9-9D9F-50FD-01D34D61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sz="2400" dirty="0"/>
          </a:p>
          <a:p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rgbClr val="4D5156"/>
                </a:solidFill>
                <a:ea typeface="+mn-lt"/>
                <a:cs typeface="+mn-lt"/>
              </a:rPr>
              <a:t>XGBoost</a:t>
            </a:r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 is a powerful and widely-used tool for regression tasks, and it has been applied successfully to a variety of real-world problems such as </a:t>
            </a:r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predictive modeling, time series forecasting, and customer churn prediction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495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72C5-D80B-3342-B0BC-898EECA7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4" name="Content Placeholder 3" descr="A diagram of a structure&#10;&#10;Description automatically generated">
            <a:extLst>
              <a:ext uri="{FF2B5EF4-FFF2-40B4-BE49-F238E27FC236}">
                <a16:creationId xmlns:a16="http://schemas.microsoft.com/office/drawing/2014/main" id="{E2464940-23E8-A94B-576F-FF7D7CB61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924" y="1574684"/>
            <a:ext cx="8008188" cy="4580051"/>
          </a:xfrm>
        </p:spPr>
      </p:pic>
    </p:spTree>
    <p:extLst>
      <p:ext uri="{BB962C8B-B14F-4D97-AF65-F5344CB8AC3E}">
        <p14:creationId xmlns:p14="http://schemas.microsoft.com/office/powerpoint/2010/main" val="268084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2BD-D3B3-A0B9-F38F-02AF9E55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F3DD-3CB7-BB43-A5D8-F36061D1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202124"/>
                </a:solidFill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builds a predictive model by combining the predictions of multiple individual models, often decision trees, in an iterative manner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 which trains multiple decision trees and then combines the results</a:t>
            </a:r>
          </a:p>
          <a:p>
            <a:endParaRPr lang="en-US" sz="2400" dirty="0">
              <a:solidFill>
                <a:srgbClr val="040C28"/>
              </a:solidFill>
            </a:endParaRPr>
          </a:p>
          <a:p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provides parallel tree boosting and is the leading machine learning library for regression, classification, and ranking problems</a:t>
            </a:r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. We can use this for large </a:t>
            </a:r>
            <a:r>
              <a:rPr lang="en-US" sz="2400" dirty="0" err="1">
                <a:solidFill>
                  <a:srgbClr val="4D5156"/>
                </a:solidFill>
                <a:ea typeface="+mn-lt"/>
                <a:cs typeface="+mn-lt"/>
              </a:rPr>
              <a:t>datset</a:t>
            </a:r>
            <a:endParaRPr lang="en-US" sz="2400" dirty="0">
              <a:solidFill>
                <a:srgbClr val="4D5156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4D5156"/>
                </a:solidFill>
              </a:rPr>
              <a:t>Increase the training process </a:t>
            </a:r>
          </a:p>
          <a:p>
            <a:endParaRPr lang="en-US" sz="2400" dirty="0">
              <a:solidFill>
                <a:srgbClr val="4D5156"/>
              </a:solidFill>
            </a:endParaRPr>
          </a:p>
          <a:p>
            <a:endParaRPr lang="en-US" sz="2400" dirty="0">
              <a:solidFill>
                <a:srgbClr val="4D51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30DB-037D-E778-1685-BF677075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A0EA-96B9-5639-EA7A-7E56FC3A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73"/>
            <a:ext cx="10616241" cy="5285865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fast and efficient ensemble learning algorithm</a:t>
            </a:r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 that has been widely applied in various domains</a:t>
            </a:r>
          </a:p>
          <a:p>
            <a:endParaRPr lang="en-US" sz="2400" dirty="0">
              <a:solidFill>
                <a:srgbClr val="4D5156"/>
              </a:solidFill>
              <a:ea typeface="+mn-lt"/>
              <a:cs typeface="+mn-lt"/>
            </a:endParaRPr>
          </a:p>
          <a:p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XGBoost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is known for its high accuracy, making it a popular choice for machine learning tasks that require high precision</a:t>
            </a:r>
          </a:p>
          <a:p>
            <a:endParaRPr lang="en-US" sz="2400" dirty="0">
              <a:solidFill>
                <a:srgbClr val="374151"/>
              </a:solidFill>
              <a:ea typeface="+mn-lt"/>
              <a:cs typeface="+mn-lt"/>
            </a:endParaRPr>
          </a:p>
          <a:p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XGBoost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is designed to be fast and efficient, even for large datasets. It is optimized for both single- and multi-core processing</a:t>
            </a:r>
          </a:p>
          <a:p>
            <a:endParaRPr lang="en-US" sz="2400" dirty="0">
              <a:solidFill>
                <a:srgbClr val="374151"/>
              </a:solidFill>
              <a:ea typeface="+mn-lt"/>
              <a:cs typeface="+mn-lt"/>
            </a:endParaRPr>
          </a:p>
          <a:p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XGBoost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is a flexible algorithm that can be used for a variety of machine-learning tasks, including classification, regression</a:t>
            </a:r>
          </a:p>
          <a:p>
            <a:endParaRPr lang="en-US" sz="1100" dirty="0">
              <a:solidFill>
                <a:srgbClr val="374151"/>
              </a:solidFill>
              <a:ea typeface="+mn-lt"/>
              <a:cs typeface="+mn-lt"/>
            </a:endParaRPr>
          </a:p>
          <a:p>
            <a:endParaRPr lang="en-US" sz="1100" dirty="0">
              <a:solidFill>
                <a:srgbClr val="374151"/>
              </a:solidFill>
              <a:ea typeface="+mn-lt"/>
              <a:cs typeface="+mn-lt"/>
            </a:endParaRPr>
          </a:p>
          <a:p>
            <a:endParaRPr lang="en-US" sz="1200" dirty="0">
              <a:solidFill>
                <a:srgbClr val="4D5156"/>
              </a:solidFill>
              <a:ea typeface="+mn-lt"/>
              <a:cs typeface="+mn-lt"/>
            </a:endParaRPr>
          </a:p>
          <a:p>
            <a:endParaRPr lang="en-US" sz="1200" dirty="0">
              <a:solidFill>
                <a:srgbClr val="4D5156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03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2277-2D6F-5C0A-D6B4-916414A5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04F1-64D6-5A3C-B922-C6F23BBC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The loss function of </a:t>
            </a:r>
            <a:r>
              <a:rPr lang="en-US" sz="2400" dirty="0" err="1">
                <a:solidFill>
                  <a:srgbClr val="040C28"/>
                </a:solidFill>
                <a:ea typeface="+mn-lt"/>
                <a:cs typeface="+mn-lt"/>
              </a:rPr>
              <a:t>XGBoost</a:t>
            </a:r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 is limited to convex functions</a:t>
            </a:r>
          </a:p>
          <a:p>
            <a:endParaRPr lang="en-US" sz="2400" dirty="0">
              <a:solidFill>
                <a:srgbClr val="040C28"/>
              </a:solidFill>
            </a:endParaRPr>
          </a:p>
          <a:p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which may not be suitable for specific applications that require non-convex loss functions</a:t>
            </a:r>
            <a:endParaRPr lang="en-US" sz="2400" dirty="0">
              <a:solidFill>
                <a:srgbClr val="040C28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4D5156"/>
              </a:solidFill>
            </a:endParaRPr>
          </a:p>
          <a:p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rgbClr val="4D5156"/>
                </a:solidFill>
                <a:ea typeface="+mn-lt"/>
                <a:cs typeface="+mn-lt"/>
              </a:rPr>
              <a:t>XGBoost</a:t>
            </a:r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 can be computationally inefficient for processing large datasets with complex data structures</a:t>
            </a:r>
          </a:p>
          <a:p>
            <a:endParaRPr lang="en-US" sz="2400" dirty="0">
              <a:solidFill>
                <a:srgbClr val="4D5156"/>
              </a:solidFill>
            </a:endParaRPr>
          </a:p>
          <a:p>
            <a:r>
              <a:rPr lang="en-US" sz="2400" dirty="0">
                <a:solidFill>
                  <a:srgbClr val="202124"/>
                </a:solidFill>
                <a:ea typeface="+mn-lt"/>
                <a:cs typeface="+mn-lt"/>
              </a:rPr>
              <a:t>hard to interpret the final models.</a:t>
            </a:r>
            <a:endParaRPr lang="en-US" sz="2400" dirty="0">
              <a:solidFill>
                <a:srgbClr val="4D5156"/>
              </a:solidFill>
            </a:endParaRPr>
          </a:p>
          <a:p>
            <a:endParaRPr lang="en-US" sz="2400" dirty="0">
              <a:solidFill>
                <a:srgbClr val="4D51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0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68FA-9E95-DD69-2F1F-150A5F65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 LGBOOST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5C8A-9405-8F6A-C1D4-3516D236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                                  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3540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70BD-B03C-2F73-C471-9E804260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LGBregressor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216E-B759-BC95-5A9B-E224A990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>
                <a:solidFill>
                  <a:srgbClr val="4D5156"/>
                </a:solidFill>
                <a:ea typeface="+mn-lt"/>
                <a:cs typeface="+mn-lt"/>
              </a:rPr>
              <a:t>LightGBM</a:t>
            </a:r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uses a histogram-based method in which data is bucketed into bins using a histogram of the distribution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040C28"/>
              </a:solidFill>
            </a:endParaRPr>
          </a:p>
          <a:p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The bins, instead of each data point, are used to iterate, calculate the gain, and split the data.</a:t>
            </a:r>
          </a:p>
          <a:p>
            <a:endParaRPr lang="en-US" sz="2400" dirty="0">
              <a:solidFill>
                <a:srgbClr val="4D5156"/>
              </a:solidFill>
            </a:endParaRPr>
          </a:p>
          <a:p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The principle of </a:t>
            </a:r>
            <a:r>
              <a:rPr lang="en-US" sz="2400" err="1">
                <a:solidFill>
                  <a:srgbClr val="4D5156"/>
                </a:solidFill>
                <a:ea typeface="+mn-lt"/>
                <a:cs typeface="+mn-lt"/>
              </a:rPr>
              <a:t>LightGBM</a:t>
            </a:r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 revolves around </a:t>
            </a:r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efficiency, scalability, and accuracy</a:t>
            </a:r>
            <a:endParaRPr lang="en-US" sz="2400" dirty="0">
              <a:solidFill>
                <a:srgbClr val="4D51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8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DE63-DA92-9EDD-D7DE-F7402DE0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</a:t>
            </a:r>
            <a:r>
              <a:rPr lang="en-US" dirty="0" err="1"/>
              <a:t>LGBRegressor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2DDF-23CF-6623-6239-2E6631F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/>
          </a:p>
          <a:p>
            <a:r>
              <a:rPr lang="en-US" sz="2400" err="1">
                <a:solidFill>
                  <a:srgbClr val="202124"/>
                </a:solidFill>
                <a:ea typeface="+mn-lt"/>
                <a:cs typeface="+mn-lt"/>
              </a:rPr>
              <a:t>LightGBM</a:t>
            </a:r>
            <a:r>
              <a:rPr lang="en-US" sz="2400" dirty="0">
                <a:solidFill>
                  <a:srgbClr val="202124"/>
                </a:solidFill>
                <a:ea typeface="+mn-lt"/>
                <a:cs typeface="+mn-lt"/>
              </a:rPr>
              <a:t> is used for </a:t>
            </a:r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supervised learning tasks, particularly for classification and regression problems</a:t>
            </a:r>
          </a:p>
          <a:p>
            <a:endParaRPr lang="en-US" sz="2400" dirty="0">
              <a:solidFill>
                <a:srgbClr val="040C28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202124"/>
                </a:solidFill>
                <a:ea typeface="+mn-lt"/>
                <a:cs typeface="+mn-lt"/>
              </a:rPr>
              <a:t>It is commonly employed in various domains such as finance, healthcare, marketing, and recommendation systems to build predictive models based on structured data</a:t>
            </a:r>
          </a:p>
          <a:p>
            <a:endParaRPr lang="en-US" sz="1500" dirty="0">
              <a:solidFill>
                <a:srgbClr val="202124"/>
              </a:solidFill>
              <a:ea typeface="+mn-lt"/>
              <a:cs typeface="+mn-lt"/>
            </a:endParaRPr>
          </a:p>
          <a:p>
            <a:endParaRPr lang="en-US" sz="1500" dirty="0">
              <a:solidFill>
                <a:srgbClr val="202124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7357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E707-0F3B-FE4E-C261-79C69542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6" name="Content Placeholder 5" descr="A diagram of a diagram of a tree&#10;&#10;Description automatically generated">
            <a:extLst>
              <a:ext uri="{FF2B5EF4-FFF2-40B4-BE49-F238E27FC236}">
                <a16:creationId xmlns:a16="http://schemas.microsoft.com/office/drawing/2014/main" id="{19FD8FB2-00F2-A0A3-CB3C-3558ADAD3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507" y="2324445"/>
            <a:ext cx="5523062" cy="3439962"/>
          </a:xfrm>
        </p:spPr>
      </p:pic>
    </p:spTree>
    <p:extLst>
      <p:ext uri="{BB962C8B-B14F-4D97-AF65-F5344CB8AC3E}">
        <p14:creationId xmlns:p14="http://schemas.microsoft.com/office/powerpoint/2010/main" val="65460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5B7A-C4B3-E301-61EC-A036640A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219A-6FA4-F8B1-9229-8267CBE2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solidFill>
                <a:srgbClr val="040C28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040C28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Constructing  strong module one by one vertical </a:t>
            </a:r>
          </a:p>
          <a:p>
            <a:endParaRPr lang="en-US" sz="2400" dirty="0">
              <a:solidFill>
                <a:srgbClr val="040C28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040C28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040C28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LGBM algorithm all trees will grows in vertical, in the model creation every trees will grow  with the strong modules at last it will give best model</a:t>
            </a:r>
          </a:p>
        </p:txBody>
      </p:sp>
    </p:spTree>
    <p:extLst>
      <p:ext uri="{BB962C8B-B14F-4D97-AF65-F5344CB8AC3E}">
        <p14:creationId xmlns:p14="http://schemas.microsoft.com/office/powerpoint/2010/main" val="410860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40E7-4A72-0A17-5FB1-BC8D2A36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003"/>
            <a:ext cx="10515600" cy="5860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solidFill>
                <a:srgbClr val="222832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222832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222832"/>
                </a:solidFill>
                <a:ea typeface="+mn-lt"/>
                <a:cs typeface="+mn-lt"/>
              </a:rPr>
              <a:t>An AdaBoost regressor is a meta-estimator</a:t>
            </a:r>
            <a:endParaRPr lang="en-US"/>
          </a:p>
          <a:p>
            <a:endParaRPr lang="en-US" sz="2400" dirty="0">
              <a:solidFill>
                <a:srgbClr val="222832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That begins by fitting a regressor on the original dataset and then fits additional copies of the regressor on the same dataset</a:t>
            </a:r>
          </a:p>
          <a:p>
            <a:endParaRPr lang="en-US" sz="2400" dirty="0">
              <a:solidFill>
                <a:srgbClr val="4D5156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where the weights of instances are adjusted according to the error of the current predictio</a:t>
            </a:r>
            <a:r>
              <a:rPr lang="en-US" sz="1200" dirty="0">
                <a:solidFill>
                  <a:srgbClr val="4D5156"/>
                </a:solidFill>
                <a:ea typeface="+mn-lt"/>
                <a:cs typeface="+mn-lt"/>
              </a:rPr>
              <a:t>n</a:t>
            </a:r>
            <a:endParaRPr lang="en-US" sz="2400" dirty="0">
              <a:solidFill>
                <a:srgbClr val="4D5156"/>
              </a:solidFill>
            </a:endParaRPr>
          </a:p>
          <a:p>
            <a:endParaRPr lang="en-US" sz="1200" dirty="0">
              <a:solidFill>
                <a:srgbClr val="4D5156"/>
              </a:solidFill>
            </a:endParaRPr>
          </a:p>
          <a:p>
            <a:endParaRPr lang="en-US" sz="1200" dirty="0">
              <a:solidFill>
                <a:srgbClr val="4D5156"/>
              </a:solidFill>
            </a:endParaRPr>
          </a:p>
          <a:p>
            <a:endParaRPr lang="en-US" sz="2400" dirty="0">
              <a:solidFill>
                <a:srgbClr val="4D51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143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447B-FFD6-E55D-4FC3-957E54FF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6740-3AA5-0572-242A-C52CF47E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rgbClr val="273239"/>
                </a:solidFill>
                <a:ea typeface="+mn-lt"/>
                <a:cs typeface="+mn-lt"/>
              </a:rPr>
              <a:t>LightGBM</a:t>
            </a:r>
            <a:r>
              <a:rPr lang="en-US" sz="2400" dirty="0">
                <a:solidFill>
                  <a:srgbClr val="273239"/>
                </a:solidFill>
                <a:ea typeface="+mn-lt"/>
                <a:cs typeface="+mn-lt"/>
              </a:rPr>
              <a:t> algorithm offers faster training times and higher accuracy compared to other gradient boosting algorithms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273239"/>
              </a:solidFill>
              <a:ea typeface="+mn-lt"/>
              <a:cs typeface="+mn-lt"/>
            </a:endParaRPr>
          </a:p>
          <a:p>
            <a:r>
              <a:rPr lang="en-US" sz="2400" err="1">
                <a:solidFill>
                  <a:srgbClr val="273239"/>
                </a:solidFill>
                <a:ea typeface="+mn-lt"/>
                <a:cs typeface="+mn-lt"/>
              </a:rPr>
              <a:t>LightGBM</a:t>
            </a:r>
            <a:r>
              <a:rPr lang="en-US" sz="2400" dirty="0">
                <a:solidFill>
                  <a:srgbClr val="273239"/>
                </a:solidFill>
                <a:ea typeface="+mn-lt"/>
                <a:cs typeface="+mn-lt"/>
              </a:rPr>
              <a:t> is designed to optimize memory usage efficiently, allowing it to handle large datasets with minimal memory requirements</a:t>
            </a:r>
          </a:p>
          <a:p>
            <a:endParaRPr lang="en-US" sz="2400" dirty="0">
              <a:solidFill>
                <a:srgbClr val="273239"/>
              </a:solidFill>
              <a:ea typeface="+mn-lt"/>
              <a:cs typeface="+mn-lt"/>
            </a:endParaRPr>
          </a:p>
          <a:p>
            <a:r>
              <a:rPr lang="en-US" sz="2400" dirty="0" err="1">
                <a:solidFill>
                  <a:srgbClr val="273239"/>
                </a:solidFill>
                <a:ea typeface="+mn-lt"/>
                <a:cs typeface="+mn-lt"/>
              </a:rPr>
              <a:t>LightGBM’s</a:t>
            </a:r>
            <a:r>
              <a:rPr lang="en-US" sz="2400" dirty="0">
                <a:solidFill>
                  <a:srgbClr val="273239"/>
                </a:solidFill>
                <a:ea typeface="+mn-lt"/>
                <a:cs typeface="+mn-lt"/>
              </a:rPr>
              <a:t> innovative algorithms, such as leaf-wise tree growth and histogram-based learning, contribute to better accuracy in model predictions, resulting in more reliable and precise outcomes</a:t>
            </a:r>
          </a:p>
        </p:txBody>
      </p:sp>
    </p:spTree>
    <p:extLst>
      <p:ext uri="{BB962C8B-B14F-4D97-AF65-F5344CB8AC3E}">
        <p14:creationId xmlns:p14="http://schemas.microsoft.com/office/powerpoint/2010/main" val="107665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D64E-954C-0454-CD1C-BF22FB3D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6A40-28DC-1A4C-7ED4-1210F6DC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sz="2000" dirty="0">
                <a:solidFill>
                  <a:srgbClr val="202124"/>
                </a:solidFill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040C28"/>
                </a:solidFill>
                <a:ea typeface="+mn-lt"/>
                <a:cs typeface="+mn-lt"/>
              </a:rPr>
              <a:t>The algorithm has a certain randomness in parameter selection, making it difficult to determine the optimal combination of parameters</a:t>
            </a:r>
            <a:r>
              <a:rPr lang="en-US" sz="2000" dirty="0">
                <a:solidFill>
                  <a:srgbClr val="202124"/>
                </a:solidFill>
                <a:ea typeface="+mn-lt"/>
                <a:cs typeface="+mn-lt"/>
              </a:rPr>
              <a:t> .</a:t>
            </a:r>
          </a:p>
          <a:p>
            <a:endParaRPr lang="en-US" sz="2000" dirty="0">
              <a:solidFill>
                <a:srgbClr val="202124"/>
              </a:solidFill>
            </a:endParaRPr>
          </a:p>
          <a:p>
            <a:r>
              <a:rPr lang="en-US" sz="2000" dirty="0">
                <a:solidFill>
                  <a:srgbClr val="4D5156"/>
                </a:solidFill>
                <a:ea typeface="+mn-lt"/>
                <a:cs typeface="+mn-lt"/>
              </a:rPr>
              <a:t>One potential drawback of </a:t>
            </a:r>
            <a:r>
              <a:rPr lang="en-US" sz="2000" err="1">
                <a:solidFill>
                  <a:srgbClr val="4D5156"/>
                </a:solidFill>
                <a:ea typeface="+mn-lt"/>
                <a:cs typeface="+mn-lt"/>
              </a:rPr>
              <a:t>LightGBM</a:t>
            </a:r>
            <a:r>
              <a:rPr lang="en-US" sz="2000" dirty="0">
                <a:solidFill>
                  <a:srgbClr val="4D5156"/>
                </a:solidFill>
                <a:ea typeface="+mn-lt"/>
                <a:cs typeface="+mn-lt"/>
              </a:rPr>
              <a:t> is its </a:t>
            </a:r>
            <a:r>
              <a:rPr lang="en-US" sz="2000" dirty="0">
                <a:solidFill>
                  <a:srgbClr val="040C28"/>
                </a:solidFill>
                <a:ea typeface="+mn-lt"/>
                <a:cs typeface="+mn-lt"/>
              </a:rPr>
              <a:t>sensitivity to hyperparameters</a:t>
            </a:r>
            <a:endParaRPr lang="en-US" sz="2000" dirty="0">
              <a:solidFill>
                <a:srgbClr val="202124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rgbClr val="040C28"/>
              </a:solidFill>
            </a:endParaRPr>
          </a:p>
          <a:p>
            <a:r>
              <a:rPr lang="en-US" sz="2000" dirty="0">
                <a:solidFill>
                  <a:srgbClr val="040C28"/>
                </a:solidFill>
                <a:ea typeface="+mn-lt"/>
                <a:cs typeface="+mn-lt"/>
              </a:rPr>
              <a:t>Training the model may require more time and resources compared to simpler algorithms</a:t>
            </a:r>
            <a:endParaRPr lang="en-US" sz="2000" dirty="0">
              <a:solidFill>
                <a:srgbClr val="040C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9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40E7-4A72-0A17-5FB1-BC8D2A36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003"/>
            <a:ext cx="10515600" cy="5860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solidFill>
                <a:srgbClr val="222832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rgbClr val="4D5156"/>
                </a:solidFill>
                <a:ea typeface="+mn-lt"/>
                <a:cs typeface="+mn-lt"/>
              </a:rPr>
              <a:t>APPLICATIONS OF ADABOOSREGRESSOR</a:t>
            </a:r>
          </a:p>
          <a:p>
            <a:endParaRPr lang="en-US" sz="1200" dirty="0">
              <a:solidFill>
                <a:srgbClr val="4D5156"/>
              </a:solidFill>
              <a:ea typeface="+mn-lt"/>
              <a:cs typeface="+mn-lt"/>
            </a:endParaRPr>
          </a:p>
          <a:p>
            <a:endParaRPr lang="en-US" sz="1200" dirty="0">
              <a:solidFill>
                <a:srgbClr val="4D5156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AdaBoost is widely used in applications such as </a:t>
            </a:r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face detection, object recognition, and text classification</a:t>
            </a:r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.</a:t>
            </a:r>
            <a:endParaRPr lang="en-US" sz="2400">
              <a:solidFill>
                <a:srgbClr val="222832"/>
              </a:solidFill>
            </a:endParaRPr>
          </a:p>
          <a:p>
            <a:endParaRPr lang="en-US" sz="2400" dirty="0">
              <a:solidFill>
                <a:srgbClr val="4D5156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4D5156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 It is particularly effective when the data is noisy or when there are many irrelevant features</a:t>
            </a:r>
            <a:endParaRPr lang="en-US" sz="2400" dirty="0">
              <a:solidFill>
                <a:srgbClr val="222832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4D5156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AdaBoost can also be used in other areas of machine learning, such as regression and clustering.</a:t>
            </a:r>
            <a:endParaRPr lang="en-US" sz="2400" dirty="0">
              <a:solidFill>
                <a:srgbClr val="4D5156"/>
              </a:solidFill>
            </a:endParaRPr>
          </a:p>
          <a:p>
            <a:endParaRPr lang="en-US" sz="2400" dirty="0">
              <a:solidFill>
                <a:srgbClr val="4D5156"/>
              </a:solidFill>
            </a:endParaRPr>
          </a:p>
          <a:p>
            <a:endParaRPr lang="en-US" sz="1200" dirty="0">
              <a:solidFill>
                <a:srgbClr val="4D5156"/>
              </a:solidFill>
            </a:endParaRPr>
          </a:p>
          <a:p>
            <a:endParaRPr lang="en-US" sz="2400" dirty="0">
              <a:solidFill>
                <a:srgbClr val="4D51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7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C3-C239-D3BC-7810-CDB13E75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4" name="Content Placeholder 3" descr="A diagram of a data flow&#10;&#10;Description automatically generated">
            <a:extLst>
              <a:ext uri="{FF2B5EF4-FFF2-40B4-BE49-F238E27FC236}">
                <a16:creationId xmlns:a16="http://schemas.microsoft.com/office/drawing/2014/main" id="{309BCD68-B313-8249-122E-EAAD7E508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130" y="1831122"/>
            <a:ext cx="7595738" cy="4671024"/>
          </a:xfrm>
        </p:spPr>
      </p:pic>
    </p:spTree>
    <p:extLst>
      <p:ext uri="{BB962C8B-B14F-4D97-AF65-F5344CB8AC3E}">
        <p14:creationId xmlns:p14="http://schemas.microsoft.com/office/powerpoint/2010/main" val="18432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D755-F03E-69BF-8052-5F625C51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6D7A-7D84-75B8-14DD-5BD4B6D0D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sz="2400" dirty="0"/>
          </a:p>
          <a:p>
            <a:r>
              <a:rPr lang="en-US" sz="2400" dirty="0" err="1">
                <a:solidFill>
                  <a:srgbClr val="202124"/>
                </a:solidFill>
                <a:ea typeface="+mn-lt"/>
                <a:cs typeface="+mn-lt"/>
              </a:rPr>
              <a:t>Adaboosting</a:t>
            </a:r>
            <a:r>
              <a:rPr lang="en-US" sz="2400" dirty="0">
                <a:solidFill>
                  <a:srgbClr val="202124"/>
                </a:solidFill>
                <a:ea typeface="+mn-lt"/>
                <a:cs typeface="+mn-lt"/>
              </a:rPr>
              <a:t> algorithm used  </a:t>
            </a:r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to fit a sequence of weak learners on repeatedly re-sampled versions of the data</a:t>
            </a:r>
            <a:r>
              <a:rPr lang="en-US" sz="2400" dirty="0">
                <a:solidFill>
                  <a:srgbClr val="202124"/>
                </a:solidFill>
                <a:ea typeface="+mn-lt"/>
                <a:cs typeface="+mn-lt"/>
              </a:rPr>
              <a:t>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1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09FF-9F66-C400-E6FF-D89F85F2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02124"/>
                </a:solidFill>
                <a:ea typeface="+mj-lt"/>
                <a:cs typeface="+mj-lt"/>
              </a:rPr>
              <a:t> Advantages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6863-2012-2219-44BC-4777679C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202124"/>
                </a:solidFill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rgbClr val="383838"/>
                </a:solidFill>
                <a:ea typeface="+mn-lt"/>
                <a:cs typeface="+mn-lt"/>
              </a:rPr>
              <a:t>It is less prone to overfitting</a:t>
            </a:r>
          </a:p>
          <a:p>
            <a:endParaRPr lang="en-US" sz="2400" dirty="0">
              <a:solidFill>
                <a:srgbClr val="383838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383838"/>
                </a:solidFill>
                <a:ea typeface="+mn-lt"/>
                <a:cs typeface="+mn-lt"/>
              </a:rPr>
              <a:t>Less parameters tweaking</a:t>
            </a:r>
            <a:endParaRPr lang="en-US" sz="2400" dirty="0"/>
          </a:p>
          <a:p>
            <a:endParaRPr lang="en-US" sz="2400" dirty="0">
              <a:solidFill>
                <a:srgbClr val="383838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383838"/>
                </a:solidFill>
                <a:ea typeface="+mn-lt"/>
                <a:cs typeface="+mn-lt"/>
              </a:rPr>
              <a:t>Helps in reducing bias and variance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383838"/>
              </a:solidFill>
            </a:endParaRPr>
          </a:p>
          <a:p>
            <a:r>
              <a:rPr lang="en-US" sz="2400" dirty="0">
                <a:solidFill>
                  <a:srgbClr val="383838"/>
                </a:solidFill>
                <a:ea typeface="+mn-lt"/>
                <a:cs typeface="+mn-lt"/>
              </a:rPr>
              <a:t>Accuracy of weak classifiers can be improved using this method</a:t>
            </a:r>
            <a:endParaRPr lang="en-US" sz="2400" dirty="0"/>
          </a:p>
          <a:p>
            <a:endParaRPr lang="en-US" sz="2400" dirty="0">
              <a:solidFill>
                <a:srgbClr val="383838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383838"/>
                </a:solidFill>
                <a:ea typeface="+mn-lt"/>
                <a:cs typeface="+mn-lt"/>
              </a:rPr>
              <a:t>Easy to use</a:t>
            </a:r>
            <a:endParaRPr lang="en-US" sz="2400" dirty="0"/>
          </a:p>
          <a:p>
            <a:endParaRPr lang="en-US" sz="2400" dirty="0">
              <a:solidFill>
                <a:srgbClr val="202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3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E917-D79D-2014-E9DE-90F2D436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02124"/>
                </a:solidFill>
                <a:ea typeface="+mj-lt"/>
                <a:cs typeface="+mj-lt"/>
              </a:rPr>
              <a:t>Disadvantages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29881-349F-BEEC-A279-4317F87E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383838"/>
                </a:solidFill>
                <a:ea typeface="+mn-lt"/>
                <a:cs typeface="+mn-lt"/>
              </a:rPr>
              <a:t>It needs a quality dataset</a:t>
            </a:r>
          </a:p>
          <a:p>
            <a:endParaRPr lang="en-US" sz="2400" dirty="0">
              <a:solidFill>
                <a:srgbClr val="383838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383838"/>
                </a:solidFill>
                <a:ea typeface="+mn-lt"/>
                <a:cs typeface="+mn-lt"/>
              </a:rPr>
              <a:t>Very sensitive to outliers and noise</a:t>
            </a:r>
            <a:endParaRPr lang="en-US" sz="2400" dirty="0">
              <a:solidFill>
                <a:srgbClr val="383838"/>
              </a:solidFill>
            </a:endParaRPr>
          </a:p>
          <a:p>
            <a:endParaRPr lang="en-US" sz="2400" dirty="0">
              <a:solidFill>
                <a:srgbClr val="383838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383838"/>
                </a:solidFill>
                <a:ea typeface="+mn-lt"/>
                <a:cs typeface="+mn-lt"/>
              </a:rPr>
              <a:t>Slower than </a:t>
            </a:r>
            <a:r>
              <a:rPr lang="en-US" sz="2400" err="1">
                <a:solidFill>
                  <a:srgbClr val="383838"/>
                </a:solidFill>
                <a:ea typeface="+mn-lt"/>
                <a:cs typeface="+mn-lt"/>
              </a:rPr>
              <a:t>XGBoost</a:t>
            </a:r>
            <a:endParaRPr lang="en-US" sz="2400">
              <a:solidFill>
                <a:srgbClr val="383838"/>
              </a:solidFill>
            </a:endParaRPr>
          </a:p>
          <a:p>
            <a:endParaRPr lang="en-US" sz="2400" dirty="0">
              <a:solidFill>
                <a:srgbClr val="383838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383838"/>
                </a:solidFill>
                <a:ea typeface="+mn-lt"/>
                <a:cs typeface="+mn-lt"/>
              </a:rPr>
              <a:t>Hyperparameter optimization is much more difficult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200" dirty="0">
              <a:solidFill>
                <a:srgbClr val="383838"/>
              </a:solidFill>
            </a:endParaRPr>
          </a:p>
          <a:p>
            <a:endParaRPr lang="en-US" sz="2400" dirty="0">
              <a:solidFill>
                <a:srgbClr val="202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6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B888-2E38-C5B5-2B0C-45B76CD6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XGBOOSTREGRESSOR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6C83-1735-395E-5B5D-6FA30D99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                            </a:t>
            </a:r>
            <a:r>
              <a:rPr lang="en-US" sz="3200" dirty="0"/>
              <a:t>  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6895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34E1-0B52-294D-3190-61CEBD4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>
                <a:solidFill>
                  <a:srgbClr val="4D5156"/>
                </a:solidFill>
                <a:ea typeface="+mj-lt"/>
                <a:cs typeface="+mj-lt"/>
              </a:rPr>
              <a:t>XGBoost</a:t>
            </a:r>
            <a:r>
              <a:rPr lang="en-US" sz="3600" dirty="0">
                <a:solidFill>
                  <a:srgbClr val="4D5156"/>
                </a:solidFill>
                <a:ea typeface="+mj-lt"/>
                <a:cs typeface="+mj-lt"/>
              </a:rPr>
              <a:t> regression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1607-323C-876A-AE5D-E6D31F0B4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rgbClr val="202124"/>
                </a:solidFill>
                <a:ea typeface="+mn-lt"/>
                <a:cs typeface="+mn-lt"/>
              </a:rPr>
              <a:t>is </a:t>
            </a:r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a scalable, distributed gradient-boosted decision tree (GBDT) machine learning library</a:t>
            </a:r>
          </a:p>
          <a:p>
            <a:endParaRPr lang="en-US" sz="2400" dirty="0">
              <a:solidFill>
                <a:srgbClr val="040C28"/>
              </a:solidFill>
            </a:endParaRPr>
          </a:p>
          <a:p>
            <a:r>
              <a:rPr lang="en-US" sz="2400" dirty="0">
                <a:solidFill>
                  <a:srgbClr val="202124"/>
                </a:solidFill>
                <a:ea typeface="+mn-lt"/>
                <a:cs typeface="+mn-lt"/>
              </a:rPr>
              <a:t> It provides parallel tree boosting and is the leading machine learning library for regression, classification, and ranking problems.</a:t>
            </a:r>
            <a:endParaRPr lang="en-US" sz="2400" dirty="0">
              <a:solidFill>
                <a:srgbClr val="040C28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202124"/>
              </a:solidFill>
            </a:endParaRPr>
          </a:p>
          <a:p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It has been used by data scientists and researchers worldwide to optimize their machine-learning models.</a:t>
            </a:r>
          </a:p>
          <a:p>
            <a:endParaRPr lang="en-US" sz="2400" dirty="0">
              <a:solidFill>
                <a:srgbClr val="4D5156"/>
              </a:solidFill>
            </a:endParaRPr>
          </a:p>
          <a:p>
            <a:r>
              <a:rPr lang="en-US" sz="2400" dirty="0">
                <a:solidFill>
                  <a:srgbClr val="4D5156"/>
                </a:solidFill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It is designed to be computationally efficient and can quickly train models on large datasets</a:t>
            </a:r>
            <a:endParaRPr lang="en-US" sz="2400" dirty="0">
              <a:solidFill>
                <a:srgbClr val="4D51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5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ADABOOSTREGRESSOR</vt:lpstr>
      <vt:lpstr>PowerPoint Presentation</vt:lpstr>
      <vt:lpstr>PowerPoint Presentation</vt:lpstr>
      <vt:lpstr>PROCESS</vt:lpstr>
      <vt:lpstr>PRINCIPLE</vt:lpstr>
      <vt:lpstr> Advantages</vt:lpstr>
      <vt:lpstr>Disadvantages</vt:lpstr>
      <vt:lpstr>          XGBOOSTREGRESSOR</vt:lpstr>
      <vt:lpstr>XGBoost regression</vt:lpstr>
      <vt:lpstr>Application of XGBOOST REGRESSOR</vt:lpstr>
      <vt:lpstr>PROCESS</vt:lpstr>
      <vt:lpstr>principle</vt:lpstr>
      <vt:lpstr>Advantage</vt:lpstr>
      <vt:lpstr>Disadvantage</vt:lpstr>
      <vt:lpstr>              LGBOOST REGRESSOR</vt:lpstr>
      <vt:lpstr>LGBregressor</vt:lpstr>
      <vt:lpstr>Application of LGBRegressor</vt:lpstr>
      <vt:lpstr>process</vt:lpstr>
      <vt:lpstr>Principle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347</cp:revision>
  <dcterms:created xsi:type="dcterms:W3CDTF">2024-05-28T05:19:19Z</dcterms:created>
  <dcterms:modified xsi:type="dcterms:W3CDTF">2024-05-29T11:57:04Z</dcterms:modified>
</cp:coreProperties>
</file>