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8" r:id="rId4"/>
  </p:sldMasterIdLst>
  <p:notesMasterIdLst>
    <p:notesMasterId r:id="rId18"/>
  </p:notesMasterIdLst>
  <p:handoutMasterIdLst>
    <p:handoutMasterId r:id="rId19"/>
  </p:handoutMasterIdLst>
  <p:sldIdLst>
    <p:sldId id="305" r:id="rId5"/>
    <p:sldId id="296" r:id="rId6"/>
    <p:sldId id="306" r:id="rId7"/>
    <p:sldId id="294" r:id="rId8"/>
    <p:sldId id="317" r:id="rId9"/>
    <p:sldId id="318" r:id="rId10"/>
    <p:sldId id="332" r:id="rId11"/>
    <p:sldId id="326" r:id="rId12"/>
    <p:sldId id="329" r:id="rId13"/>
    <p:sldId id="320" r:id="rId14"/>
    <p:sldId id="321" r:id="rId15"/>
    <p:sldId id="327" r:id="rId16"/>
    <p:sldId id="31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9D7D9"/>
    <a:srgbClr val="93D3D9"/>
    <a:srgbClr val="AAD6FF"/>
    <a:srgbClr val="B2C8CD"/>
    <a:srgbClr val="CCD8D6"/>
    <a:srgbClr val="4F5945"/>
    <a:srgbClr val="73292A"/>
    <a:srgbClr val="7F867A"/>
    <a:srgbClr val="A65B3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548" autoAdjust="0"/>
    <p:restoredTop sz="94879" autoAdjust="0"/>
  </p:normalViewPr>
  <p:slideViewPr>
    <p:cSldViewPr snapToGrid="0">
      <p:cViewPr>
        <p:scale>
          <a:sx n="75" d="100"/>
          <a:sy n="75" d="100"/>
        </p:scale>
        <p:origin x="188" y="-52"/>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82" d="100"/>
          <a:sy n="82" d="100"/>
        </p:scale>
        <p:origin x="2784" y="17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2A5AE42-7DC1-8140-9B13-146984FDEF22}" type="datetimeFigureOut">
              <a:rPr lang="en-US" smtClean="0"/>
              <a:t>6/12/2024</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7369B77-94AB-0344-9EBF-9DB9EE8D3ABC}" type="slidenum">
              <a:rPr lang="en-US" smtClean="0"/>
              <a:t>‹#›</a:t>
            </a:fld>
            <a:endParaRPr lang="en-US" dirty="0"/>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F75F72-8950-AF4F-9381-1D26FB547EA1}" type="datetimeFigureOut">
              <a:rPr lang="en-US" smtClean="0"/>
              <a:t>6/12/2024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75476F-A808-1F46-A368-07984F6DA22E}" type="slidenum">
              <a:rPr lang="en-US" smtClean="0"/>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75476F-A808-1F46-A368-07984F6DA22E}" type="slidenum">
              <a:rPr lang="en-US" smtClean="0"/>
              <a:t>2</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1.xml"/><Relationship Id="rId4" Type="http://schemas.openxmlformats.org/officeDocument/2006/relationships/image" Target="../media/image11.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9.pn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9.png"/><Relationship Id="rId1" Type="http://schemas.openxmlformats.org/officeDocument/2006/relationships/slideMaster" Target="../slideMasters/slideMaster1.xml"/><Relationship Id="rId4" Type="http://schemas.openxmlformats.org/officeDocument/2006/relationships/image" Target="../media/image13.png"/></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0854C3-76B1-6186-ECBC-1A8E27C9B9A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0A81BED-9FB0-32C8-3055-A0852DBA1A9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1127B55-710F-7DE1-D5CB-CB04ADEF3E58}"/>
              </a:ext>
            </a:extLst>
          </p:cNvPr>
          <p:cNvSpPr>
            <a:spLocks noGrp="1"/>
          </p:cNvSpPr>
          <p:nvPr>
            <p:ph type="dt" sz="half" idx="10"/>
          </p:nvPr>
        </p:nvSpPr>
        <p:spPr/>
        <p:txBody>
          <a:bodyPr/>
          <a:lstStyle/>
          <a:p>
            <a:fld id="{54197876-F9F9-46DD-842D-5FF4A692F4B8}" type="datetimeFigureOut">
              <a:rPr lang="en-IN" smtClean="0"/>
              <a:t>12-06-2024</a:t>
            </a:fld>
            <a:endParaRPr lang="en-IN"/>
          </a:p>
        </p:txBody>
      </p:sp>
      <p:sp>
        <p:nvSpPr>
          <p:cNvPr id="5" name="Footer Placeholder 4">
            <a:extLst>
              <a:ext uri="{FF2B5EF4-FFF2-40B4-BE49-F238E27FC236}">
                <a16:creationId xmlns:a16="http://schemas.microsoft.com/office/drawing/2014/main" id="{18CC2E7E-8CFD-6C3A-7A49-E919121D64F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976D3A2-CC89-2A88-8AF3-117F828F9491}"/>
              </a:ext>
            </a:extLst>
          </p:cNvPr>
          <p:cNvSpPr>
            <a:spLocks noGrp="1"/>
          </p:cNvSpPr>
          <p:nvPr>
            <p:ph type="sldNum" sz="quarter" idx="12"/>
          </p:nvPr>
        </p:nvSpPr>
        <p:spPr/>
        <p:txBody>
          <a:bodyPr/>
          <a:lstStyle/>
          <a:p>
            <a:fld id="{3A765045-1B87-43EB-8801-25C621ACA598}" type="slidenum">
              <a:rPr lang="en-IN" smtClean="0"/>
              <a:t>‹#›</a:t>
            </a:fld>
            <a:endParaRPr lang="en-IN"/>
          </a:p>
        </p:txBody>
      </p:sp>
      <p:pic>
        <p:nvPicPr>
          <p:cNvPr id="7" name="Picture 6" descr="A picture containing text, plant&#10;&#10;Description automatically generated">
            <a:extLst>
              <a:ext uri="{FF2B5EF4-FFF2-40B4-BE49-F238E27FC236}">
                <a16:creationId xmlns:a16="http://schemas.microsoft.com/office/drawing/2014/main" id="{74E063C0-571C-F0F4-6E3C-B1070714B8B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17210" y="0"/>
            <a:ext cx="8392026" cy="6858000"/>
          </a:xfrm>
          <a:prstGeom prst="rect">
            <a:avLst/>
          </a:prstGeom>
        </p:spPr>
      </p:pic>
      <p:sp>
        <p:nvSpPr>
          <p:cNvPr id="8" name="Oval 7">
            <a:extLst>
              <a:ext uri="{FF2B5EF4-FFF2-40B4-BE49-F238E27FC236}">
                <a16:creationId xmlns:a16="http://schemas.microsoft.com/office/drawing/2014/main" id="{F58ABE1D-CB16-276C-8581-8000D46D36BA}"/>
              </a:ext>
            </a:extLst>
          </p:cNvPr>
          <p:cNvSpPr/>
          <p:nvPr userDrawn="1"/>
        </p:nvSpPr>
        <p:spPr>
          <a:xfrm>
            <a:off x="3300284" y="654912"/>
            <a:ext cx="5591432" cy="559143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9" name="Straight Connector 8">
            <a:extLst>
              <a:ext uri="{FF2B5EF4-FFF2-40B4-BE49-F238E27FC236}">
                <a16:creationId xmlns:a16="http://schemas.microsoft.com/office/drawing/2014/main" id="{927EE0C4-54DA-0A88-E07F-FAD9D83D350D}"/>
              </a:ext>
            </a:extLst>
          </p:cNvPr>
          <p:cNvCxnSpPr/>
          <p:nvPr userDrawn="1"/>
        </p:nvCxnSpPr>
        <p:spPr>
          <a:xfrm>
            <a:off x="4359876" y="4300155"/>
            <a:ext cx="3472249" cy="0"/>
          </a:xfrm>
          <a:prstGeom prst="line">
            <a:avLst/>
          </a:prstGeom>
          <a:ln w="19050">
            <a:solidFill>
              <a:schemeClr val="accent1"/>
            </a:solidFill>
          </a:ln>
        </p:spPr>
        <p:style>
          <a:lnRef idx="1">
            <a:schemeClr val="dk1"/>
          </a:lnRef>
          <a:fillRef idx="0">
            <a:schemeClr val="dk1"/>
          </a:fillRef>
          <a:effectRef idx="0">
            <a:schemeClr val="dk1"/>
          </a:effectRef>
          <a:fontRef idx="minor">
            <a:schemeClr val="tx1"/>
          </a:fontRef>
        </p:style>
      </p:cxnSp>
      <p:pic>
        <p:nvPicPr>
          <p:cNvPr id="10" name="Picture 9" descr="A picture containing text&#10;&#10;Description automatically generated">
            <a:extLst>
              <a:ext uri="{FF2B5EF4-FFF2-40B4-BE49-F238E27FC236}">
                <a16:creationId xmlns:a16="http://schemas.microsoft.com/office/drawing/2014/main" id="{71EF233B-0A8E-C030-45A9-3485FB10182E}"/>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609961" y="4157464"/>
            <a:ext cx="972078" cy="285381"/>
          </a:xfrm>
          <a:prstGeom prst="rect">
            <a:avLst/>
          </a:prstGeom>
        </p:spPr>
      </p:pic>
      <p:sp>
        <p:nvSpPr>
          <p:cNvPr id="11" name="Oval 10">
            <a:extLst>
              <a:ext uri="{FF2B5EF4-FFF2-40B4-BE49-F238E27FC236}">
                <a16:creationId xmlns:a16="http://schemas.microsoft.com/office/drawing/2014/main" id="{978AA7F4-B2F9-43CA-0B40-6E6EA66417C6}"/>
              </a:ext>
            </a:extLst>
          </p:cNvPr>
          <p:cNvSpPr/>
          <p:nvPr userDrawn="1"/>
        </p:nvSpPr>
        <p:spPr>
          <a:xfrm>
            <a:off x="3447535" y="807312"/>
            <a:ext cx="5296930" cy="5296930"/>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11" descr="A picture containing ceramic ware, porcelain&#10;&#10;Description automatically generated">
            <a:extLst>
              <a:ext uri="{FF2B5EF4-FFF2-40B4-BE49-F238E27FC236}">
                <a16:creationId xmlns:a16="http://schemas.microsoft.com/office/drawing/2014/main" id="{3B829420-50D9-24EB-A473-D90D23CDDB85}"/>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019338" y="4814449"/>
            <a:ext cx="1668775" cy="1621434"/>
          </a:xfrm>
          <a:prstGeom prst="rect">
            <a:avLst/>
          </a:prstGeom>
        </p:spPr>
      </p:pic>
      <p:pic>
        <p:nvPicPr>
          <p:cNvPr id="13" name="Picture 12">
            <a:extLst>
              <a:ext uri="{FF2B5EF4-FFF2-40B4-BE49-F238E27FC236}">
                <a16:creationId xmlns:a16="http://schemas.microsoft.com/office/drawing/2014/main" id="{18E115E7-1ED9-FBA1-08C1-F5BC46CE6E5C}"/>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3530777" y="1164252"/>
            <a:ext cx="818801" cy="845501"/>
          </a:xfrm>
          <a:prstGeom prst="rect">
            <a:avLst/>
          </a:prstGeom>
        </p:spPr>
      </p:pic>
    </p:spTree>
    <p:extLst>
      <p:ext uri="{BB962C8B-B14F-4D97-AF65-F5344CB8AC3E}">
        <p14:creationId xmlns:p14="http://schemas.microsoft.com/office/powerpoint/2010/main" val="31649947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59BEF8-6093-DE8A-0222-525E3B0D1B3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FD359D8-D558-2316-F9EF-55D072F2151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62D949B-761D-0A8D-520C-2D6A8849F377}"/>
              </a:ext>
            </a:extLst>
          </p:cNvPr>
          <p:cNvSpPr>
            <a:spLocks noGrp="1"/>
          </p:cNvSpPr>
          <p:nvPr>
            <p:ph type="dt" sz="half" idx="10"/>
          </p:nvPr>
        </p:nvSpPr>
        <p:spPr/>
        <p:txBody>
          <a:bodyPr/>
          <a:lstStyle/>
          <a:p>
            <a:fld id="{54197876-F9F9-46DD-842D-5FF4A692F4B8}" type="datetimeFigureOut">
              <a:rPr lang="en-IN" smtClean="0"/>
              <a:t>12-06-2024</a:t>
            </a:fld>
            <a:endParaRPr lang="en-IN"/>
          </a:p>
        </p:txBody>
      </p:sp>
      <p:sp>
        <p:nvSpPr>
          <p:cNvPr id="5" name="Footer Placeholder 4">
            <a:extLst>
              <a:ext uri="{FF2B5EF4-FFF2-40B4-BE49-F238E27FC236}">
                <a16:creationId xmlns:a16="http://schemas.microsoft.com/office/drawing/2014/main" id="{8F0BF81B-6C62-C3AC-6DDF-1A1FB12AE3A4}"/>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5DB38196-448C-6006-FC84-5D2B4CCCA3FE}"/>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509244236"/>
      </p:ext>
    </p:extLst>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86CD0D2-DEFC-2BED-7F3E-E62CB54B31B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B0633B4-3DBF-D53F-8E07-35E9DB91F52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02AB770-EF1E-1C28-2159-319C5C227E50}"/>
              </a:ext>
            </a:extLst>
          </p:cNvPr>
          <p:cNvSpPr>
            <a:spLocks noGrp="1"/>
          </p:cNvSpPr>
          <p:nvPr>
            <p:ph type="dt" sz="half" idx="10"/>
          </p:nvPr>
        </p:nvSpPr>
        <p:spPr/>
        <p:txBody>
          <a:bodyPr/>
          <a:lstStyle/>
          <a:p>
            <a:fld id="{54197876-F9F9-46DD-842D-5FF4A692F4B8}" type="datetimeFigureOut">
              <a:rPr lang="en-IN" smtClean="0"/>
              <a:t>12-06-2024</a:t>
            </a:fld>
            <a:endParaRPr lang="en-IN"/>
          </a:p>
        </p:txBody>
      </p:sp>
      <p:sp>
        <p:nvSpPr>
          <p:cNvPr id="5" name="Footer Placeholder 4">
            <a:extLst>
              <a:ext uri="{FF2B5EF4-FFF2-40B4-BE49-F238E27FC236}">
                <a16:creationId xmlns:a16="http://schemas.microsoft.com/office/drawing/2014/main" id="{E4CDAB44-338D-DF8F-2FF8-4416C49D52CB}"/>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A9839DC7-CC30-AA6C-C3D3-A9DC4C7A77DF}"/>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1883071434"/>
      </p:ext>
    </p:extLst>
  </p:cSld>
  <p:clrMapOvr>
    <a:masterClrMapping/>
  </p:clrMapOvr>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Comparison">
    <p:spTree>
      <p:nvGrpSpPr>
        <p:cNvPr id="1" name=""/>
        <p:cNvGrpSpPr/>
        <p:nvPr/>
      </p:nvGrpSpPr>
      <p:grpSpPr>
        <a:xfrm>
          <a:off x="0" y="0"/>
          <a:ext cx="0" cy="0"/>
          <a:chOff x="0" y="0"/>
          <a:chExt cx="0" cy="0"/>
        </a:xfrm>
      </p:grpSpPr>
      <p:pic>
        <p:nvPicPr>
          <p:cNvPr id="4" name="Picture 3" descr="A picture containing fabric&#10;&#10;Description automatically generated"/>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667013" y="1162701"/>
            <a:ext cx="1562100" cy="4394200"/>
          </a:xfrm>
          <a:prstGeom prst="rect">
            <a:avLst/>
          </a:prstGeom>
        </p:spPr>
      </p:pic>
      <p:sp>
        <p:nvSpPr>
          <p:cNvPr id="10" name="Rectangle 9"/>
          <p:cNvSpPr/>
          <p:nvPr userDrawn="1"/>
        </p:nvSpPr>
        <p:spPr>
          <a:xfrm>
            <a:off x="0" y="0"/>
            <a:ext cx="6096000" cy="686957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descr="A group of flowers&#10;&#10;Description automatically generated with low confidence"/>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959852" flipH="1">
            <a:off x="1760954" y="2048834"/>
            <a:ext cx="1230524" cy="2287327"/>
          </a:xfrm>
          <a:prstGeom prst="rect">
            <a:avLst/>
          </a:prstGeom>
        </p:spPr>
      </p:pic>
      <p:sp>
        <p:nvSpPr>
          <p:cNvPr id="2" name="Title 1"/>
          <p:cNvSpPr>
            <a:spLocks noGrp="1"/>
          </p:cNvSpPr>
          <p:nvPr>
            <p:ph type="title"/>
          </p:nvPr>
        </p:nvSpPr>
        <p:spPr>
          <a:xfrm>
            <a:off x="8183880" y="978408"/>
            <a:ext cx="3749040" cy="1325880"/>
          </a:xfrm>
        </p:spPr>
        <p:txBody>
          <a:bodyPr/>
          <a:lstStyle/>
          <a:p>
            <a:r>
              <a:rPr lang="en-US"/>
              <a:t>Click to edit Master title style</a:t>
            </a:r>
            <a:endParaRPr lang="en-US" dirty="0"/>
          </a:p>
        </p:txBody>
      </p:sp>
      <p:sp>
        <p:nvSpPr>
          <p:cNvPr id="8" name="Footer Placeholder 7"/>
          <p:cNvSpPr>
            <a:spLocks noGrp="1"/>
          </p:cNvSpPr>
          <p:nvPr>
            <p:ph type="ftr" sz="quarter" idx="11"/>
          </p:nvPr>
        </p:nvSpPr>
        <p:spPr/>
        <p:txBody>
          <a:bodyPr/>
          <a:lstStyle/>
          <a:p>
            <a:r>
              <a:rPr lang="en-US"/>
              <a:t>Presentation title</a:t>
            </a:r>
            <a:endParaRPr lang="en-US" dirty="0"/>
          </a:p>
        </p:txBody>
      </p:sp>
      <p:sp>
        <p:nvSpPr>
          <p:cNvPr id="9" name="Slide Number Placeholder 8"/>
          <p:cNvSpPr>
            <a:spLocks noGrp="1"/>
          </p:cNvSpPr>
          <p:nvPr>
            <p:ph type="sldNum" sz="quarter" idx="12"/>
          </p:nvPr>
        </p:nvSpPr>
        <p:spPr/>
        <p:txBody>
          <a:bodyPr/>
          <a:lstStyle/>
          <a:p>
            <a:fld id="{294A09A9-5501-47C1-A89A-A340965A2BE2}" type="slidenum">
              <a:rPr lang="en-US" smtClean="0"/>
              <a:t>‹#›</a:t>
            </a:fld>
            <a:endParaRPr lang="en-US" dirty="0"/>
          </a:p>
        </p:txBody>
      </p:sp>
      <p:sp>
        <p:nvSpPr>
          <p:cNvPr id="32" name="Content Placeholder 5"/>
          <p:cNvSpPr>
            <a:spLocks noGrp="1"/>
          </p:cNvSpPr>
          <p:nvPr>
            <p:ph sz="quarter" idx="4"/>
          </p:nvPr>
        </p:nvSpPr>
        <p:spPr>
          <a:xfrm>
            <a:off x="8183880" y="2194560"/>
            <a:ext cx="3749040" cy="4306824"/>
          </a:xfrm>
        </p:spPr>
        <p:txBody>
          <a:bodyPr>
            <a:normAutofit/>
          </a:bodyPr>
          <a:lstStyle>
            <a:lvl1pPr marL="0" indent="0">
              <a:lnSpc>
                <a:spcPct val="150000"/>
              </a:lnSpc>
              <a:buClr>
                <a:srgbClr val="73292A"/>
              </a:buClr>
              <a:buNone/>
              <a:defRPr sz="2400"/>
            </a:lvl1pPr>
            <a:lvl2pPr marL="228600">
              <a:buClr>
                <a:srgbClr val="73292A"/>
              </a:buClr>
              <a:defRPr sz="2000"/>
            </a:lvl2pPr>
            <a:lvl3pPr marL="685800">
              <a:buClr>
                <a:srgbClr val="73292A"/>
              </a:buClr>
              <a:defRPr sz="1800"/>
            </a:lvl3pPr>
            <a:lvl4pPr marL="1143000">
              <a:buClr>
                <a:srgbClr val="73292A"/>
              </a:buClr>
              <a:defRPr sz="1600"/>
            </a:lvl4pPr>
            <a:lvl5pPr marL="1600200">
              <a:buClr>
                <a:srgbClr val="73292A"/>
              </a:buCl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6" name="Picture 5" descr="A picture containing flower, plant&#10;&#10;Description automatically generated"/>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5777235" y="2476883"/>
            <a:ext cx="749300" cy="2755900"/>
          </a:xfrm>
          <a:prstGeom prst="rect">
            <a:avLst/>
          </a:prstGeom>
        </p:spPr>
      </p:pic>
      <p:sp>
        <p:nvSpPr>
          <p:cNvPr id="11" name="Text Placeholder 33"/>
          <p:cNvSpPr>
            <a:spLocks noGrp="1"/>
          </p:cNvSpPr>
          <p:nvPr>
            <p:ph type="body" sz="quarter" idx="13" hasCustomPrompt="1"/>
          </p:nvPr>
        </p:nvSpPr>
        <p:spPr>
          <a:xfrm>
            <a:off x="1225296" y="1426464"/>
            <a:ext cx="3922776" cy="4242816"/>
          </a:xfrm>
        </p:spPr>
        <p:txBody>
          <a:bodyPr anchor="ctr">
            <a:normAutofit/>
          </a:bodyPr>
          <a:lstStyle>
            <a:lvl1pPr marL="0" indent="0" algn="ctr">
              <a:spcBef>
                <a:spcPts val="0"/>
              </a:spcBef>
              <a:buNone/>
              <a:defRPr sz="30000">
                <a:solidFill>
                  <a:schemeClr val="bg1"/>
                </a:solidFill>
                <a:latin typeface="+mj-lt"/>
              </a:defRPr>
            </a:lvl1pPr>
          </a:lstStyle>
          <a:p>
            <a:pPr lvl="0"/>
            <a:r>
              <a:rPr lang="en-US" dirty="0"/>
              <a:t>X</a:t>
            </a:r>
          </a:p>
        </p:txBody>
      </p:sp>
    </p:spTree>
    <p:extLst>
      <p:ext uri="{BB962C8B-B14F-4D97-AF65-F5344CB8AC3E}">
        <p14:creationId xmlns:p14="http://schemas.microsoft.com/office/powerpoint/2010/main" val="4686198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Comparison">
    <p:spTree>
      <p:nvGrpSpPr>
        <p:cNvPr id="1" name=""/>
        <p:cNvGrpSpPr/>
        <p:nvPr/>
      </p:nvGrpSpPr>
      <p:grpSpPr>
        <a:xfrm>
          <a:off x="0" y="0"/>
          <a:ext cx="0" cy="0"/>
          <a:chOff x="0" y="0"/>
          <a:chExt cx="0" cy="0"/>
        </a:xfrm>
      </p:grpSpPr>
      <p:sp>
        <p:nvSpPr>
          <p:cNvPr id="16" name="Rectangle 15"/>
          <p:cNvSpPr/>
          <p:nvPr userDrawn="1"/>
        </p:nvSpPr>
        <p:spPr>
          <a:xfrm>
            <a:off x="0" y="0"/>
            <a:ext cx="4873752" cy="686957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6" name="Picture 35" descr="A close-up of a tree&#10;&#10;Description automatically generated with medium confidenc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2866459" flipH="1">
            <a:off x="2282032" y="1589693"/>
            <a:ext cx="970220" cy="2236127"/>
          </a:xfrm>
          <a:prstGeom prst="rect">
            <a:avLst/>
          </a:prstGeom>
        </p:spPr>
      </p:pic>
      <p:sp>
        <p:nvSpPr>
          <p:cNvPr id="2" name="Title 1"/>
          <p:cNvSpPr>
            <a:spLocks noGrp="1"/>
          </p:cNvSpPr>
          <p:nvPr>
            <p:ph type="title"/>
          </p:nvPr>
        </p:nvSpPr>
        <p:spPr>
          <a:xfrm>
            <a:off x="6291072" y="978408"/>
            <a:ext cx="4974336" cy="1325880"/>
          </a:xfrm>
        </p:spPr>
        <p:txBody>
          <a:bodyPr/>
          <a:lstStyle/>
          <a:p>
            <a:r>
              <a:rPr lang="en-US"/>
              <a:t>Click to edit Master title style</a:t>
            </a:r>
            <a:endParaRPr lang="en-US" dirty="0"/>
          </a:p>
        </p:txBody>
      </p:sp>
      <p:sp>
        <p:nvSpPr>
          <p:cNvPr id="8" name="Footer Placeholder 7"/>
          <p:cNvSpPr>
            <a:spLocks noGrp="1"/>
          </p:cNvSpPr>
          <p:nvPr>
            <p:ph type="ftr" sz="quarter" idx="11"/>
          </p:nvPr>
        </p:nvSpPr>
        <p:spPr/>
        <p:txBody>
          <a:bodyPr/>
          <a:lstStyle/>
          <a:p>
            <a:r>
              <a:rPr lang="en-US"/>
              <a:t>Presentation title</a:t>
            </a:r>
            <a:endParaRPr lang="en-US" dirty="0"/>
          </a:p>
        </p:txBody>
      </p:sp>
      <p:sp>
        <p:nvSpPr>
          <p:cNvPr id="9" name="Slide Number Placeholder 8"/>
          <p:cNvSpPr>
            <a:spLocks noGrp="1"/>
          </p:cNvSpPr>
          <p:nvPr>
            <p:ph type="sldNum" sz="quarter" idx="12"/>
          </p:nvPr>
        </p:nvSpPr>
        <p:spPr/>
        <p:txBody>
          <a:bodyPr/>
          <a:lstStyle/>
          <a:p>
            <a:fld id="{294A09A9-5501-47C1-A89A-A340965A2BE2}" type="slidenum">
              <a:rPr lang="en-US" smtClean="0"/>
              <a:t>‹#›</a:t>
            </a:fld>
            <a:endParaRPr lang="en-US" dirty="0"/>
          </a:p>
        </p:txBody>
      </p:sp>
      <p:sp>
        <p:nvSpPr>
          <p:cNvPr id="29" name="Text Placeholder 2"/>
          <p:cNvSpPr>
            <a:spLocks noGrp="1"/>
          </p:cNvSpPr>
          <p:nvPr>
            <p:ph type="body" idx="1"/>
          </p:nvPr>
        </p:nvSpPr>
        <p:spPr>
          <a:xfrm>
            <a:off x="6291072" y="2322576"/>
            <a:ext cx="5065776" cy="448056"/>
          </a:xfrm>
        </p:spPr>
        <p:txBody>
          <a:bodyPr anchor="b">
            <a:normAutofit/>
          </a:bodyPr>
          <a:lstStyle>
            <a:lvl1pPr marL="0" indent="0">
              <a:buFont typeface="Arial" panose="020B0604020202020204" pitchFamily="34" charset="0"/>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Content Placeholder 3"/>
          <p:cNvSpPr>
            <a:spLocks noGrp="1"/>
          </p:cNvSpPr>
          <p:nvPr>
            <p:ph sz="half" idx="2"/>
          </p:nvPr>
        </p:nvSpPr>
        <p:spPr>
          <a:xfrm>
            <a:off x="6289612" y="2770632"/>
            <a:ext cx="5065776" cy="1554480"/>
          </a:xfrm>
        </p:spPr>
        <p:txBody>
          <a:bodyPr>
            <a:normAutofit/>
          </a:bodyPr>
          <a:lstStyle>
            <a:lvl1pPr marL="228600" indent="-228600">
              <a:buClr>
                <a:srgbClr val="73292A"/>
              </a:buClr>
              <a:buFont typeface="Arial" panose="020B0604020202020204" pitchFamily="34" charset="0"/>
              <a:buChar char="•"/>
              <a:defRPr sz="1600"/>
            </a:lvl1pPr>
            <a:lvl2pPr marL="685800" indent="-228600">
              <a:buClr>
                <a:srgbClr val="73292A"/>
              </a:buClr>
              <a:buFont typeface="Arial" panose="020B0604020202020204" pitchFamily="34" charset="0"/>
              <a:buChar char="•"/>
              <a:defRPr sz="1400"/>
            </a:lvl2pPr>
            <a:lvl3pPr marL="1143000" indent="-228600">
              <a:buClr>
                <a:srgbClr val="73292A"/>
              </a:buClr>
              <a:buFont typeface="Arial" panose="020B0604020202020204" pitchFamily="34" charset="0"/>
              <a:buChar char="•"/>
              <a:defRPr sz="1200"/>
            </a:lvl3pPr>
            <a:lvl4pPr marL="1600200" indent="-228600">
              <a:buClr>
                <a:srgbClr val="73292A"/>
              </a:buClr>
              <a:buFont typeface="Arial" panose="020B0604020202020204" pitchFamily="34" charset="0"/>
              <a:buChar char="•"/>
              <a:defRPr sz="1100"/>
            </a:lvl4pPr>
            <a:lvl5pPr marL="2057400" indent="-228600">
              <a:buClr>
                <a:srgbClr val="73292A"/>
              </a:buClr>
              <a:buFont typeface="Arial" panose="020B0604020202020204" pitchFamily="34" charset="0"/>
              <a:buChar cha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4"/>
          <p:cNvSpPr>
            <a:spLocks noGrp="1"/>
          </p:cNvSpPr>
          <p:nvPr>
            <p:ph type="body" sz="quarter" idx="3"/>
          </p:nvPr>
        </p:nvSpPr>
        <p:spPr>
          <a:xfrm>
            <a:off x="6289612" y="4361688"/>
            <a:ext cx="5065776" cy="448056"/>
          </a:xfrm>
        </p:spPr>
        <p:txBody>
          <a:bodyPr anchor="b">
            <a:normAutofit/>
          </a:bodyPr>
          <a:lstStyle>
            <a:lvl1pPr marL="0" indent="0">
              <a:buFont typeface="Arial" panose="020B0604020202020204" pitchFamily="34" charset="0"/>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2" name="Content Placeholder 5"/>
          <p:cNvSpPr>
            <a:spLocks noGrp="1"/>
          </p:cNvSpPr>
          <p:nvPr>
            <p:ph sz="quarter" idx="4"/>
          </p:nvPr>
        </p:nvSpPr>
        <p:spPr>
          <a:xfrm>
            <a:off x="6289612" y="4791456"/>
            <a:ext cx="5065776" cy="1408176"/>
          </a:xfrm>
        </p:spPr>
        <p:txBody>
          <a:bodyPr>
            <a:normAutofit/>
          </a:bodyPr>
          <a:lstStyle>
            <a:lvl1pPr>
              <a:buClr>
                <a:srgbClr val="73292A"/>
              </a:buClr>
              <a:defRPr sz="1600"/>
            </a:lvl1pPr>
            <a:lvl2pPr>
              <a:buClr>
                <a:srgbClr val="73292A"/>
              </a:buClr>
              <a:defRPr sz="1400"/>
            </a:lvl2pPr>
            <a:lvl3pPr>
              <a:buClr>
                <a:srgbClr val="73292A"/>
              </a:buClr>
              <a:defRPr sz="1200"/>
            </a:lvl3pPr>
            <a:lvl4pPr>
              <a:buClr>
                <a:srgbClr val="73292A"/>
              </a:buClr>
              <a:defRPr sz="1100"/>
            </a:lvl4pPr>
            <a:lvl5pPr>
              <a:buClr>
                <a:srgbClr val="73292A"/>
              </a:buCl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38" name="Picture 37" descr="A group of flowers&#10;&#10;Description automatically generated with low confidence"/>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flipH="1">
            <a:off x="1019083" y="2260473"/>
            <a:ext cx="1245309" cy="2314810"/>
          </a:xfrm>
          <a:prstGeom prst="rect">
            <a:avLst/>
          </a:prstGeom>
        </p:spPr>
      </p:pic>
      <p:sp>
        <p:nvSpPr>
          <p:cNvPr id="34" name="Text Placeholder 33"/>
          <p:cNvSpPr>
            <a:spLocks noGrp="1"/>
          </p:cNvSpPr>
          <p:nvPr>
            <p:ph type="body" sz="quarter" idx="13" hasCustomPrompt="1"/>
          </p:nvPr>
        </p:nvSpPr>
        <p:spPr>
          <a:xfrm>
            <a:off x="466344" y="1426464"/>
            <a:ext cx="3922776" cy="4242816"/>
          </a:xfrm>
        </p:spPr>
        <p:txBody>
          <a:bodyPr anchor="ctr">
            <a:normAutofit/>
          </a:bodyPr>
          <a:lstStyle>
            <a:lvl1pPr marL="0" indent="0" algn="ctr">
              <a:spcBef>
                <a:spcPts val="0"/>
              </a:spcBef>
              <a:buNone/>
              <a:defRPr sz="30000">
                <a:solidFill>
                  <a:schemeClr val="bg1"/>
                </a:solidFill>
                <a:latin typeface="+mj-lt"/>
              </a:defRPr>
            </a:lvl1pPr>
          </a:lstStyle>
          <a:p>
            <a:pPr lvl="0"/>
            <a:r>
              <a:rPr lang="en-US" dirty="0"/>
              <a:t>X</a:t>
            </a:r>
          </a:p>
        </p:txBody>
      </p:sp>
    </p:spTree>
    <p:extLst>
      <p:ext uri="{BB962C8B-B14F-4D97-AF65-F5344CB8AC3E}">
        <p14:creationId xmlns:p14="http://schemas.microsoft.com/office/powerpoint/2010/main" val="32683252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Section Header">
    <p:bg>
      <p:bgPr>
        <a:solidFill>
          <a:schemeClr val="tx2"/>
        </a:solidFill>
        <a:effectLst/>
      </p:bgPr>
    </p:bg>
    <p:spTree>
      <p:nvGrpSpPr>
        <p:cNvPr id="1" name=""/>
        <p:cNvGrpSpPr/>
        <p:nvPr/>
      </p:nvGrpSpPr>
      <p:grpSpPr>
        <a:xfrm>
          <a:off x="0" y="0"/>
          <a:ext cx="0" cy="0"/>
          <a:chOff x="0" y="0"/>
          <a:chExt cx="0" cy="0"/>
        </a:xfrm>
      </p:grpSpPr>
      <p:sp>
        <p:nvSpPr>
          <p:cNvPr id="6" name="Rectangle 5"/>
          <p:cNvSpPr/>
          <p:nvPr userDrawn="1"/>
        </p:nvSpPr>
        <p:spPr>
          <a:xfrm>
            <a:off x="0" y="1533950"/>
            <a:ext cx="12192000" cy="37901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7" descr="A picture containing fabric&#10;&#10;Description automatically generated"/>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16200000">
            <a:off x="5056236" y="-1772981"/>
            <a:ext cx="2147050" cy="6039669"/>
          </a:xfrm>
          <a:prstGeom prst="rect">
            <a:avLst/>
          </a:prstGeom>
        </p:spPr>
      </p:pic>
      <p:sp>
        <p:nvSpPr>
          <p:cNvPr id="12" name="Rectangle 11"/>
          <p:cNvSpPr/>
          <p:nvPr userDrawn="1"/>
        </p:nvSpPr>
        <p:spPr>
          <a:xfrm>
            <a:off x="225552" y="1796143"/>
            <a:ext cx="11740896" cy="3265714"/>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6" name="Picture 15" descr="A picture containing flower, plant&#10;&#10;Description automatically generated"/>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16200000">
            <a:off x="6307543" y="-287017"/>
            <a:ext cx="1051334" cy="3866771"/>
          </a:xfrm>
          <a:prstGeom prst="rect">
            <a:avLst/>
          </a:prstGeom>
        </p:spPr>
      </p:pic>
      <p:pic>
        <p:nvPicPr>
          <p:cNvPr id="19" name="Picture 18" descr="A picture containing mollusk, insect&#10;&#10;Description automatically generated"/>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5492222" y="4923380"/>
            <a:ext cx="1207554" cy="354511"/>
          </a:xfrm>
          <a:prstGeom prst="rect">
            <a:avLst/>
          </a:prstGeom>
        </p:spPr>
      </p:pic>
      <p:sp>
        <p:nvSpPr>
          <p:cNvPr id="2" name="Title 1"/>
          <p:cNvSpPr>
            <a:spLocks noGrp="1"/>
          </p:cNvSpPr>
          <p:nvPr>
            <p:ph type="title"/>
          </p:nvPr>
        </p:nvSpPr>
        <p:spPr>
          <a:xfrm>
            <a:off x="1743456" y="2404872"/>
            <a:ext cx="8705088" cy="2002536"/>
          </a:xfrm>
        </p:spPr>
        <p:txBody>
          <a:bodyPr anchor="t">
            <a:normAutofit/>
          </a:bodyPr>
          <a:lstStyle>
            <a:lvl1pPr algn="ctr">
              <a:defRPr sz="4400"/>
            </a:lvl1pPr>
          </a:lstStyle>
          <a:p>
            <a:r>
              <a:rPr lang="en-US"/>
              <a:t>Click to edit Master title style</a:t>
            </a:r>
            <a:endParaRPr lang="en-US" dirty="0"/>
          </a:p>
        </p:txBody>
      </p:sp>
      <p:sp>
        <p:nvSpPr>
          <p:cNvPr id="3" name="Text Placeholder 2"/>
          <p:cNvSpPr>
            <a:spLocks noGrp="1"/>
          </p:cNvSpPr>
          <p:nvPr>
            <p:ph type="body" idx="1"/>
          </p:nvPr>
        </p:nvSpPr>
        <p:spPr>
          <a:xfrm>
            <a:off x="1743454" y="3964517"/>
            <a:ext cx="8705089" cy="457200"/>
          </a:xfrm>
        </p:spPr>
        <p:txBody>
          <a:bodyPr anchor="ctr"/>
          <a:lstStyle>
            <a:lvl1pPr marL="0" indent="0" algn="ctr">
              <a:buNone/>
              <a:defRPr sz="2400">
                <a:solidFill>
                  <a:schemeClr val="accent3"/>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27" name="Text Placeholder 24"/>
          <p:cNvSpPr>
            <a:spLocks noGrp="1"/>
          </p:cNvSpPr>
          <p:nvPr>
            <p:ph type="body" sz="quarter" idx="11" hasCustomPrompt="1"/>
          </p:nvPr>
        </p:nvSpPr>
        <p:spPr>
          <a:xfrm>
            <a:off x="10149667" y="3189069"/>
            <a:ext cx="945473" cy="1936750"/>
          </a:xfrm>
        </p:spPr>
        <p:txBody>
          <a:bodyPr>
            <a:noAutofit/>
          </a:bodyPr>
          <a:lstStyle>
            <a:lvl1pPr marL="0" indent="0">
              <a:buNone/>
              <a:defRPr sz="14000" b="1">
                <a:solidFill>
                  <a:schemeClr val="tx2"/>
                </a:solidFill>
                <a:latin typeface="+mj-lt"/>
              </a:defRPr>
            </a:lvl1pPr>
          </a:lstStyle>
          <a:p>
            <a:pPr lvl="0"/>
            <a:r>
              <a:rPr lang="en-US" dirty="0"/>
              <a:t>”</a:t>
            </a:r>
          </a:p>
        </p:txBody>
      </p:sp>
      <p:sp>
        <p:nvSpPr>
          <p:cNvPr id="28" name="Text Placeholder 24"/>
          <p:cNvSpPr>
            <a:spLocks noGrp="1"/>
          </p:cNvSpPr>
          <p:nvPr>
            <p:ph type="body" sz="quarter" idx="10" hasCustomPrompt="1"/>
          </p:nvPr>
        </p:nvSpPr>
        <p:spPr>
          <a:xfrm>
            <a:off x="1033184" y="2136567"/>
            <a:ext cx="941832" cy="1936750"/>
          </a:xfrm>
        </p:spPr>
        <p:txBody>
          <a:bodyPr>
            <a:noAutofit/>
          </a:bodyPr>
          <a:lstStyle>
            <a:lvl1pPr marL="0" indent="0">
              <a:buNone/>
              <a:defRPr sz="14000" b="1">
                <a:solidFill>
                  <a:schemeClr val="tx2"/>
                </a:solidFill>
                <a:latin typeface="+mj-lt"/>
              </a:defRPr>
            </a:lvl1pPr>
          </a:lstStyle>
          <a:p>
            <a:pPr lvl="0"/>
            <a:r>
              <a:rPr lang="en-US" dirty="0"/>
              <a:t>“</a:t>
            </a:r>
          </a:p>
        </p:txBody>
      </p:sp>
    </p:spTree>
    <p:extLst>
      <p:ext uri="{BB962C8B-B14F-4D97-AF65-F5344CB8AC3E}">
        <p14:creationId xmlns:p14="http://schemas.microsoft.com/office/powerpoint/2010/main" val="18469680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2_Custom Layout">
    <p:spTree>
      <p:nvGrpSpPr>
        <p:cNvPr id="1" name=""/>
        <p:cNvGrpSpPr/>
        <p:nvPr/>
      </p:nvGrpSpPr>
      <p:grpSpPr>
        <a:xfrm>
          <a:off x="0" y="0"/>
          <a:ext cx="0" cy="0"/>
          <a:chOff x="0" y="0"/>
          <a:chExt cx="0" cy="0"/>
        </a:xfrm>
      </p:grpSpPr>
      <p:sp>
        <p:nvSpPr>
          <p:cNvPr id="6" name="Rectangle 5"/>
          <p:cNvSpPr/>
          <p:nvPr userDrawn="1"/>
        </p:nvSpPr>
        <p:spPr>
          <a:xfrm>
            <a:off x="4680" y="0"/>
            <a:ext cx="12191999" cy="23092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userDrawn="1"/>
        </p:nvSpPr>
        <p:spPr>
          <a:xfrm>
            <a:off x="1007819" y="319215"/>
            <a:ext cx="10185721" cy="144462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descr="A picture containing mollusk, insect&#10;&#10;Description automatically generated"/>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6902" y="1631192"/>
            <a:ext cx="1207554" cy="354511"/>
          </a:xfrm>
          <a:prstGeom prst="rect">
            <a:avLst/>
          </a:prstGeom>
        </p:spPr>
      </p:pic>
      <p:sp>
        <p:nvSpPr>
          <p:cNvPr id="2" name="Title 1"/>
          <p:cNvSpPr>
            <a:spLocks noGrp="1"/>
          </p:cNvSpPr>
          <p:nvPr>
            <p:ph type="title"/>
          </p:nvPr>
        </p:nvSpPr>
        <p:spPr>
          <a:xfrm>
            <a:off x="381000" y="381000"/>
            <a:ext cx="11430000" cy="1325563"/>
          </a:xfrm>
        </p:spPr>
        <p:txBody>
          <a:bodyPr/>
          <a:lstStyle>
            <a:lvl1pPr algn="ctr">
              <a:defRPr/>
            </a:lvl1pPr>
          </a:lstStyle>
          <a:p>
            <a:r>
              <a:rPr lang="en-US"/>
              <a:t>Click to edit Master title style</a:t>
            </a:r>
            <a:endParaRPr lang="en-US" dirty="0"/>
          </a:p>
        </p:txBody>
      </p:sp>
      <p:sp>
        <p:nvSpPr>
          <p:cNvPr id="3" name="Footer Placeholder 2"/>
          <p:cNvSpPr>
            <a:spLocks noGrp="1"/>
          </p:cNvSpPr>
          <p:nvPr>
            <p:ph type="ftr" sz="quarter" idx="10"/>
          </p:nvPr>
        </p:nvSpPr>
        <p:spPr/>
        <p:txBody>
          <a:bodyPr/>
          <a:lstStyle/>
          <a:p>
            <a:r>
              <a:rPr lang="en-US"/>
              <a:t>Presentation title</a:t>
            </a:r>
            <a:endParaRPr lang="en-US" dirty="0"/>
          </a:p>
        </p:txBody>
      </p:sp>
      <p:sp>
        <p:nvSpPr>
          <p:cNvPr id="4" name="Slide Number Placeholder 3"/>
          <p:cNvSpPr>
            <a:spLocks noGrp="1"/>
          </p:cNvSpPr>
          <p:nvPr>
            <p:ph type="sldNum" sz="quarter" idx="11"/>
          </p:nvPr>
        </p:nvSpPr>
        <p:spPr/>
        <p:txBody>
          <a:bodyPr/>
          <a:lstStyle/>
          <a:p>
            <a:fld id="{294A09A9-5501-47C1-A89A-A340965A2BE2}" type="slidenum">
              <a:rPr lang="en-US" smtClean="0"/>
              <a:t>‹#›</a:t>
            </a:fld>
            <a:endParaRPr lang="en-US" dirty="0"/>
          </a:p>
        </p:txBody>
      </p:sp>
      <p:sp>
        <p:nvSpPr>
          <p:cNvPr id="12" name="Content Placeholder 11"/>
          <p:cNvSpPr>
            <a:spLocks noGrp="1"/>
          </p:cNvSpPr>
          <p:nvPr>
            <p:ph sz="quarter" idx="12"/>
          </p:nvPr>
        </p:nvSpPr>
        <p:spPr>
          <a:xfrm>
            <a:off x="975360" y="2615184"/>
            <a:ext cx="10241280" cy="33192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8840724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_Custom Layout">
    <p:bg>
      <p:bgPr>
        <a:solidFill>
          <a:schemeClr val="tx2"/>
        </a:solidFill>
        <a:effectLst/>
      </p:bgPr>
    </p:bg>
    <p:spTree>
      <p:nvGrpSpPr>
        <p:cNvPr id="1" name=""/>
        <p:cNvGrpSpPr/>
        <p:nvPr/>
      </p:nvGrpSpPr>
      <p:grpSpPr>
        <a:xfrm>
          <a:off x="0" y="0"/>
          <a:ext cx="0" cy="0"/>
          <a:chOff x="0" y="0"/>
          <a:chExt cx="0" cy="0"/>
        </a:xfrm>
      </p:grpSpPr>
      <p:sp>
        <p:nvSpPr>
          <p:cNvPr id="6" name="Rectangle 5"/>
          <p:cNvSpPr/>
          <p:nvPr userDrawn="1"/>
        </p:nvSpPr>
        <p:spPr>
          <a:xfrm>
            <a:off x="553443" y="0"/>
            <a:ext cx="11105522" cy="624461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userDrawn="1"/>
        </p:nvSpPr>
        <p:spPr>
          <a:xfrm>
            <a:off x="877579" y="0"/>
            <a:ext cx="10460969" cy="587278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descr="A picture containing mollusk, insect&#10;&#10;Description automatically generated"/>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1275" y="5738220"/>
            <a:ext cx="1207554" cy="354511"/>
          </a:xfrm>
          <a:prstGeom prst="rect">
            <a:avLst/>
          </a:prstGeom>
        </p:spPr>
      </p:pic>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22" name="Picture Placeholder 17"/>
          <p:cNvSpPr>
            <a:spLocks noGrp="1" noChangeAspect="1"/>
          </p:cNvSpPr>
          <p:nvPr>
            <p:ph type="pic" sz="quarter" idx="12"/>
          </p:nvPr>
        </p:nvSpPr>
        <p:spPr>
          <a:xfrm>
            <a:off x="1681364" y="1658061"/>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20" name="Text Placeholder 19"/>
          <p:cNvSpPr>
            <a:spLocks noGrp="1"/>
          </p:cNvSpPr>
          <p:nvPr>
            <p:ph type="body" sz="quarter" idx="13"/>
          </p:nvPr>
        </p:nvSpPr>
        <p:spPr>
          <a:xfrm>
            <a:off x="1106424" y="2926080"/>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21" name="Text Placeholder 19"/>
          <p:cNvSpPr>
            <a:spLocks noGrp="1"/>
          </p:cNvSpPr>
          <p:nvPr>
            <p:ph type="body" sz="quarter" idx="14"/>
          </p:nvPr>
        </p:nvSpPr>
        <p:spPr>
          <a:xfrm>
            <a:off x="1106424" y="3145536"/>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46" name="Picture Placeholder 17"/>
          <p:cNvSpPr>
            <a:spLocks noGrp="1" noChangeAspect="1"/>
          </p:cNvSpPr>
          <p:nvPr>
            <p:ph type="pic" sz="quarter" idx="26"/>
          </p:nvPr>
        </p:nvSpPr>
        <p:spPr>
          <a:xfrm>
            <a:off x="1681364" y="3818492"/>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45" name="Text Placeholder 19"/>
          <p:cNvSpPr>
            <a:spLocks noGrp="1"/>
          </p:cNvSpPr>
          <p:nvPr>
            <p:ph type="body" sz="quarter" idx="25"/>
          </p:nvPr>
        </p:nvSpPr>
        <p:spPr>
          <a:xfrm>
            <a:off x="1106424" y="5086511"/>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44" name="Text Placeholder 19"/>
          <p:cNvSpPr>
            <a:spLocks noGrp="1"/>
          </p:cNvSpPr>
          <p:nvPr>
            <p:ph type="body" sz="quarter" idx="24"/>
          </p:nvPr>
        </p:nvSpPr>
        <p:spPr>
          <a:xfrm>
            <a:off x="1106424" y="5305967"/>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31" name="Picture Placeholder 17"/>
          <p:cNvSpPr>
            <a:spLocks noGrp="1" noChangeAspect="1"/>
          </p:cNvSpPr>
          <p:nvPr>
            <p:ph type="pic" sz="quarter" idx="17"/>
          </p:nvPr>
        </p:nvSpPr>
        <p:spPr>
          <a:xfrm>
            <a:off x="4226754" y="1658061"/>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33" name="Text Placeholder 19"/>
          <p:cNvSpPr>
            <a:spLocks noGrp="1"/>
          </p:cNvSpPr>
          <p:nvPr>
            <p:ph type="body" sz="quarter" idx="19"/>
          </p:nvPr>
        </p:nvSpPr>
        <p:spPr>
          <a:xfrm>
            <a:off x="3639312" y="2926080"/>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32" name="Text Placeholder 19"/>
          <p:cNvSpPr>
            <a:spLocks noGrp="1"/>
          </p:cNvSpPr>
          <p:nvPr>
            <p:ph type="body" sz="quarter" idx="18"/>
          </p:nvPr>
        </p:nvSpPr>
        <p:spPr>
          <a:xfrm>
            <a:off x="3639312" y="3145536"/>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16" name="Picture Placeholder 17"/>
          <p:cNvSpPr>
            <a:spLocks noGrp="1" noChangeAspect="1"/>
          </p:cNvSpPr>
          <p:nvPr>
            <p:ph type="pic" sz="quarter" idx="29"/>
          </p:nvPr>
        </p:nvSpPr>
        <p:spPr>
          <a:xfrm>
            <a:off x="4226754" y="3818492"/>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23" name="Text Placeholder 19"/>
          <p:cNvSpPr>
            <a:spLocks noGrp="1"/>
          </p:cNvSpPr>
          <p:nvPr>
            <p:ph type="body" sz="quarter" idx="31"/>
          </p:nvPr>
        </p:nvSpPr>
        <p:spPr>
          <a:xfrm>
            <a:off x="3639312" y="5086511"/>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18" name="Text Placeholder 19"/>
          <p:cNvSpPr>
            <a:spLocks noGrp="1"/>
          </p:cNvSpPr>
          <p:nvPr>
            <p:ph type="body" sz="quarter" idx="30"/>
          </p:nvPr>
        </p:nvSpPr>
        <p:spPr>
          <a:xfrm>
            <a:off x="3639312" y="5305967"/>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30" name="Picture Placeholder 17"/>
          <p:cNvSpPr>
            <a:spLocks noGrp="1" noChangeAspect="1"/>
          </p:cNvSpPr>
          <p:nvPr>
            <p:ph type="pic" sz="quarter" idx="16"/>
          </p:nvPr>
        </p:nvSpPr>
        <p:spPr>
          <a:xfrm>
            <a:off x="6772144" y="1658061"/>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35" name="Text Placeholder 19"/>
          <p:cNvSpPr>
            <a:spLocks noGrp="1"/>
          </p:cNvSpPr>
          <p:nvPr>
            <p:ph type="body" sz="quarter" idx="21"/>
          </p:nvPr>
        </p:nvSpPr>
        <p:spPr>
          <a:xfrm>
            <a:off x="6172200" y="2926080"/>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34" name="Text Placeholder 19"/>
          <p:cNvSpPr>
            <a:spLocks noGrp="1"/>
          </p:cNvSpPr>
          <p:nvPr>
            <p:ph type="body" sz="quarter" idx="20"/>
          </p:nvPr>
        </p:nvSpPr>
        <p:spPr>
          <a:xfrm>
            <a:off x="6172200" y="3145536"/>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14" name="Picture Placeholder 17"/>
          <p:cNvSpPr>
            <a:spLocks noGrp="1" noChangeAspect="1"/>
          </p:cNvSpPr>
          <p:nvPr>
            <p:ph type="pic" sz="quarter" idx="28"/>
          </p:nvPr>
        </p:nvSpPr>
        <p:spPr>
          <a:xfrm>
            <a:off x="6772144" y="3818492"/>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27" name="Text Placeholder 19"/>
          <p:cNvSpPr>
            <a:spLocks noGrp="1"/>
          </p:cNvSpPr>
          <p:nvPr>
            <p:ph type="body" sz="quarter" idx="33"/>
          </p:nvPr>
        </p:nvSpPr>
        <p:spPr>
          <a:xfrm>
            <a:off x="6172200" y="5086511"/>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25" name="Text Placeholder 19"/>
          <p:cNvSpPr>
            <a:spLocks noGrp="1"/>
          </p:cNvSpPr>
          <p:nvPr>
            <p:ph type="body" sz="quarter" idx="32"/>
          </p:nvPr>
        </p:nvSpPr>
        <p:spPr>
          <a:xfrm>
            <a:off x="6172200" y="5305967"/>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29" name="Picture Placeholder 17"/>
          <p:cNvSpPr>
            <a:spLocks noGrp="1" noChangeAspect="1"/>
          </p:cNvSpPr>
          <p:nvPr>
            <p:ph type="pic" sz="quarter" idx="15"/>
          </p:nvPr>
        </p:nvSpPr>
        <p:spPr>
          <a:xfrm>
            <a:off x="9317533" y="1658061"/>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37" name="Text Placeholder 19"/>
          <p:cNvSpPr>
            <a:spLocks noGrp="1"/>
          </p:cNvSpPr>
          <p:nvPr>
            <p:ph type="body" sz="quarter" idx="23"/>
          </p:nvPr>
        </p:nvSpPr>
        <p:spPr>
          <a:xfrm>
            <a:off x="8705088" y="2926080"/>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36" name="Text Placeholder 19"/>
          <p:cNvSpPr>
            <a:spLocks noGrp="1"/>
          </p:cNvSpPr>
          <p:nvPr>
            <p:ph type="body" sz="quarter" idx="22"/>
          </p:nvPr>
        </p:nvSpPr>
        <p:spPr>
          <a:xfrm>
            <a:off x="8705088" y="3145536"/>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47" name="Picture Placeholder 17"/>
          <p:cNvSpPr>
            <a:spLocks noGrp="1" noChangeAspect="1"/>
          </p:cNvSpPr>
          <p:nvPr>
            <p:ph type="pic" sz="quarter" idx="27"/>
          </p:nvPr>
        </p:nvSpPr>
        <p:spPr>
          <a:xfrm>
            <a:off x="9317533" y="3818492"/>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42" name="Text Placeholder 19"/>
          <p:cNvSpPr>
            <a:spLocks noGrp="1"/>
          </p:cNvSpPr>
          <p:nvPr>
            <p:ph type="body" sz="quarter" idx="35"/>
          </p:nvPr>
        </p:nvSpPr>
        <p:spPr>
          <a:xfrm>
            <a:off x="8705088" y="5086511"/>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41" name="Text Placeholder 19"/>
          <p:cNvSpPr>
            <a:spLocks noGrp="1"/>
          </p:cNvSpPr>
          <p:nvPr>
            <p:ph type="body" sz="quarter" idx="34"/>
          </p:nvPr>
        </p:nvSpPr>
        <p:spPr>
          <a:xfrm>
            <a:off x="8705088" y="5305967"/>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3" name="Footer Placeholder 2"/>
          <p:cNvSpPr>
            <a:spLocks noGrp="1"/>
          </p:cNvSpPr>
          <p:nvPr>
            <p:ph type="ftr" sz="quarter" idx="10"/>
          </p:nvPr>
        </p:nvSpPr>
        <p:spPr/>
        <p:txBody>
          <a:bodyPr/>
          <a:lstStyle/>
          <a:p>
            <a:r>
              <a:rPr lang="en-US"/>
              <a:t>Presentation title</a:t>
            </a:r>
            <a:endParaRPr lang="en-US" dirty="0"/>
          </a:p>
        </p:txBody>
      </p:sp>
      <p:sp>
        <p:nvSpPr>
          <p:cNvPr id="4" name="Slide Number Placeholder 3"/>
          <p:cNvSpPr>
            <a:spLocks noGrp="1"/>
          </p:cNvSpPr>
          <p:nvPr>
            <p:ph type="sldNum" sz="quarter" idx="11"/>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263215582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Custom Layout">
    <p:bg>
      <p:bgPr>
        <a:solidFill>
          <a:schemeClr val="tx2"/>
        </a:solidFill>
        <a:effectLst/>
      </p:bgPr>
    </p:bg>
    <p:spTree>
      <p:nvGrpSpPr>
        <p:cNvPr id="1" name=""/>
        <p:cNvGrpSpPr/>
        <p:nvPr/>
      </p:nvGrpSpPr>
      <p:grpSpPr>
        <a:xfrm>
          <a:off x="0" y="0"/>
          <a:ext cx="0" cy="0"/>
          <a:chOff x="0" y="0"/>
          <a:chExt cx="0" cy="0"/>
        </a:xfrm>
      </p:grpSpPr>
      <p:sp>
        <p:nvSpPr>
          <p:cNvPr id="6" name="Rectangle 5"/>
          <p:cNvSpPr/>
          <p:nvPr userDrawn="1"/>
        </p:nvSpPr>
        <p:spPr>
          <a:xfrm>
            <a:off x="553443" y="0"/>
            <a:ext cx="11105522" cy="624461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userDrawn="1"/>
        </p:nvSpPr>
        <p:spPr>
          <a:xfrm>
            <a:off x="877579" y="0"/>
            <a:ext cx="10460969" cy="587278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descr="A picture containing mollusk, insect&#10;&#10;Description automatically generated"/>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1275" y="5738220"/>
            <a:ext cx="1207554" cy="354511"/>
          </a:xfrm>
          <a:prstGeom prst="rect">
            <a:avLst/>
          </a:prstGeom>
        </p:spPr>
      </p:pic>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22" name="Picture Placeholder 17"/>
          <p:cNvSpPr>
            <a:spLocks noGrp="1" noChangeAspect="1"/>
          </p:cNvSpPr>
          <p:nvPr>
            <p:ph type="pic" sz="quarter" idx="12"/>
          </p:nvPr>
        </p:nvSpPr>
        <p:spPr>
          <a:xfrm>
            <a:off x="1375868" y="1797050"/>
            <a:ext cx="2057400" cy="2058988"/>
          </a:xfrm>
        </p:spPr>
        <p:txBody>
          <a:bodyPr anchor="ctr">
            <a:normAutofit/>
          </a:bodyPr>
          <a:lstStyle>
            <a:lvl1pPr marL="0" indent="0" algn="ctr">
              <a:buNone/>
              <a:defRPr sz="1800"/>
            </a:lvl1pPr>
          </a:lstStyle>
          <a:p>
            <a:r>
              <a:rPr lang="en-US"/>
              <a:t>Click icon to add picture</a:t>
            </a:r>
            <a:endParaRPr lang="en-US" dirty="0"/>
          </a:p>
        </p:txBody>
      </p:sp>
      <p:sp>
        <p:nvSpPr>
          <p:cNvPr id="20" name="Text Placeholder 19"/>
          <p:cNvSpPr>
            <a:spLocks noGrp="1"/>
          </p:cNvSpPr>
          <p:nvPr>
            <p:ph type="body" sz="quarter" idx="13"/>
          </p:nvPr>
        </p:nvSpPr>
        <p:spPr>
          <a:xfrm>
            <a:off x="1326173" y="3946525"/>
            <a:ext cx="2194560" cy="355600"/>
          </a:xfrm>
        </p:spPr>
        <p:txBody>
          <a:bodyPr lIns="0" tIns="0" rIns="0" bIns="0" anchor="ctr">
            <a:noAutofit/>
          </a:bodyPr>
          <a:lstStyle>
            <a:lvl1pPr marL="0" indent="0" algn="ctr">
              <a:lnSpc>
                <a:spcPct val="100000"/>
              </a:lnSpc>
              <a:spcBef>
                <a:spcPts val="0"/>
              </a:spcBef>
              <a:buNone/>
              <a:defRPr sz="2000">
                <a:latin typeface="Gill Sans Nova" panose="020B0602020104020203" pitchFamily="34" charset="0"/>
              </a:defRPr>
            </a:lvl1pPr>
          </a:lstStyle>
          <a:p>
            <a:pPr lvl="0"/>
            <a:r>
              <a:rPr lang="en-US"/>
              <a:t>Click to edit Master text styles</a:t>
            </a:r>
          </a:p>
        </p:txBody>
      </p:sp>
      <p:sp>
        <p:nvSpPr>
          <p:cNvPr id="21" name="Text Placeholder 19"/>
          <p:cNvSpPr>
            <a:spLocks noGrp="1"/>
          </p:cNvSpPr>
          <p:nvPr>
            <p:ph type="body" sz="quarter" idx="14"/>
          </p:nvPr>
        </p:nvSpPr>
        <p:spPr>
          <a:xfrm>
            <a:off x="1328309" y="4306415"/>
            <a:ext cx="2194560" cy="274320"/>
          </a:xfrm>
        </p:spPr>
        <p:txBody>
          <a:bodyPr lIns="0" tIns="0" rIns="0" bIns="0" anchor="ctr">
            <a:noAutofit/>
          </a:bodyPr>
          <a:lstStyle>
            <a:lvl1pPr marL="0" indent="0" algn="ctr">
              <a:lnSpc>
                <a:spcPct val="100000"/>
              </a:lnSpc>
              <a:spcBef>
                <a:spcPts val="0"/>
              </a:spcBef>
              <a:buNone/>
              <a:defRPr sz="1600">
                <a:latin typeface="+mn-lt"/>
              </a:defRPr>
            </a:lvl1pPr>
          </a:lstStyle>
          <a:p>
            <a:pPr lvl="0"/>
            <a:r>
              <a:rPr lang="en-US"/>
              <a:t>Click to edit Master text styles</a:t>
            </a:r>
          </a:p>
        </p:txBody>
      </p:sp>
      <p:sp>
        <p:nvSpPr>
          <p:cNvPr id="31" name="Picture Placeholder 17"/>
          <p:cNvSpPr>
            <a:spLocks noGrp="1" noChangeAspect="1"/>
          </p:cNvSpPr>
          <p:nvPr>
            <p:ph type="pic" sz="quarter" idx="17"/>
          </p:nvPr>
        </p:nvSpPr>
        <p:spPr>
          <a:xfrm>
            <a:off x="3828270" y="1797050"/>
            <a:ext cx="2057400" cy="2058988"/>
          </a:xfrm>
        </p:spPr>
        <p:txBody>
          <a:bodyPr anchor="ctr">
            <a:normAutofit/>
          </a:bodyPr>
          <a:lstStyle>
            <a:lvl1pPr marL="0" indent="0" algn="ctr">
              <a:buNone/>
              <a:defRPr sz="1800"/>
            </a:lvl1pPr>
          </a:lstStyle>
          <a:p>
            <a:r>
              <a:rPr lang="en-US"/>
              <a:t>Click icon to add picture</a:t>
            </a:r>
            <a:endParaRPr lang="en-US" dirty="0"/>
          </a:p>
        </p:txBody>
      </p:sp>
      <p:sp>
        <p:nvSpPr>
          <p:cNvPr id="33" name="Text Placeholder 19"/>
          <p:cNvSpPr>
            <a:spLocks noGrp="1"/>
          </p:cNvSpPr>
          <p:nvPr>
            <p:ph type="body" sz="quarter" idx="19"/>
          </p:nvPr>
        </p:nvSpPr>
        <p:spPr>
          <a:xfrm>
            <a:off x="3763663" y="3926721"/>
            <a:ext cx="2194560" cy="355600"/>
          </a:xfrm>
        </p:spPr>
        <p:txBody>
          <a:bodyPr lIns="0" tIns="0" rIns="0" bIns="0" anchor="ctr">
            <a:noAutofit/>
          </a:bodyPr>
          <a:lstStyle>
            <a:lvl1pPr marL="0" indent="0" algn="ctr">
              <a:lnSpc>
                <a:spcPct val="100000"/>
              </a:lnSpc>
              <a:spcBef>
                <a:spcPts val="0"/>
              </a:spcBef>
              <a:buNone/>
              <a:defRPr sz="2000">
                <a:latin typeface="Gill Sans Nova" panose="020B0602020104020203" pitchFamily="34" charset="0"/>
              </a:defRPr>
            </a:lvl1pPr>
          </a:lstStyle>
          <a:p>
            <a:pPr lvl="0"/>
            <a:r>
              <a:rPr lang="en-US"/>
              <a:t>Click to edit Master text styles</a:t>
            </a:r>
          </a:p>
        </p:txBody>
      </p:sp>
      <p:sp>
        <p:nvSpPr>
          <p:cNvPr id="32" name="Text Placeholder 19"/>
          <p:cNvSpPr>
            <a:spLocks noGrp="1"/>
          </p:cNvSpPr>
          <p:nvPr>
            <p:ph type="body" sz="quarter" idx="18"/>
          </p:nvPr>
        </p:nvSpPr>
        <p:spPr>
          <a:xfrm>
            <a:off x="3765799" y="4286611"/>
            <a:ext cx="2194560" cy="274320"/>
          </a:xfrm>
        </p:spPr>
        <p:txBody>
          <a:bodyPr lIns="0" tIns="0" rIns="0" bIns="0" anchor="ctr">
            <a:noAutofit/>
          </a:bodyPr>
          <a:lstStyle>
            <a:lvl1pPr marL="0" indent="0" algn="ctr">
              <a:lnSpc>
                <a:spcPct val="100000"/>
              </a:lnSpc>
              <a:spcBef>
                <a:spcPts val="0"/>
              </a:spcBef>
              <a:buNone/>
              <a:defRPr sz="1600">
                <a:latin typeface="+mn-lt"/>
              </a:defRPr>
            </a:lvl1pPr>
          </a:lstStyle>
          <a:p>
            <a:pPr lvl="0"/>
            <a:r>
              <a:rPr lang="en-US"/>
              <a:t>Click to edit Master text styles</a:t>
            </a:r>
          </a:p>
        </p:txBody>
      </p:sp>
      <p:sp>
        <p:nvSpPr>
          <p:cNvPr id="30" name="Picture Placeholder 17"/>
          <p:cNvSpPr>
            <a:spLocks noGrp="1" noChangeAspect="1"/>
          </p:cNvSpPr>
          <p:nvPr>
            <p:ph type="pic" sz="quarter" idx="16"/>
          </p:nvPr>
        </p:nvSpPr>
        <p:spPr>
          <a:xfrm>
            <a:off x="6280672" y="1797050"/>
            <a:ext cx="2057400" cy="2058988"/>
          </a:xfrm>
        </p:spPr>
        <p:txBody>
          <a:bodyPr anchor="ctr">
            <a:normAutofit/>
          </a:bodyPr>
          <a:lstStyle>
            <a:lvl1pPr marL="0" indent="0" algn="ctr">
              <a:buNone/>
              <a:defRPr sz="1800"/>
            </a:lvl1pPr>
          </a:lstStyle>
          <a:p>
            <a:r>
              <a:rPr lang="en-US"/>
              <a:t>Click icon to add picture</a:t>
            </a:r>
            <a:endParaRPr lang="en-US" dirty="0"/>
          </a:p>
        </p:txBody>
      </p:sp>
      <p:sp>
        <p:nvSpPr>
          <p:cNvPr id="35" name="Text Placeholder 19"/>
          <p:cNvSpPr>
            <a:spLocks noGrp="1"/>
          </p:cNvSpPr>
          <p:nvPr>
            <p:ph type="body" sz="quarter" idx="21"/>
          </p:nvPr>
        </p:nvSpPr>
        <p:spPr>
          <a:xfrm>
            <a:off x="6216065" y="3946525"/>
            <a:ext cx="2194560" cy="355600"/>
          </a:xfrm>
        </p:spPr>
        <p:txBody>
          <a:bodyPr lIns="0" tIns="0" rIns="0" bIns="0" anchor="ctr">
            <a:noAutofit/>
          </a:bodyPr>
          <a:lstStyle>
            <a:lvl1pPr marL="0" indent="0" algn="ctr">
              <a:lnSpc>
                <a:spcPct val="100000"/>
              </a:lnSpc>
              <a:spcBef>
                <a:spcPts val="0"/>
              </a:spcBef>
              <a:buNone/>
              <a:defRPr sz="2000">
                <a:latin typeface="Gill Sans Nova" panose="020B0602020104020203" pitchFamily="34" charset="0"/>
              </a:defRPr>
            </a:lvl1pPr>
          </a:lstStyle>
          <a:p>
            <a:pPr lvl="0"/>
            <a:r>
              <a:rPr lang="en-US"/>
              <a:t>Click to edit Master text styles</a:t>
            </a:r>
          </a:p>
        </p:txBody>
      </p:sp>
      <p:sp>
        <p:nvSpPr>
          <p:cNvPr id="34" name="Text Placeholder 19"/>
          <p:cNvSpPr>
            <a:spLocks noGrp="1"/>
          </p:cNvSpPr>
          <p:nvPr>
            <p:ph type="body" sz="quarter" idx="20"/>
          </p:nvPr>
        </p:nvSpPr>
        <p:spPr>
          <a:xfrm>
            <a:off x="6218201" y="4306415"/>
            <a:ext cx="2194560" cy="274320"/>
          </a:xfrm>
        </p:spPr>
        <p:txBody>
          <a:bodyPr lIns="0" tIns="0" rIns="0" bIns="0" anchor="ctr">
            <a:noAutofit/>
          </a:bodyPr>
          <a:lstStyle>
            <a:lvl1pPr marL="0" indent="0" algn="ctr">
              <a:lnSpc>
                <a:spcPct val="100000"/>
              </a:lnSpc>
              <a:spcBef>
                <a:spcPts val="0"/>
              </a:spcBef>
              <a:buNone/>
              <a:defRPr sz="1600">
                <a:latin typeface="+mn-lt"/>
              </a:defRPr>
            </a:lvl1pPr>
          </a:lstStyle>
          <a:p>
            <a:pPr lvl="0"/>
            <a:r>
              <a:rPr lang="en-US"/>
              <a:t>Click to edit Master text styles</a:t>
            </a:r>
          </a:p>
        </p:txBody>
      </p:sp>
      <p:sp>
        <p:nvSpPr>
          <p:cNvPr id="29" name="Picture Placeholder 17"/>
          <p:cNvSpPr>
            <a:spLocks noGrp="1" noChangeAspect="1"/>
          </p:cNvSpPr>
          <p:nvPr>
            <p:ph type="pic" sz="quarter" idx="15"/>
          </p:nvPr>
        </p:nvSpPr>
        <p:spPr>
          <a:xfrm>
            <a:off x="8733074" y="1797050"/>
            <a:ext cx="2057400" cy="2058988"/>
          </a:xfrm>
        </p:spPr>
        <p:txBody>
          <a:bodyPr anchor="ctr">
            <a:normAutofit/>
          </a:bodyPr>
          <a:lstStyle>
            <a:lvl1pPr marL="0" indent="0" algn="ctr">
              <a:buNone/>
              <a:defRPr sz="1800"/>
            </a:lvl1pPr>
          </a:lstStyle>
          <a:p>
            <a:r>
              <a:rPr lang="en-US"/>
              <a:t>Click icon to add picture</a:t>
            </a:r>
            <a:endParaRPr lang="en-US" dirty="0"/>
          </a:p>
        </p:txBody>
      </p:sp>
      <p:sp>
        <p:nvSpPr>
          <p:cNvPr id="37" name="Text Placeholder 19"/>
          <p:cNvSpPr>
            <a:spLocks noGrp="1"/>
          </p:cNvSpPr>
          <p:nvPr>
            <p:ph type="body" sz="quarter" idx="23"/>
          </p:nvPr>
        </p:nvSpPr>
        <p:spPr>
          <a:xfrm>
            <a:off x="8666331" y="3946525"/>
            <a:ext cx="2194560" cy="355600"/>
          </a:xfrm>
        </p:spPr>
        <p:txBody>
          <a:bodyPr lIns="0" tIns="0" rIns="0" bIns="0" anchor="ctr">
            <a:noAutofit/>
          </a:bodyPr>
          <a:lstStyle>
            <a:lvl1pPr marL="0" indent="0" algn="ctr">
              <a:lnSpc>
                <a:spcPct val="100000"/>
              </a:lnSpc>
              <a:spcBef>
                <a:spcPts val="0"/>
              </a:spcBef>
              <a:buNone/>
              <a:defRPr sz="2000">
                <a:latin typeface="Gill Sans Nova" panose="020B0602020104020203" pitchFamily="34" charset="0"/>
              </a:defRPr>
            </a:lvl1pPr>
          </a:lstStyle>
          <a:p>
            <a:pPr lvl="0"/>
            <a:r>
              <a:rPr lang="en-US"/>
              <a:t>Click to edit Master text styles</a:t>
            </a:r>
          </a:p>
        </p:txBody>
      </p:sp>
      <p:sp>
        <p:nvSpPr>
          <p:cNvPr id="36" name="Text Placeholder 19"/>
          <p:cNvSpPr>
            <a:spLocks noGrp="1"/>
          </p:cNvSpPr>
          <p:nvPr>
            <p:ph type="body" sz="quarter" idx="22"/>
          </p:nvPr>
        </p:nvSpPr>
        <p:spPr>
          <a:xfrm>
            <a:off x="8668467" y="4306415"/>
            <a:ext cx="2194560" cy="274320"/>
          </a:xfrm>
        </p:spPr>
        <p:txBody>
          <a:bodyPr lIns="0" tIns="0" rIns="0" bIns="0" anchor="ctr">
            <a:noAutofit/>
          </a:bodyPr>
          <a:lstStyle>
            <a:lvl1pPr marL="0" indent="0" algn="ctr">
              <a:lnSpc>
                <a:spcPct val="100000"/>
              </a:lnSpc>
              <a:spcBef>
                <a:spcPts val="0"/>
              </a:spcBef>
              <a:buNone/>
              <a:defRPr sz="1600">
                <a:latin typeface="+mn-lt"/>
              </a:defRPr>
            </a:lvl1pPr>
          </a:lstStyle>
          <a:p>
            <a:pPr lvl="0"/>
            <a:r>
              <a:rPr lang="en-US"/>
              <a:t>Click to edit Master text styles</a:t>
            </a:r>
          </a:p>
        </p:txBody>
      </p:sp>
      <p:sp>
        <p:nvSpPr>
          <p:cNvPr id="3" name="Footer Placeholder 2"/>
          <p:cNvSpPr>
            <a:spLocks noGrp="1"/>
          </p:cNvSpPr>
          <p:nvPr>
            <p:ph type="ftr" sz="quarter" idx="10"/>
          </p:nvPr>
        </p:nvSpPr>
        <p:spPr/>
        <p:txBody>
          <a:bodyPr/>
          <a:lstStyle/>
          <a:p>
            <a:r>
              <a:rPr lang="en-US"/>
              <a:t>Presentation title</a:t>
            </a:r>
            <a:endParaRPr lang="en-US" dirty="0"/>
          </a:p>
        </p:txBody>
      </p:sp>
      <p:sp>
        <p:nvSpPr>
          <p:cNvPr id="4" name="Slide Number Placeholder 3"/>
          <p:cNvSpPr>
            <a:spLocks noGrp="1"/>
          </p:cNvSpPr>
          <p:nvPr>
            <p:ph type="sldNum" sz="quarter" idx="11"/>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62294940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pic>
        <p:nvPicPr>
          <p:cNvPr id="6" name="Picture 5" descr="A picture containing fabric&#10;&#10;Description automatically generated"/>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667013" y="1162701"/>
            <a:ext cx="1562100" cy="4394200"/>
          </a:xfrm>
          <a:prstGeom prst="rect">
            <a:avLst/>
          </a:prstGeom>
        </p:spPr>
      </p:pic>
      <p:sp>
        <p:nvSpPr>
          <p:cNvPr id="18" name="Rectangle 17"/>
          <p:cNvSpPr/>
          <p:nvPr userDrawn="1"/>
        </p:nvSpPr>
        <p:spPr>
          <a:xfrm>
            <a:off x="0" y="0"/>
            <a:ext cx="6096000" cy="686957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7" descr="A picture containing flower, plant&#10;&#10;Description automatically generated"/>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777235" y="2476883"/>
            <a:ext cx="749300" cy="2755900"/>
          </a:xfrm>
          <a:prstGeom prst="rect">
            <a:avLst/>
          </a:prstGeom>
        </p:spPr>
      </p:pic>
      <p:pic>
        <p:nvPicPr>
          <p:cNvPr id="10" name="Picture 9" descr="A close-up of a flower&#10;&#10;Description automatically generated with low confidence"/>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319809" y="1695833"/>
            <a:ext cx="1155700" cy="4318000"/>
          </a:xfrm>
          <a:prstGeom prst="rect">
            <a:avLst/>
          </a:prstGeom>
        </p:spPr>
      </p:pic>
      <p:pic>
        <p:nvPicPr>
          <p:cNvPr id="12" name="Picture 11" descr="A close-up of a flower&#10;&#10;Description automatically generated with low confidence"/>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366749" y="381916"/>
            <a:ext cx="1155700" cy="4318000"/>
          </a:xfrm>
          <a:prstGeom prst="rect">
            <a:avLst/>
          </a:prstGeom>
        </p:spPr>
      </p:pic>
      <p:sp>
        <p:nvSpPr>
          <p:cNvPr id="14" name="Rectangle 13"/>
          <p:cNvSpPr/>
          <p:nvPr userDrawn="1"/>
        </p:nvSpPr>
        <p:spPr>
          <a:xfrm>
            <a:off x="1024128" y="2162946"/>
            <a:ext cx="3794760" cy="253697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p:cNvSpPr/>
          <p:nvPr userDrawn="1"/>
        </p:nvSpPr>
        <p:spPr>
          <a:xfrm>
            <a:off x="1131655" y="2264499"/>
            <a:ext cx="3585549" cy="2335427"/>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472184" y="2889504"/>
            <a:ext cx="2852928" cy="1088136"/>
          </a:xfrm>
        </p:spPr>
        <p:txBody>
          <a:bodyPr/>
          <a:lstStyle>
            <a:lvl1pPr algn="ctr">
              <a:defRPr/>
            </a:lvl1pPr>
          </a:lstStyle>
          <a:p>
            <a:r>
              <a:rPr lang="en-US"/>
              <a:t>Click to edit Master title style</a:t>
            </a:r>
          </a:p>
        </p:txBody>
      </p:sp>
      <p:sp>
        <p:nvSpPr>
          <p:cNvPr id="19" name="Content Placeholder 2"/>
          <p:cNvSpPr>
            <a:spLocks noGrp="1"/>
          </p:cNvSpPr>
          <p:nvPr>
            <p:ph idx="1"/>
          </p:nvPr>
        </p:nvSpPr>
        <p:spPr>
          <a:xfrm>
            <a:off x="8211312" y="2011680"/>
            <a:ext cx="2999232" cy="2843784"/>
          </a:xfrm>
        </p:spPr>
        <p:txBody>
          <a:bodyPr anchor="ctr">
            <a:normAutofit/>
          </a:bodyPr>
          <a:lstStyle>
            <a:lvl1pPr marL="0" indent="0" algn="l">
              <a:lnSpc>
                <a:spcPct val="150000"/>
              </a:lnSpc>
              <a:buNone/>
              <a:defRPr sz="2400">
                <a:latin typeface="Gill Sans Nova Light" panose="020F0302020204030204" pitchFamily="34" charset="0"/>
                <a:cs typeface="Gill Sans Nova Light" panose="020F0302020204030204" pitchFamily="34" charset="0"/>
              </a:defRPr>
            </a:lvl1pPr>
            <a:lvl2pPr algn="l">
              <a:lnSpc>
                <a:spcPct val="150000"/>
              </a:lnSpc>
              <a:defRPr sz="2000">
                <a:latin typeface="Gill Sans Nova Light" panose="020F0302020204030204" pitchFamily="34" charset="0"/>
                <a:cs typeface="Gill Sans Nova Light" panose="020F0302020204030204" pitchFamily="34" charset="0"/>
              </a:defRPr>
            </a:lvl2pPr>
            <a:lvl3pPr algn="ctr">
              <a:defRPr sz="1600">
                <a:latin typeface="Gill Sans Nova Light" panose="020F0302020204030204" pitchFamily="34" charset="0"/>
                <a:cs typeface="Gill Sans Nova Light" panose="020F0302020204030204" pitchFamily="34" charset="0"/>
              </a:defRPr>
            </a:lvl3pPr>
            <a:lvl4pPr algn="ctr">
              <a:defRPr sz="1400">
                <a:latin typeface="Gill Sans Nova Light" panose="020F0302020204030204" pitchFamily="34" charset="0"/>
                <a:cs typeface="Gill Sans Nova Light" panose="020F0302020204030204" pitchFamily="34" charset="0"/>
              </a:defRPr>
            </a:lvl4pPr>
            <a:lvl5pPr algn="ctr">
              <a:defRPr sz="1400">
                <a:latin typeface="Gill Sans Nova Light" panose="020F0302020204030204" pitchFamily="34" charset="0"/>
                <a:cs typeface="Gill Sans Nova Light" panose="020F0302020204030204" pitchFamily="34" charset="0"/>
              </a:defRPr>
            </a:lvl5pPr>
          </a:lstStyle>
          <a:p>
            <a:pPr lvl="0"/>
            <a:r>
              <a:rPr lang="en-US"/>
              <a:t>Click to edit Master text styles</a:t>
            </a:r>
          </a:p>
          <a:p>
            <a:pPr lvl="1"/>
            <a:r>
              <a:rPr lang="en-US"/>
              <a:t>Second level</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9" name="Rectangle 8"/>
          <p:cNvSpPr/>
          <p:nvPr userDrawn="1"/>
        </p:nvSpPr>
        <p:spPr>
          <a:xfrm>
            <a:off x="4680" y="0"/>
            <a:ext cx="12191999" cy="23092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userDrawn="1"/>
        </p:nvSpPr>
        <p:spPr>
          <a:xfrm>
            <a:off x="1007819" y="319215"/>
            <a:ext cx="10185721" cy="144462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descr="A picture containing mollusk, insect&#10;&#10;Description automatically generated"/>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6902" y="1631192"/>
            <a:ext cx="1207554" cy="354511"/>
          </a:xfrm>
          <a:prstGeom prst="rect">
            <a:avLst/>
          </a:prstGeom>
        </p:spPr>
      </p:pic>
      <p:sp>
        <p:nvSpPr>
          <p:cNvPr id="12" name="Title 1"/>
          <p:cNvSpPr>
            <a:spLocks noGrp="1"/>
          </p:cNvSpPr>
          <p:nvPr>
            <p:ph type="title"/>
          </p:nvPr>
        </p:nvSpPr>
        <p:spPr>
          <a:xfrm>
            <a:off x="381000" y="381000"/>
            <a:ext cx="11430000" cy="1325563"/>
          </a:xfrm>
        </p:spPr>
        <p:txBody>
          <a:bodyPr/>
          <a:lstStyle>
            <a:lvl1pPr algn="ctr">
              <a:defRPr/>
            </a:lvl1pPr>
          </a:lstStyle>
          <a:p>
            <a:r>
              <a:rPr lang="en-US"/>
              <a:t>Click to edit Master title style</a:t>
            </a:r>
            <a:endParaRPr lang="en-US" dirty="0"/>
          </a:p>
        </p:txBody>
      </p:sp>
      <p:sp>
        <p:nvSpPr>
          <p:cNvPr id="3" name="Content Placeholder 2"/>
          <p:cNvSpPr>
            <a:spLocks noGrp="1"/>
          </p:cNvSpPr>
          <p:nvPr>
            <p:ph sz="half" idx="1"/>
          </p:nvPr>
        </p:nvSpPr>
        <p:spPr>
          <a:xfrm>
            <a:off x="838200" y="2628461"/>
            <a:ext cx="5181600" cy="35485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2628461"/>
            <a:ext cx="5181600" cy="35485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0"/>
          </p:nvPr>
        </p:nvSpPr>
        <p:spPr/>
        <p:txBody>
          <a:bodyPr/>
          <a:lstStyle/>
          <a:p>
            <a:r>
              <a:rPr lang="en-US"/>
              <a:t>Presentation title</a:t>
            </a:r>
            <a:endParaRPr lang="en-US" dirty="0"/>
          </a:p>
        </p:txBody>
      </p:sp>
      <p:sp>
        <p:nvSpPr>
          <p:cNvPr id="8" name="Slide Number Placeholder 7"/>
          <p:cNvSpPr>
            <a:spLocks noGrp="1"/>
          </p:cNvSpPr>
          <p:nvPr>
            <p:ph type="sldNum" sz="quarter" idx="11"/>
          </p:nvPr>
        </p:nvSpPr>
        <p:spPr/>
        <p:txBody>
          <a:bodyPr/>
          <a:lstStyle/>
          <a:p>
            <a:fld id="{294A09A9-5501-47C1-A89A-A340965A2BE2}"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E70625-4E4E-B5F3-0D0E-3CE36F59A33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47545EF-50E5-F357-F1D0-D36DD162F42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B9E7ADA-B7E6-F7A5-3566-D655F49D145E}"/>
              </a:ext>
            </a:extLst>
          </p:cNvPr>
          <p:cNvSpPr>
            <a:spLocks noGrp="1"/>
          </p:cNvSpPr>
          <p:nvPr>
            <p:ph type="dt" sz="half" idx="10"/>
          </p:nvPr>
        </p:nvSpPr>
        <p:spPr/>
        <p:txBody>
          <a:bodyPr/>
          <a:lstStyle/>
          <a:p>
            <a:fld id="{54197876-F9F9-46DD-842D-5FF4A692F4B8}" type="datetimeFigureOut">
              <a:rPr lang="en-IN" smtClean="0"/>
              <a:t>12-06-2024</a:t>
            </a:fld>
            <a:endParaRPr lang="en-IN"/>
          </a:p>
        </p:txBody>
      </p:sp>
      <p:sp>
        <p:nvSpPr>
          <p:cNvPr id="5" name="Footer Placeholder 4">
            <a:extLst>
              <a:ext uri="{FF2B5EF4-FFF2-40B4-BE49-F238E27FC236}">
                <a16:creationId xmlns:a16="http://schemas.microsoft.com/office/drawing/2014/main" id="{EC244632-90F1-F08A-5CFE-A787649D785E}"/>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ECA2E14F-76EA-7BC8-1450-6E3EAC50CFAC}"/>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327418630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3" name="Rectangle 2"/>
          <p:cNvSpPr/>
          <p:nvPr userDrawn="1"/>
        </p:nvSpPr>
        <p:spPr>
          <a:xfrm>
            <a:off x="4680" y="0"/>
            <a:ext cx="12191999" cy="23092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p:cNvSpPr/>
          <p:nvPr userDrawn="1"/>
        </p:nvSpPr>
        <p:spPr>
          <a:xfrm>
            <a:off x="1007819" y="319215"/>
            <a:ext cx="10185721" cy="144462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descr="A picture containing mollusk, insect&#10;&#10;Description automatically generated"/>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6902" y="1631192"/>
            <a:ext cx="1207554" cy="354511"/>
          </a:xfrm>
          <a:prstGeom prst="rect">
            <a:avLst/>
          </a:prstGeom>
        </p:spPr>
      </p:pic>
      <p:sp>
        <p:nvSpPr>
          <p:cNvPr id="8" name="Title 1"/>
          <p:cNvSpPr>
            <a:spLocks noGrp="1"/>
          </p:cNvSpPr>
          <p:nvPr>
            <p:ph type="title"/>
          </p:nvPr>
        </p:nvSpPr>
        <p:spPr>
          <a:xfrm>
            <a:off x="381000" y="381000"/>
            <a:ext cx="11430000" cy="1325563"/>
          </a:xfrm>
        </p:spPr>
        <p:txBody>
          <a:bodyPr/>
          <a:lstStyle>
            <a:lvl1pPr algn="ctr">
              <a:defRPr/>
            </a:lvl1pPr>
          </a:lstStyle>
          <a:p>
            <a:r>
              <a:rPr lang="en-US"/>
              <a:t>Click to edit Master title style</a:t>
            </a:r>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294A09A9-5501-47C1-A89A-A340965A2BE2}"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7C811B-49EC-5DCC-59E5-D2C990FCF3B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1BD4708-404D-2558-77C9-131270661E4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915A788-3560-C01D-9F31-9CC2E8F705EB}"/>
              </a:ext>
            </a:extLst>
          </p:cNvPr>
          <p:cNvSpPr>
            <a:spLocks noGrp="1"/>
          </p:cNvSpPr>
          <p:nvPr>
            <p:ph type="dt" sz="half" idx="10"/>
          </p:nvPr>
        </p:nvSpPr>
        <p:spPr/>
        <p:txBody>
          <a:bodyPr/>
          <a:lstStyle/>
          <a:p>
            <a:fld id="{54197876-F9F9-46DD-842D-5FF4A692F4B8}" type="datetimeFigureOut">
              <a:rPr lang="en-IN" smtClean="0"/>
              <a:t>12-06-2024</a:t>
            </a:fld>
            <a:endParaRPr lang="en-IN"/>
          </a:p>
        </p:txBody>
      </p:sp>
      <p:sp>
        <p:nvSpPr>
          <p:cNvPr id="5" name="Footer Placeholder 4">
            <a:extLst>
              <a:ext uri="{FF2B5EF4-FFF2-40B4-BE49-F238E27FC236}">
                <a16:creationId xmlns:a16="http://schemas.microsoft.com/office/drawing/2014/main" id="{C301F496-E9BC-FDF2-5DC6-1BB9A45466D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6D776DC-633A-DC31-C4EC-BD33A138A2D1}"/>
              </a:ext>
            </a:extLst>
          </p:cNvPr>
          <p:cNvSpPr>
            <a:spLocks noGrp="1"/>
          </p:cNvSpPr>
          <p:nvPr>
            <p:ph type="sldNum" sz="quarter" idx="12"/>
          </p:nvPr>
        </p:nvSpPr>
        <p:spPr/>
        <p:txBody>
          <a:bodyPr/>
          <a:lstStyle/>
          <a:p>
            <a:fld id="{3A765045-1B87-43EB-8801-25C621ACA598}" type="slidenum">
              <a:rPr lang="en-IN" smtClean="0"/>
              <a:t>‹#›</a:t>
            </a:fld>
            <a:endParaRPr lang="en-IN"/>
          </a:p>
        </p:txBody>
      </p:sp>
      <p:sp>
        <p:nvSpPr>
          <p:cNvPr id="7" name="Rectangle 6">
            <a:extLst>
              <a:ext uri="{FF2B5EF4-FFF2-40B4-BE49-F238E27FC236}">
                <a16:creationId xmlns:a16="http://schemas.microsoft.com/office/drawing/2014/main" id="{6E27D5A0-8083-0BB9-C6F6-6230AF10D918}"/>
              </a:ext>
            </a:extLst>
          </p:cNvPr>
          <p:cNvSpPr/>
          <p:nvPr userDrawn="1"/>
        </p:nvSpPr>
        <p:spPr>
          <a:xfrm>
            <a:off x="0" y="3377183"/>
            <a:ext cx="12192000" cy="23265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7" descr="A close up of a plant&#10;&#10;Description automatically generated with low confidence">
            <a:extLst>
              <a:ext uri="{FF2B5EF4-FFF2-40B4-BE49-F238E27FC236}">
                <a16:creationId xmlns:a16="http://schemas.microsoft.com/office/drawing/2014/main" id="{56FA9407-C4AE-DB3A-D6DD-A2953585A5A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5400000">
            <a:off x="5387322" y="3187511"/>
            <a:ext cx="1422400" cy="5283200"/>
          </a:xfrm>
          <a:prstGeom prst="rect">
            <a:avLst/>
          </a:prstGeom>
        </p:spPr>
      </p:pic>
      <p:pic>
        <p:nvPicPr>
          <p:cNvPr id="9" name="Picture 8" descr="A picture containing bedclothes, fabric&#10;&#10;Description automatically generated">
            <a:extLst>
              <a:ext uri="{FF2B5EF4-FFF2-40B4-BE49-F238E27FC236}">
                <a16:creationId xmlns:a16="http://schemas.microsoft.com/office/drawing/2014/main" id="{542970F5-8AA0-FC7F-E52E-74B0139CE15E}"/>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16200000">
            <a:off x="5400022" y="287485"/>
            <a:ext cx="1485900" cy="5372100"/>
          </a:xfrm>
          <a:prstGeom prst="rect">
            <a:avLst/>
          </a:prstGeom>
        </p:spPr>
      </p:pic>
      <p:sp>
        <p:nvSpPr>
          <p:cNvPr id="10" name="Rectangle 9">
            <a:extLst>
              <a:ext uri="{FF2B5EF4-FFF2-40B4-BE49-F238E27FC236}">
                <a16:creationId xmlns:a16="http://schemas.microsoft.com/office/drawing/2014/main" id="{BB065CB5-FFD8-E428-C904-C5C1C901C5C7}"/>
              </a:ext>
            </a:extLst>
          </p:cNvPr>
          <p:cNvSpPr/>
          <p:nvPr userDrawn="1"/>
        </p:nvSpPr>
        <p:spPr>
          <a:xfrm>
            <a:off x="232651" y="3633264"/>
            <a:ext cx="11740896" cy="1789752"/>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ill Sans Light" panose="020B0302020104020203" pitchFamily="34" charset="-79"/>
              <a:cs typeface="Gill Sans Light" panose="020B0302020104020203" pitchFamily="34" charset="-79"/>
            </a:endParaRPr>
          </a:p>
        </p:txBody>
      </p:sp>
      <p:pic>
        <p:nvPicPr>
          <p:cNvPr id="11" name="Picture 10" descr="A picture containing ceramic ware, porcelain&#10;&#10;Description automatically generated">
            <a:extLst>
              <a:ext uri="{FF2B5EF4-FFF2-40B4-BE49-F238E27FC236}">
                <a16:creationId xmlns:a16="http://schemas.microsoft.com/office/drawing/2014/main" id="{CE1D76F5-2AA8-0560-243E-07EBCD68ADE2}"/>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rot="2590193">
            <a:off x="6957396" y="5090392"/>
            <a:ext cx="856832" cy="832525"/>
          </a:xfrm>
          <a:prstGeom prst="rect">
            <a:avLst/>
          </a:prstGeom>
        </p:spPr>
      </p:pic>
      <p:pic>
        <p:nvPicPr>
          <p:cNvPr id="12" name="Picture 11" descr="A picture containing text&#10;&#10;Description automatically generated">
            <a:extLst>
              <a:ext uri="{FF2B5EF4-FFF2-40B4-BE49-F238E27FC236}">
                <a16:creationId xmlns:a16="http://schemas.microsoft.com/office/drawing/2014/main" id="{7279D5FD-517A-1022-BE62-5F329D41F6BD}"/>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3362979" y="3252854"/>
            <a:ext cx="1206427" cy="621355"/>
          </a:xfrm>
          <a:prstGeom prst="rect">
            <a:avLst/>
          </a:prstGeom>
        </p:spPr>
      </p:pic>
      <p:sp>
        <p:nvSpPr>
          <p:cNvPr id="13" name="Title 1">
            <a:extLst>
              <a:ext uri="{FF2B5EF4-FFF2-40B4-BE49-F238E27FC236}">
                <a16:creationId xmlns:a16="http://schemas.microsoft.com/office/drawing/2014/main" id="{A68238D5-644E-F60E-D2BC-1FC1D2D8428E}"/>
              </a:ext>
            </a:extLst>
          </p:cNvPr>
          <p:cNvSpPr>
            <a:spLocks noGrp="1"/>
          </p:cNvSpPr>
          <p:nvPr>
            <p:ph type="title"/>
          </p:nvPr>
        </p:nvSpPr>
        <p:spPr>
          <a:xfrm>
            <a:off x="1153668" y="3977640"/>
            <a:ext cx="9884664" cy="731520"/>
          </a:xfrm>
        </p:spPr>
        <p:txBody>
          <a:bodyPr anchor="b">
            <a:normAutofit/>
          </a:bodyPr>
          <a:lstStyle>
            <a:lvl1pPr algn="ctr">
              <a:defRPr sz="4400"/>
            </a:lvl1pPr>
          </a:lstStyle>
          <a:p>
            <a:r>
              <a:rPr lang="en-US"/>
              <a:t>Click to edit Master title style</a:t>
            </a:r>
            <a:endParaRPr lang="en-US" dirty="0"/>
          </a:p>
        </p:txBody>
      </p:sp>
      <p:sp>
        <p:nvSpPr>
          <p:cNvPr id="14" name="Text Placeholder 2">
            <a:extLst>
              <a:ext uri="{FF2B5EF4-FFF2-40B4-BE49-F238E27FC236}">
                <a16:creationId xmlns:a16="http://schemas.microsoft.com/office/drawing/2014/main" id="{98AB6575-D920-544D-1867-58858B6BA135}"/>
              </a:ext>
            </a:extLst>
          </p:cNvPr>
          <p:cNvSpPr>
            <a:spLocks noGrp="1"/>
          </p:cNvSpPr>
          <p:nvPr>
            <p:ph type="body" idx="1"/>
          </p:nvPr>
        </p:nvSpPr>
        <p:spPr>
          <a:xfrm>
            <a:off x="1153668" y="4700016"/>
            <a:ext cx="9884664" cy="457200"/>
          </a:xfrm>
        </p:spPr>
        <p:txBody>
          <a:bodyPr anchor="ct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38410212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A7145D-4040-9DBC-B705-EB5AF61B858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9CD5328-1398-A574-9CCF-8CA94860CD5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97F495E-D35D-2B6E-BC94-5EDB8A21F01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D8107E7-2E81-1CA2-3D24-4368C7781BF9}"/>
              </a:ext>
            </a:extLst>
          </p:cNvPr>
          <p:cNvSpPr>
            <a:spLocks noGrp="1"/>
          </p:cNvSpPr>
          <p:nvPr>
            <p:ph type="dt" sz="half" idx="10"/>
          </p:nvPr>
        </p:nvSpPr>
        <p:spPr/>
        <p:txBody>
          <a:bodyPr/>
          <a:lstStyle/>
          <a:p>
            <a:fld id="{54197876-F9F9-46DD-842D-5FF4A692F4B8}" type="datetimeFigureOut">
              <a:rPr lang="en-IN" smtClean="0"/>
              <a:t>12-06-2024</a:t>
            </a:fld>
            <a:endParaRPr lang="en-IN"/>
          </a:p>
        </p:txBody>
      </p:sp>
      <p:sp>
        <p:nvSpPr>
          <p:cNvPr id="6" name="Footer Placeholder 5">
            <a:extLst>
              <a:ext uri="{FF2B5EF4-FFF2-40B4-BE49-F238E27FC236}">
                <a16:creationId xmlns:a16="http://schemas.microsoft.com/office/drawing/2014/main" id="{15F3A528-6643-8520-E42F-FFCA7F8171B1}"/>
              </a:ext>
            </a:extLst>
          </p:cNvPr>
          <p:cNvSpPr>
            <a:spLocks noGrp="1"/>
          </p:cNvSpPr>
          <p:nvPr>
            <p:ph type="ftr" sz="quarter" idx="11"/>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F3752F47-6864-936D-7FA1-D96D2A940295}"/>
              </a:ext>
            </a:extLst>
          </p:cNvPr>
          <p:cNvSpPr>
            <a:spLocks noGrp="1"/>
          </p:cNvSpPr>
          <p:nvPr>
            <p:ph type="sldNum" sz="quarter" idx="12"/>
          </p:nvPr>
        </p:nvSpPr>
        <p:spPr/>
        <p:txBody>
          <a:bodyPr/>
          <a:lstStyle/>
          <a:p>
            <a:fld id="{294A09A9-5501-47C1-A89A-A340965A2BE2}" type="slidenum">
              <a:rPr lang="en-US" smtClean="0"/>
              <a:t>‹#›</a:t>
            </a:fld>
            <a:endParaRPr lang="en-US" dirty="0"/>
          </a:p>
        </p:txBody>
      </p:sp>
      <p:sp>
        <p:nvSpPr>
          <p:cNvPr id="8" name="Rectangle 7">
            <a:extLst>
              <a:ext uri="{FF2B5EF4-FFF2-40B4-BE49-F238E27FC236}">
                <a16:creationId xmlns:a16="http://schemas.microsoft.com/office/drawing/2014/main" id="{F5BB0510-4ABB-2DA2-0D0D-C3E77A2F7E28}"/>
              </a:ext>
            </a:extLst>
          </p:cNvPr>
          <p:cNvSpPr/>
          <p:nvPr userDrawn="1"/>
        </p:nvSpPr>
        <p:spPr>
          <a:xfrm>
            <a:off x="4680" y="0"/>
            <a:ext cx="12191999" cy="23092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F546D248-1D54-27B9-29C7-74C7D054B795}"/>
              </a:ext>
            </a:extLst>
          </p:cNvPr>
          <p:cNvSpPr/>
          <p:nvPr userDrawn="1"/>
        </p:nvSpPr>
        <p:spPr>
          <a:xfrm>
            <a:off x="1007819" y="319215"/>
            <a:ext cx="10185721" cy="144462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descr="A picture containing mollusk, insect&#10;&#10;Description automatically generated">
            <a:extLst>
              <a:ext uri="{FF2B5EF4-FFF2-40B4-BE49-F238E27FC236}">
                <a16:creationId xmlns:a16="http://schemas.microsoft.com/office/drawing/2014/main" id="{A86464AC-E502-B351-6571-DD1DC54743F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6902" y="1631192"/>
            <a:ext cx="1207554" cy="354511"/>
          </a:xfrm>
          <a:prstGeom prst="rect">
            <a:avLst/>
          </a:prstGeom>
        </p:spPr>
      </p:pic>
    </p:spTree>
    <p:extLst>
      <p:ext uri="{BB962C8B-B14F-4D97-AF65-F5344CB8AC3E}">
        <p14:creationId xmlns:p14="http://schemas.microsoft.com/office/powerpoint/2010/main" val="4170837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A3E8D9-7FC1-3A17-5958-FE1A5C32C87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436DA36-F3EC-4C49-A01B-34279B5CF70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1FFCED2-F638-0EF2-C109-2D1FF3B7748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9707CB8-324F-1B9A-278E-051B2C19FB9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21BAABF-4A69-98CC-4EF9-1E36755C07A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3C1A738-152E-D7B7-EFB2-E78FBACE8F45}"/>
              </a:ext>
            </a:extLst>
          </p:cNvPr>
          <p:cNvSpPr>
            <a:spLocks noGrp="1"/>
          </p:cNvSpPr>
          <p:nvPr>
            <p:ph type="dt" sz="half" idx="10"/>
          </p:nvPr>
        </p:nvSpPr>
        <p:spPr/>
        <p:txBody>
          <a:bodyPr/>
          <a:lstStyle/>
          <a:p>
            <a:fld id="{54197876-F9F9-46DD-842D-5FF4A692F4B8}" type="datetimeFigureOut">
              <a:rPr lang="en-IN" smtClean="0"/>
              <a:t>12-06-2024</a:t>
            </a:fld>
            <a:endParaRPr lang="en-IN"/>
          </a:p>
        </p:txBody>
      </p:sp>
      <p:sp>
        <p:nvSpPr>
          <p:cNvPr id="8" name="Footer Placeholder 7">
            <a:extLst>
              <a:ext uri="{FF2B5EF4-FFF2-40B4-BE49-F238E27FC236}">
                <a16:creationId xmlns:a16="http://schemas.microsoft.com/office/drawing/2014/main" id="{A74E7F00-EA99-0D4A-2324-01CA5EE26FEB}"/>
              </a:ext>
            </a:extLst>
          </p:cNvPr>
          <p:cNvSpPr>
            <a:spLocks noGrp="1"/>
          </p:cNvSpPr>
          <p:nvPr>
            <p:ph type="ftr" sz="quarter" idx="11"/>
          </p:nvPr>
        </p:nvSpPr>
        <p:spPr/>
        <p:txBody>
          <a:bodyPr/>
          <a:lstStyle/>
          <a:p>
            <a:r>
              <a:rPr lang="en-US"/>
              <a:t>Presentation title</a:t>
            </a:r>
            <a:endParaRPr lang="en-US" dirty="0"/>
          </a:p>
        </p:txBody>
      </p:sp>
      <p:sp>
        <p:nvSpPr>
          <p:cNvPr id="9" name="Slide Number Placeholder 8">
            <a:extLst>
              <a:ext uri="{FF2B5EF4-FFF2-40B4-BE49-F238E27FC236}">
                <a16:creationId xmlns:a16="http://schemas.microsoft.com/office/drawing/2014/main" id="{2754266A-D6B5-425D-D15F-843499F21B17}"/>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2247605226"/>
      </p:ext>
    </p:extLst>
  </p:cSld>
  <p:clrMapOvr>
    <a:masterClrMapping/>
  </p:clrMapOvr>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E19E48-AB75-F533-9146-D089F9A132A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E3E6EB4-5110-84D9-0BE6-F230EAD2AC71}"/>
              </a:ext>
            </a:extLst>
          </p:cNvPr>
          <p:cNvSpPr>
            <a:spLocks noGrp="1"/>
          </p:cNvSpPr>
          <p:nvPr>
            <p:ph type="dt" sz="half" idx="10"/>
          </p:nvPr>
        </p:nvSpPr>
        <p:spPr/>
        <p:txBody>
          <a:bodyPr/>
          <a:lstStyle/>
          <a:p>
            <a:fld id="{54197876-F9F9-46DD-842D-5FF4A692F4B8}" type="datetimeFigureOut">
              <a:rPr lang="en-IN" smtClean="0"/>
              <a:t>12-06-2024</a:t>
            </a:fld>
            <a:endParaRPr lang="en-IN"/>
          </a:p>
        </p:txBody>
      </p:sp>
      <p:sp>
        <p:nvSpPr>
          <p:cNvPr id="4" name="Footer Placeholder 3">
            <a:extLst>
              <a:ext uri="{FF2B5EF4-FFF2-40B4-BE49-F238E27FC236}">
                <a16:creationId xmlns:a16="http://schemas.microsoft.com/office/drawing/2014/main" id="{03757C4A-F212-C68F-0B76-214F13367AD0}"/>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90BF5859-EBE4-A2F4-1EF3-1233A7BD3282}"/>
              </a:ext>
            </a:extLst>
          </p:cNvPr>
          <p:cNvSpPr>
            <a:spLocks noGrp="1"/>
          </p:cNvSpPr>
          <p:nvPr>
            <p:ph type="sldNum" sz="quarter" idx="12"/>
          </p:nvPr>
        </p:nvSpPr>
        <p:spPr/>
        <p:txBody>
          <a:bodyPr/>
          <a:lstStyle/>
          <a:p>
            <a:fld id="{294A09A9-5501-47C1-A89A-A340965A2BE2}" type="slidenum">
              <a:rPr lang="en-US" smtClean="0"/>
              <a:t>‹#›</a:t>
            </a:fld>
            <a:endParaRPr lang="en-US" dirty="0"/>
          </a:p>
        </p:txBody>
      </p:sp>
      <p:sp>
        <p:nvSpPr>
          <p:cNvPr id="6" name="Rectangle 5">
            <a:extLst>
              <a:ext uri="{FF2B5EF4-FFF2-40B4-BE49-F238E27FC236}">
                <a16:creationId xmlns:a16="http://schemas.microsoft.com/office/drawing/2014/main" id="{3D7C0346-F8F4-6498-9768-A9E0D5025B74}"/>
              </a:ext>
            </a:extLst>
          </p:cNvPr>
          <p:cNvSpPr/>
          <p:nvPr userDrawn="1"/>
        </p:nvSpPr>
        <p:spPr>
          <a:xfrm>
            <a:off x="4680" y="0"/>
            <a:ext cx="12191999" cy="23092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C15D3187-4DE5-7BED-1096-F72E4E3DCF67}"/>
              </a:ext>
            </a:extLst>
          </p:cNvPr>
          <p:cNvSpPr/>
          <p:nvPr userDrawn="1"/>
        </p:nvSpPr>
        <p:spPr>
          <a:xfrm>
            <a:off x="1007819" y="319215"/>
            <a:ext cx="10185721" cy="144462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7" descr="A picture containing mollusk, insect&#10;&#10;Description automatically generated">
            <a:extLst>
              <a:ext uri="{FF2B5EF4-FFF2-40B4-BE49-F238E27FC236}">
                <a16:creationId xmlns:a16="http://schemas.microsoft.com/office/drawing/2014/main" id="{58064CB7-95C8-685F-C7D9-FE014AF41D3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6902" y="1631192"/>
            <a:ext cx="1207554" cy="354511"/>
          </a:xfrm>
          <a:prstGeom prst="rect">
            <a:avLst/>
          </a:prstGeom>
        </p:spPr>
      </p:pic>
    </p:spTree>
    <p:extLst>
      <p:ext uri="{BB962C8B-B14F-4D97-AF65-F5344CB8AC3E}">
        <p14:creationId xmlns:p14="http://schemas.microsoft.com/office/powerpoint/2010/main" val="26028317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F2637BA-C3DF-2B20-EE6A-E00585690D95}"/>
              </a:ext>
            </a:extLst>
          </p:cNvPr>
          <p:cNvSpPr>
            <a:spLocks noGrp="1"/>
          </p:cNvSpPr>
          <p:nvPr>
            <p:ph type="dt" sz="half" idx="10"/>
          </p:nvPr>
        </p:nvSpPr>
        <p:spPr/>
        <p:txBody>
          <a:bodyPr/>
          <a:lstStyle/>
          <a:p>
            <a:fld id="{54197876-F9F9-46DD-842D-5FF4A692F4B8}" type="datetimeFigureOut">
              <a:rPr lang="en-IN" smtClean="0"/>
              <a:t>12-06-2024</a:t>
            </a:fld>
            <a:endParaRPr lang="en-IN"/>
          </a:p>
        </p:txBody>
      </p:sp>
      <p:sp>
        <p:nvSpPr>
          <p:cNvPr id="3" name="Footer Placeholder 2">
            <a:extLst>
              <a:ext uri="{FF2B5EF4-FFF2-40B4-BE49-F238E27FC236}">
                <a16:creationId xmlns:a16="http://schemas.microsoft.com/office/drawing/2014/main" id="{0A411334-DD3D-36AE-B26F-8DF05B71AD1F}"/>
              </a:ext>
            </a:extLst>
          </p:cNvPr>
          <p:cNvSpPr>
            <a:spLocks noGrp="1"/>
          </p:cNvSpPr>
          <p:nvPr>
            <p:ph type="ftr" sz="quarter" idx="11"/>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7F68E45F-2817-23E8-E2CD-EB61F5D672BC}"/>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35220988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08A46F-14E7-982E-BC77-4FBE3D49E4F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58B3056-0AFB-66E9-18EF-9AA69923D2C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1EE2FA2-E8B2-8E6B-527E-867E1468E2F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309928A-0D3A-8D0A-2C15-76BEDA4908E6}"/>
              </a:ext>
            </a:extLst>
          </p:cNvPr>
          <p:cNvSpPr>
            <a:spLocks noGrp="1"/>
          </p:cNvSpPr>
          <p:nvPr>
            <p:ph type="dt" sz="half" idx="10"/>
          </p:nvPr>
        </p:nvSpPr>
        <p:spPr/>
        <p:txBody>
          <a:bodyPr/>
          <a:lstStyle/>
          <a:p>
            <a:fld id="{54197876-F9F9-46DD-842D-5FF4A692F4B8}" type="datetimeFigureOut">
              <a:rPr lang="en-IN" smtClean="0"/>
              <a:t>12-06-2024</a:t>
            </a:fld>
            <a:endParaRPr lang="en-IN"/>
          </a:p>
        </p:txBody>
      </p:sp>
      <p:sp>
        <p:nvSpPr>
          <p:cNvPr id="6" name="Footer Placeholder 5">
            <a:extLst>
              <a:ext uri="{FF2B5EF4-FFF2-40B4-BE49-F238E27FC236}">
                <a16:creationId xmlns:a16="http://schemas.microsoft.com/office/drawing/2014/main" id="{A424C330-1DC0-1800-EB8E-EDCF8EB4832F}"/>
              </a:ext>
            </a:extLst>
          </p:cNvPr>
          <p:cNvSpPr>
            <a:spLocks noGrp="1"/>
          </p:cNvSpPr>
          <p:nvPr>
            <p:ph type="ftr" sz="quarter" idx="11"/>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837A6DA3-87CE-50C2-363A-E7C08016E5ED}"/>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37358471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C0A5FB-95BC-FD2C-8719-56016E1317F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EDA9FE2-A57C-3768-E409-2C99198B16E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6B21634-F2A5-22D3-BAF0-7A54414DDA2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EEA8297-183E-6C51-7DE9-D1BB9E758D5B}"/>
              </a:ext>
            </a:extLst>
          </p:cNvPr>
          <p:cNvSpPr>
            <a:spLocks noGrp="1"/>
          </p:cNvSpPr>
          <p:nvPr>
            <p:ph type="dt" sz="half" idx="10"/>
          </p:nvPr>
        </p:nvSpPr>
        <p:spPr/>
        <p:txBody>
          <a:bodyPr/>
          <a:lstStyle/>
          <a:p>
            <a:fld id="{54197876-F9F9-46DD-842D-5FF4A692F4B8}" type="datetimeFigureOut">
              <a:rPr lang="en-IN" smtClean="0"/>
              <a:t>12-06-2024</a:t>
            </a:fld>
            <a:endParaRPr lang="en-IN"/>
          </a:p>
        </p:txBody>
      </p:sp>
      <p:sp>
        <p:nvSpPr>
          <p:cNvPr id="6" name="Footer Placeholder 5">
            <a:extLst>
              <a:ext uri="{FF2B5EF4-FFF2-40B4-BE49-F238E27FC236}">
                <a16:creationId xmlns:a16="http://schemas.microsoft.com/office/drawing/2014/main" id="{7FAF3229-5822-1F6E-DCD2-07979DD5D244}"/>
              </a:ext>
            </a:extLst>
          </p:cNvPr>
          <p:cNvSpPr>
            <a:spLocks noGrp="1"/>
          </p:cNvSpPr>
          <p:nvPr>
            <p:ph type="ftr" sz="quarter" idx="11"/>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DA2EE8FF-9EF6-301A-E6EB-A37988A689C2}"/>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13951363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8F73261-4B92-C391-8399-32151EDFB18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DBAFBF9-CCB0-D458-6064-6C2979D9A1F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4888FF3-222E-46E9-5A89-DE935389DB0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197876-F9F9-46DD-842D-5FF4A692F4B8}" type="datetimeFigureOut">
              <a:rPr lang="en-IN" smtClean="0"/>
              <a:t>12-06-2024</a:t>
            </a:fld>
            <a:endParaRPr lang="en-IN"/>
          </a:p>
        </p:txBody>
      </p:sp>
      <p:sp>
        <p:nvSpPr>
          <p:cNvPr id="5" name="Footer Placeholder 4">
            <a:extLst>
              <a:ext uri="{FF2B5EF4-FFF2-40B4-BE49-F238E27FC236}">
                <a16:creationId xmlns:a16="http://schemas.microsoft.com/office/drawing/2014/main" id="{7625307F-8A3F-A8F0-76DE-8C0809CBB9E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Presentation title</a:t>
            </a:r>
            <a:endParaRPr lang="en-US" dirty="0"/>
          </a:p>
        </p:txBody>
      </p:sp>
      <p:sp>
        <p:nvSpPr>
          <p:cNvPr id="6" name="Slide Number Placeholder 5">
            <a:extLst>
              <a:ext uri="{FF2B5EF4-FFF2-40B4-BE49-F238E27FC236}">
                <a16:creationId xmlns:a16="http://schemas.microsoft.com/office/drawing/2014/main" id="{950696C0-39B6-FD4D-A373-A5D93FBB16D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94A09A9-5501-47C1-A89A-A340965A2BE2}" type="slidenum">
              <a:rPr lang="en-US" smtClean="0"/>
              <a:t>‹#›</a:t>
            </a:fld>
            <a:endParaRPr lang="en-US" dirty="0"/>
          </a:p>
        </p:txBody>
      </p:sp>
    </p:spTree>
    <p:extLst>
      <p:ext uri="{BB962C8B-B14F-4D97-AF65-F5344CB8AC3E}">
        <p14:creationId xmlns:p14="http://schemas.microsoft.com/office/powerpoint/2010/main" val="2279826197"/>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 id="2147483680" r:id="rId12"/>
    <p:sldLayoutId id="2147483681" r:id="rId13"/>
    <p:sldLayoutId id="2147483682" r:id="rId14"/>
    <p:sldLayoutId id="2147483683" r:id="rId15"/>
    <p:sldLayoutId id="2147483684" r:id="rId16"/>
    <p:sldLayoutId id="2147483685" r:id="rId17"/>
    <p:sldLayoutId id="2147483662" r:id="rId18"/>
    <p:sldLayoutId id="2147483663" r:id="rId19"/>
    <p:sldLayoutId id="2147483664" r:id="rId20"/>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6.xml"/><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1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749296" y="1983229"/>
            <a:ext cx="6693408" cy="1987973"/>
          </a:xfrm>
        </p:spPr>
        <p:txBody>
          <a:bodyPr/>
          <a:lstStyle/>
          <a:p>
            <a:r>
              <a:rPr lang="en-US" dirty="0"/>
              <a:t>Travel Guide</a:t>
            </a:r>
            <a:br>
              <a:rPr lang="en-US" dirty="0"/>
            </a:br>
            <a:endParaRPr lang="en-US" dirty="0"/>
          </a:p>
        </p:txBody>
      </p:sp>
      <p:sp>
        <p:nvSpPr>
          <p:cNvPr id="3" name="Subtitle 2"/>
          <p:cNvSpPr>
            <a:spLocks noGrp="1"/>
          </p:cNvSpPr>
          <p:nvPr>
            <p:ph type="subTitle" idx="1"/>
          </p:nvPr>
        </p:nvSpPr>
        <p:spPr>
          <a:xfrm>
            <a:off x="4658995" y="4528185"/>
            <a:ext cx="2874010" cy="941070"/>
          </a:xfrm>
        </p:spPr>
        <p:txBody>
          <a:bodyPr>
            <a:normAutofit/>
          </a:bodyPr>
          <a:lstStyle/>
          <a:p>
            <a:r>
              <a:rPr lang="en-US" dirty="0"/>
              <a:t>By</a:t>
            </a:r>
          </a:p>
          <a:p>
            <a:r>
              <a:rPr lang="en-US" dirty="0"/>
              <a:t>Rishikesh</a:t>
            </a:r>
          </a:p>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Title 76"/>
          <p:cNvSpPr>
            <a:spLocks noGrp="1"/>
          </p:cNvSpPr>
          <p:nvPr>
            <p:ph type="title"/>
          </p:nvPr>
        </p:nvSpPr>
        <p:spPr>
          <a:xfrm>
            <a:off x="381000" y="136525"/>
            <a:ext cx="11430000" cy="885526"/>
          </a:xfrm>
        </p:spPr>
        <p:txBody>
          <a:bodyPr/>
          <a:lstStyle/>
          <a:p>
            <a:r>
              <a:rPr lang="en-US" dirty="0">
                <a:latin typeface="Times New Roman" panose="02020603050405020304" pitchFamily="18" charset="0"/>
                <a:cs typeface="Times New Roman" panose="02020603050405020304" pitchFamily="18" charset="0"/>
              </a:rPr>
              <a:t>Frontend Output Screenshots</a:t>
            </a:r>
          </a:p>
        </p:txBody>
      </p:sp>
      <p:sp>
        <p:nvSpPr>
          <p:cNvPr id="4" name="Footer Placeholder 3"/>
          <p:cNvSpPr>
            <a:spLocks noGrp="1"/>
          </p:cNvSpPr>
          <p:nvPr>
            <p:ph type="ftr" sz="quarter" idx="10"/>
          </p:nvPr>
        </p:nvSpPr>
        <p:spPr/>
        <p:txBody>
          <a:bodyPr/>
          <a:lstStyle/>
          <a:p>
            <a:r>
              <a:rPr lang="en-US" dirty="0"/>
              <a:t>Bicycle Rental System</a:t>
            </a:r>
          </a:p>
        </p:txBody>
      </p:sp>
      <p:sp>
        <p:nvSpPr>
          <p:cNvPr id="5" name="Slide Number Placeholder 4"/>
          <p:cNvSpPr>
            <a:spLocks noGrp="1"/>
          </p:cNvSpPr>
          <p:nvPr>
            <p:ph type="sldNum" sz="quarter" idx="11"/>
          </p:nvPr>
        </p:nvSpPr>
        <p:spPr/>
        <p:txBody>
          <a:bodyPr/>
          <a:lstStyle/>
          <a:p>
            <a:fld id="{294A09A9-5501-47C1-A89A-A340965A2BE2}" type="slidenum">
              <a:rPr lang="en-US" smtClean="0"/>
              <a:t>10</a:t>
            </a:fld>
            <a:endParaRPr lang="en-US" dirty="0"/>
          </a:p>
        </p:txBody>
      </p:sp>
      <p:pic>
        <p:nvPicPr>
          <p:cNvPr id="16" name="Picture 15">
            <a:extLst>
              <a:ext uri="{FF2B5EF4-FFF2-40B4-BE49-F238E27FC236}">
                <a16:creationId xmlns:a16="http://schemas.microsoft.com/office/drawing/2014/main" id="{487AD2BA-DF8D-7128-88FF-63725F3D5C32}"/>
              </a:ext>
            </a:extLst>
          </p:cNvPr>
          <p:cNvPicPr>
            <a:picLocks noChangeAspect="1"/>
          </p:cNvPicPr>
          <p:nvPr/>
        </p:nvPicPr>
        <p:blipFill rotWithShape="1">
          <a:blip r:embed="rId2"/>
          <a:srcRect l="555" t="14568" r="5694" b="7315"/>
          <a:stretch/>
        </p:blipFill>
        <p:spPr>
          <a:xfrm>
            <a:off x="1126067" y="1196741"/>
            <a:ext cx="4699645" cy="1910526"/>
          </a:xfrm>
          <a:prstGeom prst="rect">
            <a:avLst/>
          </a:prstGeom>
        </p:spPr>
      </p:pic>
      <p:pic>
        <p:nvPicPr>
          <p:cNvPr id="17" name="Picture 16">
            <a:extLst>
              <a:ext uri="{FF2B5EF4-FFF2-40B4-BE49-F238E27FC236}">
                <a16:creationId xmlns:a16="http://schemas.microsoft.com/office/drawing/2014/main" id="{364D0F1B-6351-5507-DE2F-D9752010BB54}"/>
              </a:ext>
            </a:extLst>
          </p:cNvPr>
          <p:cNvPicPr>
            <a:picLocks noChangeAspect="1"/>
          </p:cNvPicPr>
          <p:nvPr/>
        </p:nvPicPr>
        <p:blipFill rotWithShape="1">
          <a:blip r:embed="rId3"/>
          <a:srcRect t="15211" r="4791"/>
          <a:stretch/>
        </p:blipFill>
        <p:spPr>
          <a:xfrm>
            <a:off x="6001098" y="1115334"/>
            <a:ext cx="4699645" cy="1991933"/>
          </a:xfrm>
          <a:prstGeom prst="rect">
            <a:avLst/>
          </a:prstGeom>
        </p:spPr>
      </p:pic>
      <p:pic>
        <p:nvPicPr>
          <p:cNvPr id="19" name="Picture 18">
            <a:extLst>
              <a:ext uri="{FF2B5EF4-FFF2-40B4-BE49-F238E27FC236}">
                <a16:creationId xmlns:a16="http://schemas.microsoft.com/office/drawing/2014/main" id="{7C8B0E85-37C8-4C5A-FDBE-8BD07265AD4A}"/>
              </a:ext>
            </a:extLst>
          </p:cNvPr>
          <p:cNvPicPr>
            <a:picLocks noChangeAspect="1"/>
          </p:cNvPicPr>
          <p:nvPr/>
        </p:nvPicPr>
        <p:blipFill rotWithShape="1">
          <a:blip r:embed="rId4"/>
          <a:srcRect l="1042" t="14902" r="4306" b="7315"/>
          <a:stretch/>
        </p:blipFill>
        <p:spPr>
          <a:xfrm>
            <a:off x="2954866" y="3369733"/>
            <a:ext cx="5943039" cy="2232259"/>
          </a:xfrm>
          <a:prstGeom prst="rect">
            <a:avLst/>
          </a:prstGeom>
        </p:spPr>
      </p:pic>
    </p:spTree>
    <p:extLst>
      <p:ext uri="{BB962C8B-B14F-4D97-AF65-F5344CB8AC3E}">
        <p14:creationId xmlns:p14="http://schemas.microsoft.com/office/powerpoint/2010/main" val="16975341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Title 76"/>
          <p:cNvSpPr>
            <a:spLocks noGrp="1"/>
          </p:cNvSpPr>
          <p:nvPr>
            <p:ph type="title"/>
          </p:nvPr>
        </p:nvSpPr>
        <p:spPr>
          <a:xfrm>
            <a:off x="228600" y="305932"/>
            <a:ext cx="11725362" cy="919996"/>
          </a:xfrm>
        </p:spPr>
        <p:txBody>
          <a:bodyPr/>
          <a:lstStyle/>
          <a:p>
            <a:r>
              <a:rPr lang="en-US" dirty="0">
                <a:latin typeface="Times New Roman" panose="02020603050405020304" pitchFamily="18" charset="0"/>
                <a:cs typeface="Times New Roman" panose="02020603050405020304" pitchFamily="18" charset="0"/>
              </a:rPr>
              <a:t>Backend Code Screenshot</a:t>
            </a:r>
          </a:p>
        </p:txBody>
      </p:sp>
      <p:sp>
        <p:nvSpPr>
          <p:cNvPr id="4" name="Footer Placeholder 3"/>
          <p:cNvSpPr>
            <a:spLocks noGrp="1"/>
          </p:cNvSpPr>
          <p:nvPr>
            <p:ph type="ftr" sz="quarter" idx="10"/>
          </p:nvPr>
        </p:nvSpPr>
        <p:spPr/>
        <p:txBody>
          <a:bodyPr/>
          <a:lstStyle/>
          <a:p>
            <a:r>
              <a:rPr lang="en-US" dirty="0"/>
              <a:t>Bicycle Rental System</a:t>
            </a:r>
          </a:p>
        </p:txBody>
      </p:sp>
      <p:sp>
        <p:nvSpPr>
          <p:cNvPr id="5" name="Slide Number Placeholder 4"/>
          <p:cNvSpPr>
            <a:spLocks noGrp="1"/>
          </p:cNvSpPr>
          <p:nvPr>
            <p:ph type="sldNum" sz="quarter" idx="11"/>
          </p:nvPr>
        </p:nvSpPr>
        <p:spPr/>
        <p:txBody>
          <a:bodyPr/>
          <a:lstStyle/>
          <a:p>
            <a:fld id="{294A09A9-5501-47C1-A89A-A340965A2BE2}" type="slidenum">
              <a:rPr lang="en-US" smtClean="0"/>
              <a:t>11</a:t>
            </a:fld>
            <a:endParaRPr lang="en-US" dirty="0"/>
          </a:p>
        </p:txBody>
      </p:sp>
      <p:pic>
        <p:nvPicPr>
          <p:cNvPr id="8" name="Picture 7">
            <a:extLst>
              <a:ext uri="{FF2B5EF4-FFF2-40B4-BE49-F238E27FC236}">
                <a16:creationId xmlns:a16="http://schemas.microsoft.com/office/drawing/2014/main" id="{AC1F0749-EDFB-7E69-AD75-19F926326895}"/>
              </a:ext>
            </a:extLst>
          </p:cNvPr>
          <p:cNvPicPr>
            <a:picLocks noChangeAspect="1"/>
          </p:cNvPicPr>
          <p:nvPr/>
        </p:nvPicPr>
        <p:blipFill>
          <a:blip r:embed="rId2"/>
          <a:stretch>
            <a:fillRect/>
          </a:stretch>
        </p:blipFill>
        <p:spPr>
          <a:xfrm>
            <a:off x="2019261" y="1380066"/>
            <a:ext cx="8318540" cy="4097868"/>
          </a:xfrm>
          <a:prstGeom prst="rect">
            <a:avLst/>
          </a:prstGeom>
        </p:spPr>
      </p:pic>
    </p:spTree>
    <p:extLst>
      <p:ext uri="{BB962C8B-B14F-4D97-AF65-F5344CB8AC3E}">
        <p14:creationId xmlns:p14="http://schemas.microsoft.com/office/powerpoint/2010/main" val="27721606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Title 76"/>
          <p:cNvSpPr>
            <a:spLocks noGrp="1"/>
          </p:cNvSpPr>
          <p:nvPr>
            <p:ph type="title"/>
          </p:nvPr>
        </p:nvSpPr>
        <p:spPr>
          <a:xfrm>
            <a:off x="228600" y="305932"/>
            <a:ext cx="11725362" cy="919996"/>
          </a:xfrm>
        </p:spPr>
        <p:txBody>
          <a:bodyPr/>
          <a:lstStyle/>
          <a:p>
            <a:r>
              <a:rPr lang="en-US" dirty="0">
                <a:latin typeface="Times New Roman" panose="02020603050405020304" pitchFamily="18" charset="0"/>
                <a:cs typeface="Times New Roman" panose="02020603050405020304" pitchFamily="18" charset="0"/>
              </a:rPr>
              <a:t>Database Connectivity Screenshot</a:t>
            </a:r>
          </a:p>
        </p:txBody>
      </p:sp>
      <p:sp>
        <p:nvSpPr>
          <p:cNvPr id="4" name="Footer Placeholder 3"/>
          <p:cNvSpPr>
            <a:spLocks noGrp="1"/>
          </p:cNvSpPr>
          <p:nvPr>
            <p:ph type="ftr" sz="quarter" idx="10"/>
          </p:nvPr>
        </p:nvSpPr>
        <p:spPr/>
        <p:txBody>
          <a:bodyPr/>
          <a:lstStyle/>
          <a:p>
            <a:r>
              <a:rPr lang="en-US" dirty="0"/>
              <a:t>Bicycle Rental System</a:t>
            </a:r>
          </a:p>
        </p:txBody>
      </p:sp>
      <p:sp>
        <p:nvSpPr>
          <p:cNvPr id="5" name="Slide Number Placeholder 4"/>
          <p:cNvSpPr>
            <a:spLocks noGrp="1"/>
          </p:cNvSpPr>
          <p:nvPr>
            <p:ph type="sldNum" sz="quarter" idx="11"/>
          </p:nvPr>
        </p:nvSpPr>
        <p:spPr/>
        <p:txBody>
          <a:bodyPr/>
          <a:lstStyle/>
          <a:p>
            <a:fld id="{294A09A9-5501-47C1-A89A-A340965A2BE2}" type="slidenum">
              <a:rPr lang="en-US" smtClean="0"/>
              <a:t>12</a:t>
            </a:fld>
            <a:endParaRPr lang="en-US" dirty="0"/>
          </a:p>
        </p:txBody>
      </p:sp>
      <p:pic>
        <p:nvPicPr>
          <p:cNvPr id="10" name="Picture 9">
            <a:extLst>
              <a:ext uri="{FF2B5EF4-FFF2-40B4-BE49-F238E27FC236}">
                <a16:creationId xmlns:a16="http://schemas.microsoft.com/office/drawing/2014/main" id="{51BACBE8-4528-B715-21FA-BE27E7B60632}"/>
              </a:ext>
            </a:extLst>
          </p:cNvPr>
          <p:cNvPicPr>
            <a:picLocks noChangeAspect="1"/>
          </p:cNvPicPr>
          <p:nvPr/>
        </p:nvPicPr>
        <p:blipFill>
          <a:blip r:embed="rId2"/>
          <a:stretch>
            <a:fillRect/>
          </a:stretch>
        </p:blipFill>
        <p:spPr>
          <a:xfrm>
            <a:off x="2209800" y="1617204"/>
            <a:ext cx="8094133" cy="3623592"/>
          </a:xfrm>
          <a:prstGeom prst="rect">
            <a:avLst/>
          </a:prstGeom>
        </p:spPr>
      </p:pic>
    </p:spTree>
    <p:extLst>
      <p:ext uri="{BB962C8B-B14F-4D97-AF65-F5344CB8AC3E}">
        <p14:creationId xmlns:p14="http://schemas.microsoft.com/office/powerpoint/2010/main" val="6717498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a:t>Presentation title</a:t>
            </a:r>
            <a:endParaRPr lang="en-US" dirty="0"/>
          </a:p>
        </p:txBody>
      </p:sp>
      <p:sp>
        <p:nvSpPr>
          <p:cNvPr id="3" name="Slide Number Placeholder 2"/>
          <p:cNvSpPr>
            <a:spLocks noGrp="1"/>
          </p:cNvSpPr>
          <p:nvPr>
            <p:ph type="sldNum" sz="quarter" idx="12"/>
          </p:nvPr>
        </p:nvSpPr>
        <p:spPr/>
        <p:txBody>
          <a:bodyPr/>
          <a:lstStyle/>
          <a:p>
            <a:fld id="{294A09A9-5501-47C1-A89A-A340965A2BE2}" type="slidenum">
              <a:rPr lang="en-US" smtClean="0"/>
              <a:t>13</a:t>
            </a:fld>
            <a:endParaRPr lang="en-US" dirty="0"/>
          </a:p>
        </p:txBody>
      </p:sp>
      <p:sp>
        <p:nvSpPr>
          <p:cNvPr id="4" name="Freeform 2"/>
          <p:cNvSpPr/>
          <p:nvPr/>
        </p:nvSpPr>
        <p:spPr>
          <a:xfrm>
            <a:off x="0" y="0"/>
            <a:ext cx="12192000" cy="6857999"/>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l="-2394" t="-7719" r="-1456" b="-2500"/>
            </a:stretch>
          </a:blipFill>
        </p:spPr>
        <p:txBody>
          <a:bodyPr/>
          <a:lstStyle/>
          <a:p>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422190" y="723271"/>
            <a:ext cx="3749040" cy="1078992"/>
          </a:xfrm>
        </p:spPr>
        <p:txBody>
          <a:bodyPr>
            <a:normAutofit/>
          </a:bodyPr>
          <a:lstStyle/>
          <a:p>
            <a:r>
              <a:rPr lang="en-US" dirty="0">
                <a:solidFill>
                  <a:schemeClr val="accent3"/>
                </a:solidFill>
                <a:latin typeface="Times New Roman" panose="02020603050405020304" pitchFamily="18" charset="0"/>
                <a:cs typeface="Times New Roman" panose="02020603050405020304" pitchFamily="18" charset="0"/>
              </a:rPr>
              <a:t>Agenda</a:t>
            </a:r>
          </a:p>
        </p:txBody>
      </p:sp>
      <p:sp>
        <p:nvSpPr>
          <p:cNvPr id="5" name="Footer Placeholder 4"/>
          <p:cNvSpPr>
            <a:spLocks noGrp="1"/>
          </p:cNvSpPr>
          <p:nvPr>
            <p:ph type="ftr" sz="quarter" idx="11"/>
          </p:nvPr>
        </p:nvSpPr>
        <p:spPr>
          <a:xfrm>
            <a:off x="228600" y="6356350"/>
            <a:ext cx="2575560" cy="365125"/>
          </a:xfrm>
        </p:spPr>
        <p:txBody>
          <a:bodyPr/>
          <a:lstStyle/>
          <a:p>
            <a:r>
              <a:rPr lang="en-US" dirty="0"/>
              <a:t>Bicycle Rental System</a:t>
            </a:r>
          </a:p>
        </p:txBody>
      </p:sp>
      <p:sp>
        <p:nvSpPr>
          <p:cNvPr id="6" name="Slide Number Placeholder 5"/>
          <p:cNvSpPr>
            <a:spLocks noGrp="1"/>
          </p:cNvSpPr>
          <p:nvPr>
            <p:ph type="sldNum" sz="quarter" idx="12"/>
          </p:nvPr>
        </p:nvSpPr>
        <p:spPr/>
        <p:txBody>
          <a:bodyPr/>
          <a:lstStyle/>
          <a:p>
            <a:fld id="{294A09A9-5501-47C1-A89A-A340965A2BE2}" type="slidenum">
              <a:rPr lang="en-US" smtClean="0"/>
              <a:t>2</a:t>
            </a:fld>
            <a:endParaRPr lang="en-US" dirty="0"/>
          </a:p>
        </p:txBody>
      </p:sp>
      <p:sp>
        <p:nvSpPr>
          <p:cNvPr id="3" name="Content Placeholder 2"/>
          <p:cNvSpPr>
            <a:spLocks noGrp="1"/>
          </p:cNvSpPr>
          <p:nvPr>
            <p:ph sz="quarter" idx="4"/>
          </p:nvPr>
        </p:nvSpPr>
        <p:spPr>
          <a:xfrm>
            <a:off x="7422190" y="1606973"/>
            <a:ext cx="3749040" cy="4062307"/>
          </a:xfrm>
        </p:spPr>
        <p:txBody>
          <a:bodyPr vert="horz" lIns="91440" tIns="45720" rIns="91440" bIns="45720" rtlCol="0" anchor="t">
            <a:normAutofit/>
          </a:bodyPr>
          <a:lstStyle/>
          <a:p>
            <a:pPr marL="342900" indent="-342900">
              <a:lnSpc>
                <a:spcPct val="150000"/>
              </a:lnSpc>
              <a:buFont typeface="Arial" panose="020B0604020202020204" pitchFamily="34" charset="0"/>
              <a:buChar char="•"/>
            </a:pPr>
            <a:r>
              <a:rPr lang="en-US" sz="2400" dirty="0">
                <a:solidFill>
                  <a:schemeClr val="accent3"/>
                </a:solidFill>
                <a:latin typeface="Times New Roman" panose="02020603050405020304" pitchFamily="18" charset="0"/>
                <a:cs typeface="Times New Roman" panose="02020603050405020304" pitchFamily="18" charset="0"/>
              </a:rPr>
              <a:t>Introduction</a:t>
            </a:r>
          </a:p>
          <a:p>
            <a:pPr marL="342900" indent="-342900">
              <a:lnSpc>
                <a:spcPct val="150000"/>
              </a:lnSpc>
              <a:buFont typeface="Arial" panose="020B0604020202020204" pitchFamily="34" charset="0"/>
              <a:buChar char="•"/>
            </a:pPr>
            <a:r>
              <a:rPr lang="en-US" sz="2400" dirty="0">
                <a:solidFill>
                  <a:schemeClr val="accent3"/>
                </a:solidFill>
                <a:latin typeface="Times New Roman" panose="02020603050405020304" pitchFamily="18" charset="0"/>
                <a:cs typeface="Times New Roman" panose="02020603050405020304" pitchFamily="18" charset="0"/>
              </a:rPr>
              <a:t>Existing Solution</a:t>
            </a:r>
          </a:p>
          <a:p>
            <a:pPr marL="342900" indent="-34290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Proposed Solution</a:t>
            </a:r>
            <a:endParaRPr lang="en-US" sz="2400" dirty="0">
              <a:solidFill>
                <a:schemeClr val="accent3"/>
              </a:solidFill>
              <a:latin typeface="Times New Roman" panose="02020603050405020304" pitchFamily="18" charset="0"/>
              <a:cs typeface="Times New Roman" panose="02020603050405020304" pitchFamily="18" charset="0"/>
            </a:endParaRPr>
          </a:p>
          <a:p>
            <a:pPr marL="342900" indent="-34290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Software Requirements</a:t>
            </a:r>
          </a:p>
          <a:p>
            <a:pPr marL="342900" indent="-342900">
              <a:lnSpc>
                <a:spcPct val="150000"/>
              </a:lnSpc>
              <a:buFont typeface="Arial" panose="020B0604020202020204" pitchFamily="34" charset="0"/>
              <a:buChar char="•"/>
            </a:pPr>
            <a:r>
              <a:rPr lang="en-US" sz="2400" dirty="0">
                <a:solidFill>
                  <a:schemeClr val="accent3"/>
                </a:solidFill>
                <a:latin typeface="Times New Roman" panose="02020603050405020304" pitchFamily="18" charset="0"/>
                <a:cs typeface="Times New Roman" panose="02020603050405020304" pitchFamily="18" charset="0"/>
              </a:rPr>
              <a:t>Frontend and Backend</a:t>
            </a:r>
          </a:p>
          <a:p>
            <a:pPr marL="342900" indent="-342900">
              <a:lnSpc>
                <a:spcPct val="150000"/>
              </a:lnSpc>
              <a:buFont typeface="Arial" panose="020B0604020202020204" pitchFamily="34" charset="0"/>
              <a:buChar char="•"/>
            </a:pPr>
            <a:r>
              <a:rPr lang="en-US" sz="2400" dirty="0">
                <a:solidFill>
                  <a:schemeClr val="accent3"/>
                </a:solidFill>
                <a:latin typeface="Times New Roman" panose="02020603050405020304" pitchFamily="18" charset="0"/>
                <a:cs typeface="Times New Roman" panose="02020603050405020304" pitchFamily="18" charset="0"/>
              </a:rPr>
              <a:t>Modules and Screenshots</a:t>
            </a:r>
          </a:p>
          <a:p>
            <a:pPr marL="342900" indent="-342900">
              <a:lnSpc>
                <a:spcPct val="150000"/>
              </a:lnSpc>
              <a:buFont typeface="Arial" panose="020B0604020202020204" pitchFamily="34" charset="0"/>
              <a:buChar char="•"/>
            </a:pPr>
            <a:endParaRPr lang="en-US" sz="2400" dirty="0">
              <a:solidFill>
                <a:schemeClr val="accent3"/>
              </a:solidFill>
              <a:latin typeface="Gill Sans Nova Light" panose="020F0302020204030204" pitchFamily="34" charset="0"/>
              <a:cs typeface="Gill Sans Light" panose="020B0302020104020203" pitchFamily="34" charset="-79"/>
            </a:endParaRPr>
          </a:p>
        </p:txBody>
      </p:sp>
      <p:sp>
        <p:nvSpPr>
          <p:cNvPr id="4" name="Text Placeholder 3"/>
          <p:cNvSpPr>
            <a:spLocks noGrp="1"/>
          </p:cNvSpPr>
          <p:nvPr>
            <p:ph type="body" sz="quarter" idx="13"/>
          </p:nvPr>
        </p:nvSpPr>
        <p:spPr/>
        <p:txBody>
          <a:bodyPr/>
          <a:lstStyle/>
          <a:p>
            <a:r>
              <a:rPr lang="en-US" dirty="0"/>
              <a:t>A</a:t>
            </a:r>
          </a:p>
        </p:txBody>
      </p:sp>
      <p:pic>
        <p:nvPicPr>
          <p:cNvPr id="10" name="Picture 9" descr="Floral leaf accent"/>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941633" flipH="1">
            <a:off x="1654192" y="3058939"/>
            <a:ext cx="1243661" cy="790090"/>
          </a:xfrm>
          <a:prstGeom prst="rect">
            <a:avLst/>
          </a:prstGeom>
        </p:spPr>
      </p:pic>
      <p:pic>
        <p:nvPicPr>
          <p:cNvPr id="1929" name="Picture 1928" descr="Floral leaf accent"/>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37260" y="2342954"/>
            <a:ext cx="1791038" cy="203369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48028" y="1540933"/>
            <a:ext cx="8695944" cy="880534"/>
          </a:xfrm>
        </p:spPr>
        <p:txBody>
          <a:bodyPr/>
          <a:lstStyle/>
          <a:p>
            <a:r>
              <a:rPr lang="en-US" dirty="0"/>
              <a:t> </a:t>
            </a:r>
            <a:r>
              <a:rPr lang="en-US" dirty="0">
                <a:latin typeface="Times New Roman" panose="02020603050405020304" pitchFamily="18" charset="0"/>
                <a:cs typeface="Times New Roman" panose="02020603050405020304" pitchFamily="18" charset="0"/>
              </a:rPr>
              <a:t>Introduction</a:t>
            </a:r>
          </a:p>
        </p:txBody>
      </p:sp>
      <p:sp>
        <p:nvSpPr>
          <p:cNvPr id="3" name="Content Placeholder 2"/>
          <p:cNvSpPr>
            <a:spLocks noGrp="1"/>
          </p:cNvSpPr>
          <p:nvPr>
            <p:ph idx="1"/>
          </p:nvPr>
        </p:nvSpPr>
        <p:spPr>
          <a:xfrm>
            <a:off x="2429932" y="2328334"/>
            <a:ext cx="7538551" cy="2243666"/>
          </a:xfrm>
        </p:spPr>
        <p:txBody>
          <a:bodyPr>
            <a:normAutofit fontScale="55000" lnSpcReduction="20000"/>
          </a:bodyPr>
          <a:lstStyle/>
          <a:p>
            <a:pPr marL="0" indent="0" algn="just">
              <a:lnSpc>
                <a:spcPct val="120000"/>
              </a:lnSpc>
              <a:spcBef>
                <a:spcPct val="0"/>
              </a:spcBef>
              <a:buNone/>
            </a:pPr>
            <a:r>
              <a:rPr lang="en-US" dirty="0"/>
              <a:t>Welcome to our travel guide website, your ultimate resource for exploring the world's most captivating destinations. Whether you're planning a solo adventure, a family vacation, or a romantic getaway, our site offers a wealth of information to help you make the most of your travels. Discover detailed guides, insider tips, and must-see attractions for destinations across the globe. Our platform is designed to inspire and assist you every step of the way, ensuring your journey is seamless and unforgettable. Start your adventure with us and uncover the wonders the world has to offer!</a:t>
            </a:r>
            <a:endParaRPr lang="en-US" sz="2000" dirty="0">
              <a:solidFill>
                <a:srgbClr val="000000"/>
              </a:solidFill>
              <a:latin typeface="+mn-lt"/>
            </a:endParaRPr>
          </a:p>
        </p:txBody>
      </p:sp>
      <p:sp>
        <p:nvSpPr>
          <p:cNvPr id="4" name="Footer Placeholder 3"/>
          <p:cNvSpPr>
            <a:spLocks noGrp="1"/>
          </p:cNvSpPr>
          <p:nvPr>
            <p:ph type="ftr" sz="quarter" idx="11"/>
          </p:nvPr>
        </p:nvSpPr>
        <p:spPr/>
        <p:txBody>
          <a:bodyPr/>
          <a:lstStyle/>
          <a:p>
            <a:r>
              <a:rPr lang="en-US" dirty="0"/>
              <a:t>Bicycle Rental System</a:t>
            </a:r>
          </a:p>
        </p:txBody>
      </p:sp>
      <p:sp>
        <p:nvSpPr>
          <p:cNvPr id="5" name="Slide Number Placeholder 4"/>
          <p:cNvSpPr>
            <a:spLocks noGrp="1"/>
          </p:cNvSpPr>
          <p:nvPr>
            <p:ph type="sldNum" sz="quarter" idx="12"/>
          </p:nvPr>
        </p:nvSpPr>
        <p:spPr/>
        <p:txBody>
          <a:bodyPr/>
          <a:lstStyle/>
          <a:p>
            <a:fld id="{294A09A9-5501-47C1-A89A-A340965A2BE2}" type="slidenum">
              <a:rPr lang="en-US" smtClean="0"/>
              <a:t>3</a:t>
            </a:fld>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69000" y="1110488"/>
            <a:ext cx="5101336" cy="976227"/>
          </a:xfrm>
        </p:spPr>
        <p:txBody>
          <a:bodyPr/>
          <a:lstStyle/>
          <a:p>
            <a:r>
              <a:rPr lang="en-US" dirty="0">
                <a:latin typeface="Times New Roman" panose="02020603050405020304" pitchFamily="18" charset="0"/>
                <a:cs typeface="Times New Roman" panose="02020603050405020304" pitchFamily="18" charset="0"/>
              </a:rPr>
              <a:t>Existing Solution</a:t>
            </a:r>
          </a:p>
        </p:txBody>
      </p:sp>
      <p:sp>
        <p:nvSpPr>
          <p:cNvPr id="7" name="Footer Placeholder 6"/>
          <p:cNvSpPr>
            <a:spLocks noGrp="1"/>
          </p:cNvSpPr>
          <p:nvPr>
            <p:ph type="ftr" sz="quarter" idx="11"/>
          </p:nvPr>
        </p:nvSpPr>
        <p:spPr/>
        <p:txBody>
          <a:bodyPr/>
          <a:lstStyle/>
          <a:p>
            <a:r>
              <a:rPr lang="en-US" dirty="0"/>
              <a:t>Bicycle Rental System</a:t>
            </a:r>
          </a:p>
        </p:txBody>
      </p:sp>
      <p:sp>
        <p:nvSpPr>
          <p:cNvPr id="9" name="Slide Number Placeholder 7"/>
          <p:cNvSpPr>
            <a:spLocks noGrp="1"/>
          </p:cNvSpPr>
          <p:nvPr>
            <p:ph type="sldNum" sz="quarter" idx="12"/>
          </p:nvPr>
        </p:nvSpPr>
        <p:spPr/>
        <p:txBody>
          <a:bodyPr/>
          <a:lstStyle/>
          <a:p>
            <a:fld id="{294A09A9-5501-47C1-A89A-A340965A2BE2}" type="slidenum">
              <a:rPr lang="en-US" smtClean="0"/>
              <a:t>4</a:t>
            </a:fld>
            <a:endParaRPr lang="en-US" dirty="0"/>
          </a:p>
        </p:txBody>
      </p:sp>
      <p:sp>
        <p:nvSpPr>
          <p:cNvPr id="4" name="Content Placeholder 3"/>
          <p:cNvSpPr>
            <a:spLocks noGrp="1"/>
          </p:cNvSpPr>
          <p:nvPr>
            <p:ph sz="half" idx="2"/>
          </p:nvPr>
        </p:nvSpPr>
        <p:spPr>
          <a:xfrm>
            <a:off x="5969000" y="2302933"/>
            <a:ext cx="5386388" cy="3021015"/>
          </a:xfrm>
        </p:spPr>
        <p:txBody>
          <a:bodyPr>
            <a:normAutofit/>
          </a:bodyPr>
          <a:lstStyle/>
          <a:p>
            <a:r>
              <a:rPr lang="en-US" b="0" i="0" dirty="0">
                <a:solidFill>
                  <a:schemeClr val="tx1"/>
                </a:solidFill>
                <a:effectLst/>
                <a:highlight>
                  <a:srgbClr val="FFFFFF"/>
                </a:highlight>
              </a:rPr>
              <a:t>Detailed articles on popular destinations worldwide, highlighting major attractions, local culture, dining options, and accommodation recommendations..</a:t>
            </a:r>
          </a:p>
          <a:p>
            <a:r>
              <a:rPr lang="en-US" b="0" i="0" dirty="0">
                <a:solidFill>
                  <a:schemeClr val="tx1"/>
                </a:solidFill>
                <a:effectLst/>
                <a:highlight>
                  <a:srgbClr val="FFFFFF"/>
                </a:highlight>
              </a:rPr>
              <a:t> </a:t>
            </a:r>
            <a:r>
              <a:rPr lang="en-US" dirty="0"/>
              <a:t>Real feedback from travelers who have visited various places, offering honest insights and tips to help others make informed decisions.</a:t>
            </a:r>
            <a:endParaRPr lang="en-US" b="0" i="0" dirty="0">
              <a:solidFill>
                <a:schemeClr val="tx1"/>
              </a:solidFill>
              <a:effectLst/>
              <a:highlight>
                <a:srgbClr val="FFFFFF"/>
              </a:highlight>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69000" y="1569519"/>
            <a:ext cx="5101336" cy="716481"/>
          </a:xfrm>
        </p:spPr>
        <p:txBody>
          <a:bodyPr/>
          <a:lstStyle/>
          <a:p>
            <a:r>
              <a:rPr lang="en-US" dirty="0">
                <a:latin typeface="Times New Roman" panose="02020603050405020304" pitchFamily="18" charset="0"/>
                <a:cs typeface="Times New Roman" panose="02020603050405020304" pitchFamily="18" charset="0"/>
              </a:rPr>
              <a:t>Proposed Solution</a:t>
            </a:r>
          </a:p>
        </p:txBody>
      </p:sp>
      <p:sp>
        <p:nvSpPr>
          <p:cNvPr id="7" name="Footer Placeholder 6"/>
          <p:cNvSpPr>
            <a:spLocks noGrp="1"/>
          </p:cNvSpPr>
          <p:nvPr>
            <p:ph type="ftr" sz="quarter" idx="11"/>
          </p:nvPr>
        </p:nvSpPr>
        <p:spPr/>
        <p:txBody>
          <a:bodyPr/>
          <a:lstStyle/>
          <a:p>
            <a:r>
              <a:rPr lang="en-US" dirty="0"/>
              <a:t>Bicycle Rental System</a:t>
            </a:r>
          </a:p>
        </p:txBody>
      </p:sp>
      <p:sp>
        <p:nvSpPr>
          <p:cNvPr id="9" name="Slide Number Placeholder 7"/>
          <p:cNvSpPr>
            <a:spLocks noGrp="1"/>
          </p:cNvSpPr>
          <p:nvPr>
            <p:ph type="sldNum" sz="quarter" idx="12"/>
          </p:nvPr>
        </p:nvSpPr>
        <p:spPr/>
        <p:txBody>
          <a:bodyPr/>
          <a:lstStyle/>
          <a:p>
            <a:fld id="{294A09A9-5501-47C1-A89A-A340965A2BE2}" type="slidenum">
              <a:rPr lang="en-US" smtClean="0"/>
              <a:t>5</a:t>
            </a:fld>
            <a:endParaRPr lang="en-US" dirty="0"/>
          </a:p>
        </p:txBody>
      </p:sp>
      <p:sp>
        <p:nvSpPr>
          <p:cNvPr id="4" name="Content Placeholder 3"/>
          <p:cNvSpPr>
            <a:spLocks noGrp="1"/>
          </p:cNvSpPr>
          <p:nvPr>
            <p:ph sz="half" idx="2"/>
          </p:nvPr>
        </p:nvSpPr>
        <p:spPr>
          <a:xfrm>
            <a:off x="5969000" y="2506133"/>
            <a:ext cx="5386388" cy="4215342"/>
          </a:xfrm>
        </p:spPr>
        <p:txBody>
          <a:bodyPr>
            <a:normAutofit/>
          </a:bodyPr>
          <a:lstStyle/>
          <a:p>
            <a:r>
              <a:rPr lang="en-US" dirty="0">
                <a:solidFill>
                  <a:schemeClr val="accent6">
                    <a:lumMod val="25000"/>
                  </a:schemeClr>
                </a:solidFill>
              </a:rPr>
              <a:t>Personalized Recommendations: Utilizing AI algorithms to suggest destinations, attractions, and activities based on users' preferences, past travel history, and site behavior.</a:t>
            </a:r>
          </a:p>
          <a:p>
            <a:r>
              <a:rPr lang="en-US" dirty="0">
                <a:solidFill>
                  <a:schemeClr val="accent6">
                    <a:lumMod val="25000"/>
                  </a:schemeClr>
                </a:solidFill>
              </a:rPr>
              <a:t>Custom Itineraries: Automatically generated itineraries tailored to individual interests, travel style, budget, and available time.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11189" y="1981537"/>
            <a:ext cx="8705088" cy="685461"/>
          </a:xfrm>
        </p:spPr>
        <p:txBody>
          <a:bodyPr>
            <a:normAutofit fontScale="90000"/>
          </a:bodyPr>
          <a:lstStyle/>
          <a:p>
            <a:r>
              <a:rPr lang="en-US" dirty="0">
                <a:latin typeface="Times New Roman" panose="02020603050405020304" pitchFamily="18" charset="0"/>
                <a:cs typeface="Times New Roman" panose="02020603050405020304" pitchFamily="18" charset="0"/>
              </a:rPr>
              <a:t>Software Requirements</a:t>
            </a:r>
            <a:endParaRPr lang="en-IN"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1480988" y="2666998"/>
            <a:ext cx="8705089" cy="592667"/>
          </a:xfrm>
        </p:spPr>
        <p:txBody>
          <a:bodyPr>
            <a:normAutofit/>
          </a:bodyPr>
          <a:lstStyle/>
          <a:p>
            <a:r>
              <a:rPr lang="en-US" dirty="0">
                <a:latin typeface="Times New Roman" panose="02020603050405020304" pitchFamily="18" charset="0"/>
                <a:cs typeface="Times New Roman" panose="02020603050405020304" pitchFamily="18" charset="0"/>
              </a:rPr>
              <a:t>The software required are</a:t>
            </a:r>
          </a:p>
        </p:txBody>
      </p:sp>
      <p:sp>
        <p:nvSpPr>
          <p:cNvPr id="6" name="Text Placeholder 2"/>
          <p:cNvSpPr txBox="1"/>
          <p:nvPr/>
        </p:nvSpPr>
        <p:spPr>
          <a:xfrm>
            <a:off x="4250267" y="3174999"/>
            <a:ext cx="6139010" cy="1642534"/>
          </a:xfrm>
          <a:prstGeom prst="rect">
            <a:avLst/>
          </a:prstGeom>
        </p:spPr>
        <p:txBody>
          <a:bodyPr vert="horz" lIns="91440" tIns="45720" rIns="91440" bIns="45720" rtlCol="0" anchor="ctr">
            <a:normAutofit fontScale="92500" lnSpcReduction="10000"/>
          </a:bodyPr>
          <a:lstStyle>
            <a:lvl1pPr marL="0" indent="0" algn="ctr" defTabSz="914400" rtl="0" eaLnBrk="1" latinLnBrk="0" hangingPunct="1">
              <a:lnSpc>
                <a:spcPct val="90000"/>
              </a:lnSpc>
              <a:spcBef>
                <a:spcPts val="1000"/>
              </a:spcBef>
              <a:buClr>
                <a:srgbClr val="73292A"/>
              </a:buClr>
              <a:buFont typeface="Arial" panose="020B0604020202020204" pitchFamily="34" charset="0"/>
              <a:buNone/>
              <a:defRPr sz="2400" kern="1200">
                <a:solidFill>
                  <a:schemeClr val="accent3"/>
                </a:solidFill>
                <a:latin typeface="+mn-lt"/>
                <a:ea typeface="+mn-ea"/>
                <a:cs typeface="+mn-cs"/>
              </a:defRPr>
            </a:lvl1pPr>
            <a:lvl2pPr marL="457200" indent="0" algn="l" defTabSz="914400" rtl="0" eaLnBrk="1" latinLnBrk="0" hangingPunct="1">
              <a:lnSpc>
                <a:spcPct val="90000"/>
              </a:lnSpc>
              <a:spcBef>
                <a:spcPts val="500"/>
              </a:spcBef>
              <a:buClr>
                <a:srgbClr val="73292A"/>
              </a:buClr>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Clr>
                <a:srgbClr val="73292A"/>
              </a:buClr>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Clr>
                <a:srgbClr val="73292A"/>
              </a:buClr>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Clr>
                <a:srgbClr val="73292A"/>
              </a:buClr>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marL="342900" indent="-342900" algn="l">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Web browser-Google Chrome</a:t>
            </a:r>
          </a:p>
          <a:p>
            <a:pPr marL="342900" indent="-342900" algn="l">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ReactJS, CSS, Javascript, </a:t>
            </a:r>
            <a:r>
              <a:rPr lang="en-US" dirty="0" err="1">
                <a:latin typeface="Times New Roman" panose="02020603050405020304" pitchFamily="18" charset="0"/>
                <a:cs typeface="Times New Roman" panose="02020603050405020304" pitchFamily="18" charset="0"/>
              </a:rPr>
              <a:t>ExpressJS</a:t>
            </a:r>
            <a:endParaRPr lang="en-US" dirty="0">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VS Code - IDE</a:t>
            </a:r>
          </a:p>
          <a:p>
            <a:pPr marL="342900" indent="-342900" algn="l">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MongoDB Atlas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11189" y="1981537"/>
            <a:ext cx="8705088" cy="685461"/>
          </a:xfrm>
        </p:spPr>
        <p:txBody>
          <a:bodyPr>
            <a:normAutofit fontScale="90000"/>
          </a:bodyPr>
          <a:lstStyle/>
          <a:p>
            <a:r>
              <a:rPr lang="en-US" dirty="0">
                <a:latin typeface="Times New Roman" panose="02020603050405020304" pitchFamily="18" charset="0"/>
                <a:cs typeface="Times New Roman" panose="02020603050405020304" pitchFamily="18" charset="0"/>
              </a:rPr>
              <a:t>Modules</a:t>
            </a:r>
            <a:endParaRPr lang="en-IN"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1811189" y="2590627"/>
            <a:ext cx="8705089" cy="592667"/>
          </a:xfrm>
        </p:spPr>
        <p:txBody>
          <a:bodyPr>
            <a:normAutofit/>
          </a:bodyPr>
          <a:lstStyle/>
          <a:p>
            <a:r>
              <a:rPr lang="en-US" dirty="0">
                <a:latin typeface="Times New Roman" panose="02020603050405020304" pitchFamily="18" charset="0"/>
                <a:cs typeface="Times New Roman" panose="02020603050405020304" pitchFamily="18" charset="0"/>
              </a:rPr>
              <a:t>The Modules are</a:t>
            </a:r>
          </a:p>
        </p:txBody>
      </p:sp>
      <p:sp>
        <p:nvSpPr>
          <p:cNvPr id="6" name="Text Placeholder 2"/>
          <p:cNvSpPr txBox="1"/>
          <p:nvPr/>
        </p:nvSpPr>
        <p:spPr>
          <a:xfrm>
            <a:off x="5029201" y="3014478"/>
            <a:ext cx="6139010" cy="1320457"/>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Clr>
                <a:srgbClr val="73292A"/>
              </a:buClr>
              <a:buFont typeface="Arial" panose="020B0604020202020204" pitchFamily="34" charset="0"/>
              <a:buNone/>
              <a:defRPr sz="2400" kern="1200">
                <a:solidFill>
                  <a:schemeClr val="accent3"/>
                </a:solidFill>
                <a:latin typeface="+mn-lt"/>
                <a:ea typeface="+mn-ea"/>
                <a:cs typeface="+mn-cs"/>
              </a:defRPr>
            </a:lvl1pPr>
            <a:lvl2pPr marL="457200" indent="0" algn="l" defTabSz="914400" rtl="0" eaLnBrk="1" latinLnBrk="0" hangingPunct="1">
              <a:lnSpc>
                <a:spcPct val="90000"/>
              </a:lnSpc>
              <a:spcBef>
                <a:spcPts val="500"/>
              </a:spcBef>
              <a:buClr>
                <a:srgbClr val="73292A"/>
              </a:buClr>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Clr>
                <a:srgbClr val="73292A"/>
              </a:buClr>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Clr>
                <a:srgbClr val="73292A"/>
              </a:buClr>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Clr>
                <a:srgbClr val="73292A"/>
              </a:buClr>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marL="342900" indent="-342900" algn="l">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home Page</a:t>
            </a:r>
          </a:p>
          <a:p>
            <a:pPr marL="342900" indent="-342900" algn="l">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Travel collection Page</a:t>
            </a:r>
          </a:p>
        </p:txBody>
      </p:sp>
    </p:spTree>
    <p:extLst>
      <p:ext uri="{BB962C8B-B14F-4D97-AF65-F5344CB8AC3E}">
        <p14:creationId xmlns:p14="http://schemas.microsoft.com/office/powerpoint/2010/main" val="32327580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D94475-E37C-39B8-A658-CF7D870A2F58}"/>
              </a:ext>
            </a:extLst>
          </p:cNvPr>
          <p:cNvSpPr>
            <a:spLocks noGrp="1"/>
          </p:cNvSpPr>
          <p:nvPr>
            <p:ph type="title"/>
          </p:nvPr>
        </p:nvSpPr>
        <p:spPr/>
        <p:txBody>
          <a:bodyPr>
            <a:normAutofit/>
          </a:bodyPr>
          <a:lstStyle/>
          <a:p>
            <a:r>
              <a:rPr lang="en-IN" dirty="0">
                <a:latin typeface="Times New Roman" panose="02020603050405020304" pitchFamily="18" charset="0"/>
                <a:cs typeface="Times New Roman" panose="02020603050405020304" pitchFamily="18" charset="0"/>
              </a:rPr>
              <a:t>Home page</a:t>
            </a:r>
          </a:p>
        </p:txBody>
      </p:sp>
      <p:sp>
        <p:nvSpPr>
          <p:cNvPr id="3" name="Footer Placeholder 2">
            <a:extLst>
              <a:ext uri="{FF2B5EF4-FFF2-40B4-BE49-F238E27FC236}">
                <a16:creationId xmlns:a16="http://schemas.microsoft.com/office/drawing/2014/main" id="{78680204-73B1-B9B3-B87B-A6AB8ED6E5A0}"/>
              </a:ext>
            </a:extLst>
          </p:cNvPr>
          <p:cNvSpPr>
            <a:spLocks noGrp="1"/>
          </p:cNvSpPr>
          <p:nvPr>
            <p:ph type="ftr" sz="quarter" idx="10"/>
          </p:nvPr>
        </p:nvSpPr>
        <p:spPr/>
        <p:txBody>
          <a:bodyPr/>
          <a:lstStyle/>
          <a:p>
            <a:r>
              <a:rPr lang="en-US" dirty="0"/>
              <a:t>Bicycle Rental System</a:t>
            </a:r>
          </a:p>
        </p:txBody>
      </p:sp>
      <p:sp>
        <p:nvSpPr>
          <p:cNvPr id="4" name="Slide Number Placeholder 3">
            <a:extLst>
              <a:ext uri="{FF2B5EF4-FFF2-40B4-BE49-F238E27FC236}">
                <a16:creationId xmlns:a16="http://schemas.microsoft.com/office/drawing/2014/main" id="{E6813AD6-5387-864B-B25A-005274702900}"/>
              </a:ext>
            </a:extLst>
          </p:cNvPr>
          <p:cNvSpPr>
            <a:spLocks noGrp="1"/>
          </p:cNvSpPr>
          <p:nvPr>
            <p:ph type="sldNum" sz="quarter" idx="11"/>
          </p:nvPr>
        </p:nvSpPr>
        <p:spPr/>
        <p:txBody>
          <a:bodyPr/>
          <a:lstStyle/>
          <a:p>
            <a:fld id="{294A09A9-5501-47C1-A89A-A340965A2BE2}" type="slidenum">
              <a:rPr lang="en-US" smtClean="0"/>
              <a:t>8</a:t>
            </a:fld>
            <a:endParaRPr lang="en-US" dirty="0"/>
          </a:p>
        </p:txBody>
      </p:sp>
      <p:pic>
        <p:nvPicPr>
          <p:cNvPr id="17" name="Picture 16">
            <a:extLst>
              <a:ext uri="{FF2B5EF4-FFF2-40B4-BE49-F238E27FC236}">
                <a16:creationId xmlns:a16="http://schemas.microsoft.com/office/drawing/2014/main" id="{0A0A1F5A-EFD8-9C5E-C98F-C6E4C35DDE3B}"/>
              </a:ext>
            </a:extLst>
          </p:cNvPr>
          <p:cNvPicPr>
            <a:picLocks noChangeAspect="1"/>
          </p:cNvPicPr>
          <p:nvPr/>
        </p:nvPicPr>
        <p:blipFill rotWithShape="1">
          <a:blip r:embed="rId2"/>
          <a:srcRect l="555" t="14568" r="5694" b="7315"/>
          <a:stretch/>
        </p:blipFill>
        <p:spPr>
          <a:xfrm>
            <a:off x="2116665" y="2572360"/>
            <a:ext cx="7459133" cy="3496124"/>
          </a:xfrm>
          <a:prstGeom prst="rect">
            <a:avLst/>
          </a:prstGeom>
        </p:spPr>
      </p:pic>
    </p:spTree>
    <p:extLst>
      <p:ext uri="{BB962C8B-B14F-4D97-AF65-F5344CB8AC3E}">
        <p14:creationId xmlns:p14="http://schemas.microsoft.com/office/powerpoint/2010/main" val="15605466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D94475-E37C-39B8-A658-CF7D870A2F58}"/>
              </a:ext>
            </a:extLst>
          </p:cNvPr>
          <p:cNvSpPr>
            <a:spLocks noGrp="1"/>
          </p:cNvSpPr>
          <p:nvPr>
            <p:ph type="title"/>
          </p:nvPr>
        </p:nvSpPr>
        <p:spPr/>
        <p:txBody>
          <a:bodyPr>
            <a:normAutofit/>
          </a:bodyPr>
          <a:lstStyle/>
          <a:p>
            <a:r>
              <a:rPr lang="en-US" dirty="0">
                <a:latin typeface="Times New Roman" panose="02020603050405020304" pitchFamily="18" charset="0"/>
                <a:cs typeface="Times New Roman" panose="02020603050405020304" pitchFamily="18" charset="0"/>
              </a:rPr>
              <a:t>Movie Collection  Page</a:t>
            </a:r>
            <a:endParaRPr lang="en-IN" dirty="0">
              <a:latin typeface="Times New Roman" panose="02020603050405020304" pitchFamily="18" charset="0"/>
              <a:cs typeface="Times New Roman" panose="02020603050405020304" pitchFamily="18" charset="0"/>
            </a:endParaRPr>
          </a:p>
        </p:txBody>
      </p:sp>
      <p:sp>
        <p:nvSpPr>
          <p:cNvPr id="3" name="Footer Placeholder 2">
            <a:extLst>
              <a:ext uri="{FF2B5EF4-FFF2-40B4-BE49-F238E27FC236}">
                <a16:creationId xmlns:a16="http://schemas.microsoft.com/office/drawing/2014/main" id="{78680204-73B1-B9B3-B87B-A6AB8ED6E5A0}"/>
              </a:ext>
            </a:extLst>
          </p:cNvPr>
          <p:cNvSpPr>
            <a:spLocks noGrp="1"/>
          </p:cNvSpPr>
          <p:nvPr>
            <p:ph type="ftr" sz="quarter" idx="10"/>
          </p:nvPr>
        </p:nvSpPr>
        <p:spPr/>
        <p:txBody>
          <a:bodyPr/>
          <a:lstStyle/>
          <a:p>
            <a:r>
              <a:rPr lang="en-US" dirty="0"/>
              <a:t>Bicycle Rental System</a:t>
            </a:r>
          </a:p>
        </p:txBody>
      </p:sp>
      <p:sp>
        <p:nvSpPr>
          <p:cNvPr id="4" name="Slide Number Placeholder 3">
            <a:extLst>
              <a:ext uri="{FF2B5EF4-FFF2-40B4-BE49-F238E27FC236}">
                <a16:creationId xmlns:a16="http://schemas.microsoft.com/office/drawing/2014/main" id="{E6813AD6-5387-864B-B25A-005274702900}"/>
              </a:ext>
            </a:extLst>
          </p:cNvPr>
          <p:cNvSpPr>
            <a:spLocks noGrp="1"/>
          </p:cNvSpPr>
          <p:nvPr>
            <p:ph type="sldNum" sz="quarter" idx="11"/>
          </p:nvPr>
        </p:nvSpPr>
        <p:spPr/>
        <p:txBody>
          <a:bodyPr/>
          <a:lstStyle/>
          <a:p>
            <a:fld id="{294A09A9-5501-47C1-A89A-A340965A2BE2}" type="slidenum">
              <a:rPr lang="en-US" smtClean="0"/>
              <a:t>9</a:t>
            </a:fld>
            <a:endParaRPr lang="en-US" dirty="0"/>
          </a:p>
        </p:txBody>
      </p:sp>
      <p:pic>
        <p:nvPicPr>
          <p:cNvPr id="11" name="Picture 10">
            <a:extLst>
              <a:ext uri="{FF2B5EF4-FFF2-40B4-BE49-F238E27FC236}">
                <a16:creationId xmlns:a16="http://schemas.microsoft.com/office/drawing/2014/main" id="{DC767C63-6CE1-5C98-E394-547427CAE0D6}"/>
              </a:ext>
            </a:extLst>
          </p:cNvPr>
          <p:cNvPicPr>
            <a:picLocks noChangeAspect="1"/>
          </p:cNvPicPr>
          <p:nvPr/>
        </p:nvPicPr>
        <p:blipFill rotWithShape="1">
          <a:blip r:embed="rId2"/>
          <a:srcRect t="15211" r="4791"/>
          <a:stretch/>
        </p:blipFill>
        <p:spPr>
          <a:xfrm>
            <a:off x="1760764" y="2421467"/>
            <a:ext cx="8221436" cy="3843866"/>
          </a:xfrm>
          <a:prstGeom prst="rect">
            <a:avLst/>
          </a:prstGeom>
        </p:spPr>
      </p:pic>
    </p:spTree>
    <p:extLst>
      <p:ext uri="{BB962C8B-B14F-4D97-AF65-F5344CB8AC3E}">
        <p14:creationId xmlns:p14="http://schemas.microsoft.com/office/powerpoint/2010/main" val="5046720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4" ma:contentTypeDescription="Create a new document." ma:contentTypeScope="" ma:versionID="2d714a3296df14eba7a100bb665443ca">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49549bf45bfbbfb6cffed527380e77e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14EFF02-EA18-493C-972D-813DB244CB64}">
  <ds:schemaRefs/>
</ds:datastoreItem>
</file>

<file path=customXml/itemProps2.xml><?xml version="1.0" encoding="utf-8"?>
<ds:datastoreItem xmlns:ds="http://schemas.openxmlformats.org/officeDocument/2006/customXml" ds:itemID="{8FBB2F3B-6257-41BB-8B64-5AC7494F274B}">
  <ds:schemaRefs/>
</ds:datastoreItem>
</file>

<file path=customXml/itemProps3.xml><?xml version="1.0" encoding="utf-8"?>
<ds:datastoreItem xmlns:ds="http://schemas.openxmlformats.org/officeDocument/2006/customXml" ds:itemID="{9ACE2AAA-C718-435C-B4E6-95A08ACAC441}">
  <ds:schemaRefs/>
</ds:datastoreItem>
</file>

<file path=docProps/app.xml><?xml version="1.0" encoding="utf-8"?>
<Properties xmlns="http://schemas.openxmlformats.org/officeDocument/2006/extended-properties" xmlns:vt="http://schemas.openxmlformats.org/officeDocument/2006/docPropsVTypes">
  <Template/>
  <TotalTime>655</TotalTime>
  <Words>308</Words>
  <Application>Microsoft Office PowerPoint</Application>
  <PresentationFormat>Widescreen</PresentationFormat>
  <Paragraphs>55</Paragraphs>
  <Slides>13</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Calibri</vt:lpstr>
      <vt:lpstr>Calibri Light</vt:lpstr>
      <vt:lpstr>Gill Sans Light</vt:lpstr>
      <vt:lpstr>Gill Sans Nova</vt:lpstr>
      <vt:lpstr>Gill Sans Nova Light</vt:lpstr>
      <vt:lpstr>Times New Roman</vt:lpstr>
      <vt:lpstr>Office Theme</vt:lpstr>
      <vt:lpstr>Travel Guide </vt:lpstr>
      <vt:lpstr>Agenda</vt:lpstr>
      <vt:lpstr> Introduction</vt:lpstr>
      <vt:lpstr>Existing Solution</vt:lpstr>
      <vt:lpstr>Proposed Solution</vt:lpstr>
      <vt:lpstr>Software Requirements</vt:lpstr>
      <vt:lpstr>Modules</vt:lpstr>
      <vt:lpstr>Home page</vt:lpstr>
      <vt:lpstr>Movie Collection  Page</vt:lpstr>
      <vt:lpstr>Frontend Output Screenshots</vt:lpstr>
      <vt:lpstr>Backend Code Screenshot</vt:lpstr>
      <vt:lpstr>Database Connectivity Screenshot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Bicycle Rental &amp; Tracking system</dc:title>
  <dc:creator>Sabhareeswaran S</dc:creator>
  <cp:lastModifiedBy>viswamukesh m</cp:lastModifiedBy>
  <cp:revision>13</cp:revision>
  <dcterms:created xsi:type="dcterms:W3CDTF">2024-04-23T17:05:00Z</dcterms:created>
  <dcterms:modified xsi:type="dcterms:W3CDTF">2024-06-12T07:10:14Z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ICV">
    <vt:lpwstr>83D6DDE9C80E404FB31CDD8C20442442_12</vt:lpwstr>
  </property>
  <property fmtid="{D5CDD505-2E9C-101B-9397-08002B2CF9AE}" pid="4" name="KSOProductBuildVer">
    <vt:lpwstr>1033-12.2.0.13538</vt:lpwstr>
  </property>
</Properties>
</file>