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90" r:id="rId2"/>
    <p:sldId id="295" r:id="rId3"/>
    <p:sldId id="345" r:id="rId4"/>
    <p:sldId id="291" r:id="rId5"/>
    <p:sldId id="257" r:id="rId6"/>
    <p:sldId id="289" r:id="rId7"/>
    <p:sldId id="264" r:id="rId8"/>
    <p:sldId id="297" r:id="rId9"/>
    <p:sldId id="293" r:id="rId10"/>
    <p:sldId id="274" r:id="rId11"/>
    <p:sldId id="260" r:id="rId12"/>
    <p:sldId id="273" r:id="rId13"/>
    <p:sldId id="276" r:id="rId14"/>
    <p:sldId id="265" r:id="rId15"/>
    <p:sldId id="288" r:id="rId16"/>
    <p:sldId id="272" r:id="rId17"/>
    <p:sldId id="259" r:id="rId18"/>
    <p:sldId id="305" r:id="rId19"/>
    <p:sldId id="306" r:id="rId20"/>
    <p:sldId id="307" r:id="rId21"/>
    <p:sldId id="308" r:id="rId22"/>
    <p:sldId id="309" r:id="rId23"/>
    <p:sldId id="310" r:id="rId24"/>
    <p:sldId id="312" r:id="rId25"/>
    <p:sldId id="317" r:id="rId26"/>
    <p:sldId id="314" r:id="rId27"/>
    <p:sldId id="313" r:id="rId28"/>
    <p:sldId id="315" r:id="rId29"/>
    <p:sldId id="316" r:id="rId30"/>
    <p:sldId id="322" r:id="rId31"/>
    <p:sldId id="346" r:id="rId32"/>
    <p:sldId id="347" r:id="rId33"/>
    <p:sldId id="348" r:id="rId34"/>
    <p:sldId id="349" r:id="rId35"/>
    <p:sldId id="350" r:id="rId36"/>
    <p:sldId id="270" r:id="rId37"/>
    <p:sldId id="269" r:id="rId38"/>
    <p:sldId id="327" r:id="rId39"/>
    <p:sldId id="329" r:id="rId40"/>
    <p:sldId id="331" r:id="rId41"/>
    <p:sldId id="330" r:id="rId42"/>
    <p:sldId id="303" r:id="rId43"/>
    <p:sldId id="300" r:id="rId44"/>
    <p:sldId id="323" r:id="rId45"/>
    <p:sldId id="333" r:id="rId46"/>
    <p:sldId id="340" r:id="rId47"/>
    <p:sldId id="325" r:id="rId48"/>
    <p:sldId id="339" r:id="rId49"/>
    <p:sldId id="335" r:id="rId50"/>
    <p:sldId id="341" r:id="rId51"/>
    <p:sldId id="342" r:id="rId52"/>
    <p:sldId id="343" r:id="rId53"/>
    <p:sldId id="334" r:id="rId54"/>
    <p:sldId id="344" r:id="rId55"/>
    <p:sldId id="336" r:id="rId56"/>
    <p:sldId id="337" r:id="rId57"/>
    <p:sldId id="338" r:id="rId58"/>
    <p:sldId id="33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19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wara Rao Palathya" userId="d65b0b7bc656f422" providerId="LiveId" clId="{AD3A9A5A-750B-4AF7-91A1-0960A4CCF5EF}"/>
    <pc:docChg chg="undo redo custSel addSld delSld modSld sldOrd">
      <pc:chgData name="Nagewara Rao Palathya" userId="d65b0b7bc656f422" providerId="LiveId" clId="{AD3A9A5A-750B-4AF7-91A1-0960A4CCF5EF}" dt="2019-11-22T20:57:15.187" v="3454" actId="14100"/>
      <pc:docMkLst>
        <pc:docMk/>
      </pc:docMkLst>
      <pc:sldChg chg="addSp delSp modSp">
        <pc:chgData name="Nagewara Rao Palathya" userId="d65b0b7bc656f422" providerId="LiveId" clId="{AD3A9A5A-750B-4AF7-91A1-0960A4CCF5EF}" dt="2019-11-22T19:33:23.761" v="1197" actId="478"/>
        <pc:sldMkLst>
          <pc:docMk/>
          <pc:sldMk cId="3401945093" sldId="323"/>
        </pc:sldMkLst>
        <pc:spChg chg="mod">
          <ac:chgData name="Nagewara Rao Palathya" userId="d65b0b7bc656f422" providerId="LiveId" clId="{AD3A9A5A-750B-4AF7-91A1-0960A4CCF5EF}" dt="2019-11-22T19:32:19.504" v="1180"/>
          <ac:spMkLst>
            <pc:docMk/>
            <pc:sldMk cId="3401945093" sldId="323"/>
            <ac:spMk id="2" creationId="{F8FF1213-1CD8-4DED-8C0C-0FF6CB494F82}"/>
          </ac:spMkLst>
        </pc:spChg>
        <pc:spChg chg="mod">
          <ac:chgData name="Nagewara Rao Palathya" userId="d65b0b7bc656f422" providerId="LiveId" clId="{AD3A9A5A-750B-4AF7-91A1-0960A4CCF5EF}" dt="2019-11-22T19:33:15.149" v="1193" actId="20577"/>
          <ac:spMkLst>
            <pc:docMk/>
            <pc:sldMk cId="3401945093" sldId="323"/>
            <ac:spMk id="4" creationId="{1A3D69E4-4540-4F42-AB75-2518D5DD95DE}"/>
          </ac:spMkLst>
        </pc:spChg>
        <pc:picChg chg="add del">
          <ac:chgData name="Nagewara Rao Palathya" userId="d65b0b7bc656f422" providerId="LiveId" clId="{AD3A9A5A-750B-4AF7-91A1-0960A4CCF5EF}" dt="2019-11-22T19:33:23.761" v="1197" actId="478"/>
          <ac:picMkLst>
            <pc:docMk/>
            <pc:sldMk cId="3401945093" sldId="323"/>
            <ac:picMk id="3" creationId="{5AE46D51-05D1-4C36-8FCD-0A9A1C7D7DC0}"/>
          </ac:picMkLst>
        </pc:picChg>
        <pc:picChg chg="add del">
          <ac:chgData name="Nagewara Rao Palathya" userId="d65b0b7bc656f422" providerId="LiveId" clId="{AD3A9A5A-750B-4AF7-91A1-0960A4CCF5EF}" dt="2019-11-22T19:33:16.260" v="1195" actId="478"/>
          <ac:picMkLst>
            <pc:docMk/>
            <pc:sldMk cId="3401945093" sldId="323"/>
            <ac:picMk id="5" creationId="{2C80430D-459E-4521-B4FF-183F4C9457EA}"/>
          </ac:picMkLst>
        </pc:picChg>
        <pc:picChg chg="add del">
          <ac:chgData name="Nagewara Rao Palathya" userId="d65b0b7bc656f422" providerId="LiveId" clId="{AD3A9A5A-750B-4AF7-91A1-0960A4CCF5EF}" dt="2019-11-22T19:33:16.260" v="1195" actId="478"/>
          <ac:picMkLst>
            <pc:docMk/>
            <pc:sldMk cId="3401945093" sldId="323"/>
            <ac:picMk id="6" creationId="{33238679-83E8-4104-A52C-0F2376C7F275}"/>
          </ac:picMkLst>
        </pc:picChg>
        <pc:picChg chg="add del">
          <ac:chgData name="Nagewara Rao Palathya" userId="d65b0b7bc656f422" providerId="LiveId" clId="{AD3A9A5A-750B-4AF7-91A1-0960A4CCF5EF}" dt="2019-11-22T19:33:16.260" v="1195" actId="478"/>
          <ac:picMkLst>
            <pc:docMk/>
            <pc:sldMk cId="3401945093" sldId="323"/>
            <ac:picMk id="7" creationId="{3F6FF40B-B54F-455B-8514-94066829E2C8}"/>
          </ac:picMkLst>
        </pc:picChg>
        <pc:picChg chg="add del">
          <ac:chgData name="Nagewara Rao Palathya" userId="d65b0b7bc656f422" providerId="LiveId" clId="{AD3A9A5A-750B-4AF7-91A1-0960A4CCF5EF}" dt="2019-11-22T19:33:17.695" v="1196" actId="478"/>
          <ac:picMkLst>
            <pc:docMk/>
            <pc:sldMk cId="3401945093" sldId="323"/>
            <ac:picMk id="8" creationId="{10AB1EB7-EFCD-4634-9CC5-167928284AEE}"/>
          </ac:picMkLst>
        </pc:picChg>
        <pc:cxnChg chg="add del mod">
          <ac:chgData name="Nagewara Rao Palathya" userId="d65b0b7bc656f422" providerId="LiveId" clId="{AD3A9A5A-750B-4AF7-91A1-0960A4CCF5EF}" dt="2019-11-22T19:33:17.695" v="1196" actId="478"/>
          <ac:cxnSpMkLst>
            <pc:docMk/>
            <pc:sldMk cId="3401945093" sldId="323"/>
            <ac:cxnSpMk id="9" creationId="{3B274C1F-8C17-47C3-A0D3-E9E5A6540266}"/>
          </ac:cxnSpMkLst>
        </pc:cxnChg>
        <pc:cxnChg chg="add del mod">
          <ac:chgData name="Nagewara Rao Palathya" userId="d65b0b7bc656f422" providerId="LiveId" clId="{AD3A9A5A-750B-4AF7-91A1-0960A4CCF5EF}" dt="2019-11-22T19:33:17.695" v="1196" actId="478"/>
          <ac:cxnSpMkLst>
            <pc:docMk/>
            <pc:sldMk cId="3401945093" sldId="323"/>
            <ac:cxnSpMk id="10" creationId="{E24DEA75-A2B8-4116-B3AF-9BF62AF3BAF3}"/>
          </ac:cxnSpMkLst>
        </pc:cxnChg>
        <pc:cxnChg chg="add del mod">
          <ac:chgData name="Nagewara Rao Palathya" userId="d65b0b7bc656f422" providerId="LiveId" clId="{AD3A9A5A-750B-4AF7-91A1-0960A4CCF5EF}" dt="2019-11-22T19:33:17.695" v="1196" actId="478"/>
          <ac:cxnSpMkLst>
            <pc:docMk/>
            <pc:sldMk cId="3401945093" sldId="323"/>
            <ac:cxnSpMk id="11" creationId="{E0260BC6-975C-4A03-9EAE-4EDD3481719D}"/>
          </ac:cxnSpMkLst>
        </pc:cxnChg>
      </pc:sldChg>
      <pc:sldChg chg="addSp modSp add">
        <pc:chgData name="Nagewara Rao Palathya" userId="d65b0b7bc656f422" providerId="LiveId" clId="{AD3A9A5A-750B-4AF7-91A1-0960A4CCF5EF}" dt="2019-11-22T20:42:40.590" v="3368" actId="20577"/>
        <pc:sldMkLst>
          <pc:docMk/>
          <pc:sldMk cId="2458346157" sldId="325"/>
        </pc:sldMkLst>
        <pc:spChg chg="add mod ord">
          <ac:chgData name="Nagewara Rao Palathya" userId="d65b0b7bc656f422" providerId="LiveId" clId="{AD3A9A5A-750B-4AF7-91A1-0960A4CCF5EF}" dt="2019-11-22T20:42:26.244" v="3365" actId="14100"/>
          <ac:spMkLst>
            <pc:docMk/>
            <pc:sldMk cId="2458346157" sldId="325"/>
            <ac:spMk id="3" creationId="{210296C0-2656-460A-93F9-CF148368682A}"/>
          </ac:spMkLst>
        </pc:spChg>
        <pc:spChg chg="mod">
          <ac:chgData name="Nagewara Rao Palathya" userId="d65b0b7bc656f422" providerId="LiveId" clId="{AD3A9A5A-750B-4AF7-91A1-0960A4CCF5EF}" dt="2019-11-22T20:42:40.590" v="3368" actId="20577"/>
          <ac:spMkLst>
            <pc:docMk/>
            <pc:sldMk cId="2458346157" sldId="325"/>
            <ac:spMk id="4" creationId="{1A3D69E4-4540-4F42-AB75-2518D5DD95DE}"/>
          </ac:spMkLst>
        </pc:spChg>
        <pc:picChg chg="mod">
          <ac:chgData name="Nagewara Rao Palathya" userId="d65b0b7bc656f422" providerId="LiveId" clId="{AD3A9A5A-750B-4AF7-91A1-0960A4CCF5EF}" dt="2019-11-22T20:42:36.316" v="3367" actId="1076"/>
          <ac:picMkLst>
            <pc:docMk/>
            <pc:sldMk cId="2458346157" sldId="325"/>
            <ac:picMk id="6" creationId="{DF22C7B2-EAEF-4E27-A0D0-D1798D0D7984}"/>
          </ac:picMkLst>
        </pc:picChg>
      </pc:sldChg>
      <pc:sldChg chg="addSp delSp modSp add">
        <pc:chgData name="Nagewara Rao Palathya" userId="d65b0b7bc656f422" providerId="LiveId" clId="{AD3A9A5A-750B-4AF7-91A1-0960A4CCF5EF}" dt="2019-11-22T20:12:23.486" v="2059" actId="113"/>
        <pc:sldMkLst>
          <pc:docMk/>
          <pc:sldMk cId="1395452131" sldId="333"/>
        </pc:sldMkLst>
        <pc:spChg chg="mod">
          <ac:chgData name="Nagewara Rao Palathya" userId="d65b0b7bc656f422" providerId="LiveId" clId="{AD3A9A5A-750B-4AF7-91A1-0960A4CCF5EF}" dt="2019-11-22T20:10:15.554" v="2005" actId="20577"/>
          <ac:spMkLst>
            <pc:docMk/>
            <pc:sldMk cId="1395452131" sldId="333"/>
            <ac:spMk id="2" creationId="{F8FF1213-1CD8-4DED-8C0C-0FF6CB494F82}"/>
          </ac:spMkLst>
        </pc:spChg>
        <pc:spChg chg="mod">
          <ac:chgData name="Nagewara Rao Palathya" userId="d65b0b7bc656f422" providerId="LiveId" clId="{AD3A9A5A-750B-4AF7-91A1-0960A4CCF5EF}" dt="2019-11-22T20:12:23.486" v="2059" actId="113"/>
          <ac:spMkLst>
            <pc:docMk/>
            <pc:sldMk cId="1395452131" sldId="333"/>
            <ac:spMk id="4" creationId="{1A3D69E4-4540-4F42-AB75-2518D5DD95DE}"/>
          </ac:spMkLst>
        </pc:spChg>
        <pc:picChg chg="add del mod">
          <ac:chgData name="Nagewara Rao Palathya" userId="d65b0b7bc656f422" providerId="LiveId" clId="{AD3A9A5A-750B-4AF7-91A1-0960A4CCF5EF}" dt="2019-11-22T18:59:25.377" v="37"/>
          <ac:picMkLst>
            <pc:docMk/>
            <pc:sldMk cId="1395452131" sldId="333"/>
            <ac:picMk id="3" creationId="{4DBCB50B-2DCC-4E8D-BA4E-90DF99E3C8E9}"/>
          </ac:picMkLst>
        </pc:picChg>
        <pc:picChg chg="add del mod">
          <ac:chgData name="Nagewara Rao Palathya" userId="d65b0b7bc656f422" providerId="LiveId" clId="{AD3A9A5A-750B-4AF7-91A1-0960A4CCF5EF}" dt="2019-11-22T20:10:03.012" v="1992" actId="478"/>
          <ac:picMkLst>
            <pc:docMk/>
            <pc:sldMk cId="1395452131" sldId="333"/>
            <ac:picMk id="5" creationId="{1613B1A9-43A7-46D5-9AAC-968AC090E141}"/>
          </ac:picMkLst>
        </pc:picChg>
      </pc:sldChg>
      <pc:sldChg chg="addSp delSp modSp add ord">
        <pc:chgData name="Nagewara Rao Palathya" userId="d65b0b7bc656f422" providerId="LiveId" clId="{AD3A9A5A-750B-4AF7-91A1-0960A4CCF5EF}" dt="2019-11-22T20:57:15.187" v="3454" actId="14100"/>
        <pc:sldMkLst>
          <pc:docMk/>
          <pc:sldMk cId="3874784226" sldId="334"/>
        </pc:sldMkLst>
        <pc:spChg chg="mod">
          <ac:chgData name="Nagewara Rao Palathya" userId="d65b0b7bc656f422" providerId="LiveId" clId="{AD3A9A5A-750B-4AF7-91A1-0960A4CCF5EF}" dt="2019-11-22T20:56:59.429" v="3453" actId="20577"/>
          <ac:spMkLst>
            <pc:docMk/>
            <pc:sldMk cId="3874784226" sldId="334"/>
            <ac:spMk id="4" creationId="{1A3D69E4-4540-4F42-AB75-2518D5DD95DE}"/>
          </ac:spMkLst>
        </pc:spChg>
        <pc:picChg chg="add mod">
          <ac:chgData name="Nagewara Rao Palathya" userId="d65b0b7bc656f422" providerId="LiveId" clId="{AD3A9A5A-750B-4AF7-91A1-0960A4CCF5EF}" dt="2019-11-22T20:57:15.187" v="3454" actId="14100"/>
          <ac:picMkLst>
            <pc:docMk/>
            <pc:sldMk cId="3874784226" sldId="334"/>
            <ac:picMk id="3" creationId="{CD858B6C-91C2-4812-966E-12B882C88507}"/>
          </ac:picMkLst>
        </pc:picChg>
        <pc:picChg chg="del">
          <ac:chgData name="Nagewara Rao Palathya" userId="d65b0b7bc656f422" providerId="LiveId" clId="{AD3A9A5A-750B-4AF7-91A1-0960A4CCF5EF}" dt="2019-11-22T19:02:52.903" v="46" actId="478"/>
          <ac:picMkLst>
            <pc:docMk/>
            <pc:sldMk cId="3874784226" sldId="334"/>
            <ac:picMk id="5" creationId="{1613B1A9-43A7-46D5-9AAC-968AC090E141}"/>
          </ac:picMkLst>
        </pc:picChg>
      </pc:sldChg>
      <pc:sldChg chg="delSp modSp add">
        <pc:chgData name="Nagewara Rao Palathya" userId="d65b0b7bc656f422" providerId="LiveId" clId="{AD3A9A5A-750B-4AF7-91A1-0960A4CCF5EF}" dt="2019-11-22T20:47:38.151" v="3392" actId="122"/>
        <pc:sldMkLst>
          <pc:docMk/>
          <pc:sldMk cId="2068090866" sldId="335"/>
        </pc:sldMkLst>
        <pc:spChg chg="mod">
          <ac:chgData name="Nagewara Rao Palathya" userId="d65b0b7bc656f422" providerId="LiveId" clId="{AD3A9A5A-750B-4AF7-91A1-0960A4CCF5EF}" dt="2019-11-22T20:47:38.151" v="3392" actId="122"/>
          <ac:spMkLst>
            <pc:docMk/>
            <pc:sldMk cId="2068090866" sldId="335"/>
            <ac:spMk id="4" creationId="{1A3D69E4-4540-4F42-AB75-2518D5DD95DE}"/>
          </ac:spMkLst>
        </pc:spChg>
        <pc:picChg chg="del">
          <ac:chgData name="Nagewara Rao Palathya" userId="d65b0b7bc656f422" providerId="LiveId" clId="{AD3A9A5A-750B-4AF7-91A1-0960A4CCF5EF}" dt="2019-11-22T19:09:13.925" v="272" actId="478"/>
          <ac:picMkLst>
            <pc:docMk/>
            <pc:sldMk cId="2068090866" sldId="335"/>
            <ac:picMk id="3" creationId="{CD858B6C-91C2-4812-966E-12B882C88507}"/>
          </ac:picMkLst>
        </pc:picChg>
      </pc:sldChg>
      <pc:sldChg chg="add">
        <pc:chgData name="Nagewara Rao Palathya" userId="d65b0b7bc656f422" providerId="LiveId" clId="{AD3A9A5A-750B-4AF7-91A1-0960A4CCF5EF}" dt="2019-11-22T19:09:51.156" v="280"/>
        <pc:sldMkLst>
          <pc:docMk/>
          <pc:sldMk cId="944317978" sldId="336"/>
        </pc:sldMkLst>
      </pc:sldChg>
      <pc:sldChg chg="add">
        <pc:chgData name="Nagewara Rao Palathya" userId="d65b0b7bc656f422" providerId="LiveId" clId="{AD3A9A5A-750B-4AF7-91A1-0960A4CCF5EF}" dt="2019-11-22T19:09:51.974" v="281"/>
        <pc:sldMkLst>
          <pc:docMk/>
          <pc:sldMk cId="1078745665" sldId="337"/>
        </pc:sldMkLst>
      </pc:sldChg>
      <pc:sldChg chg="add">
        <pc:chgData name="Nagewara Rao Palathya" userId="d65b0b7bc656f422" providerId="LiveId" clId="{AD3A9A5A-750B-4AF7-91A1-0960A4CCF5EF}" dt="2019-11-22T19:09:52.593" v="282"/>
        <pc:sldMkLst>
          <pc:docMk/>
          <pc:sldMk cId="3480203338" sldId="338"/>
        </pc:sldMkLst>
      </pc:sldChg>
      <pc:sldChg chg="delSp modSp add">
        <pc:chgData name="Nagewara Rao Palathya" userId="d65b0b7bc656f422" providerId="LiveId" clId="{AD3A9A5A-750B-4AF7-91A1-0960A4CCF5EF}" dt="2019-11-22T20:47:42.798" v="3393" actId="122"/>
        <pc:sldMkLst>
          <pc:docMk/>
          <pc:sldMk cId="4233361833" sldId="339"/>
        </pc:sldMkLst>
        <pc:spChg chg="mod">
          <ac:chgData name="Nagewara Rao Palathya" userId="d65b0b7bc656f422" providerId="LiveId" clId="{AD3A9A5A-750B-4AF7-91A1-0960A4CCF5EF}" dt="2019-11-22T20:47:42.798" v="3393" actId="122"/>
          <ac:spMkLst>
            <pc:docMk/>
            <pc:sldMk cId="4233361833" sldId="339"/>
            <ac:spMk id="4" creationId="{1A3D69E4-4540-4F42-AB75-2518D5DD95DE}"/>
          </ac:spMkLst>
        </pc:spChg>
        <pc:picChg chg="del">
          <ac:chgData name="Nagewara Rao Palathya" userId="d65b0b7bc656f422" providerId="LiveId" clId="{AD3A9A5A-750B-4AF7-91A1-0960A4CCF5EF}" dt="2019-11-22T19:55:52.933" v="1602" actId="478"/>
          <ac:picMkLst>
            <pc:docMk/>
            <pc:sldMk cId="4233361833" sldId="339"/>
            <ac:picMk id="6" creationId="{DF22C7B2-EAEF-4E27-A0D0-D1798D0D7984}"/>
          </ac:picMkLst>
        </pc:picChg>
      </pc:sldChg>
      <pc:sldChg chg="add">
        <pc:chgData name="Nagewara Rao Palathya" userId="d65b0b7bc656f422" providerId="LiveId" clId="{AD3A9A5A-750B-4AF7-91A1-0960A4CCF5EF}" dt="2019-11-22T20:09:47.670" v="1990"/>
        <pc:sldMkLst>
          <pc:docMk/>
          <pc:sldMk cId="3687380334" sldId="340"/>
        </pc:sldMkLst>
      </pc:sldChg>
      <pc:sldChg chg="modSp add">
        <pc:chgData name="Nagewara Rao Palathya" userId="d65b0b7bc656f422" providerId="LiveId" clId="{AD3A9A5A-750B-4AF7-91A1-0960A4CCF5EF}" dt="2019-11-22T20:47:32.990" v="3391" actId="122"/>
        <pc:sldMkLst>
          <pc:docMk/>
          <pc:sldMk cId="885685096" sldId="341"/>
        </pc:sldMkLst>
        <pc:spChg chg="mod">
          <ac:chgData name="Nagewara Rao Palathya" userId="d65b0b7bc656f422" providerId="LiveId" clId="{AD3A9A5A-750B-4AF7-91A1-0960A4CCF5EF}" dt="2019-11-22T20:47:32.990" v="3391" actId="122"/>
          <ac:spMkLst>
            <pc:docMk/>
            <pc:sldMk cId="885685096" sldId="341"/>
            <ac:spMk id="4" creationId="{1A3D69E4-4540-4F42-AB75-2518D5DD95DE}"/>
          </ac:spMkLst>
        </pc:spChg>
      </pc:sldChg>
      <pc:sldChg chg="modSp add">
        <pc:chgData name="Nagewara Rao Palathya" userId="d65b0b7bc656f422" providerId="LiveId" clId="{AD3A9A5A-750B-4AF7-91A1-0960A4CCF5EF}" dt="2019-11-22T20:47:27.909" v="3390" actId="122"/>
        <pc:sldMkLst>
          <pc:docMk/>
          <pc:sldMk cId="1670545970" sldId="342"/>
        </pc:sldMkLst>
        <pc:spChg chg="mod">
          <ac:chgData name="Nagewara Rao Palathya" userId="d65b0b7bc656f422" providerId="LiveId" clId="{AD3A9A5A-750B-4AF7-91A1-0960A4CCF5EF}" dt="2019-11-22T20:47:27.909" v="3390" actId="122"/>
          <ac:spMkLst>
            <pc:docMk/>
            <pc:sldMk cId="1670545970" sldId="342"/>
            <ac:spMk id="4" creationId="{1A3D69E4-4540-4F42-AB75-2518D5DD95DE}"/>
          </ac:spMkLst>
        </pc:spChg>
      </pc:sldChg>
      <pc:sldChg chg="addSp delSp modSp add">
        <pc:chgData name="Nagewara Rao Palathya" userId="d65b0b7bc656f422" providerId="LiveId" clId="{AD3A9A5A-750B-4AF7-91A1-0960A4CCF5EF}" dt="2019-11-22T20:44:10.201" v="3379"/>
        <pc:sldMkLst>
          <pc:docMk/>
          <pc:sldMk cId="3675778168" sldId="343"/>
        </pc:sldMkLst>
        <pc:spChg chg="mod">
          <ac:chgData name="Nagewara Rao Palathya" userId="d65b0b7bc656f422" providerId="LiveId" clId="{AD3A9A5A-750B-4AF7-91A1-0960A4CCF5EF}" dt="2019-11-22T20:37:05.829" v="3251" actId="20577"/>
          <ac:spMkLst>
            <pc:docMk/>
            <pc:sldMk cId="3675778168" sldId="343"/>
            <ac:spMk id="2" creationId="{F8FF1213-1CD8-4DED-8C0C-0FF6CB494F82}"/>
          </ac:spMkLst>
        </pc:spChg>
        <pc:spChg chg="mod">
          <ac:chgData name="Nagewara Rao Palathya" userId="d65b0b7bc656f422" providerId="LiveId" clId="{AD3A9A5A-750B-4AF7-91A1-0960A4CCF5EF}" dt="2019-11-22T20:44:10.201" v="3379"/>
          <ac:spMkLst>
            <pc:docMk/>
            <pc:sldMk cId="3675778168" sldId="343"/>
            <ac:spMk id="4" creationId="{1A3D69E4-4540-4F42-AB75-2518D5DD95DE}"/>
          </ac:spMkLst>
        </pc:spChg>
        <pc:spChg chg="add del mod ord">
          <ac:chgData name="Nagewara Rao Palathya" userId="d65b0b7bc656f422" providerId="LiveId" clId="{AD3A9A5A-750B-4AF7-91A1-0960A4CCF5EF}" dt="2019-11-22T20:38:21.045" v="3285" actId="11529"/>
          <ac:spMkLst>
            <pc:docMk/>
            <pc:sldMk cId="3675778168" sldId="343"/>
            <ac:spMk id="8" creationId="{CD00A050-1105-4E9C-BFD3-A89CD0B5A2BD}"/>
          </ac:spMkLst>
        </pc:spChg>
        <pc:spChg chg="add del">
          <ac:chgData name="Nagewara Rao Palathya" userId="d65b0b7bc656f422" providerId="LiveId" clId="{AD3A9A5A-750B-4AF7-91A1-0960A4CCF5EF}" dt="2019-11-22T20:37:02.326" v="3249"/>
          <ac:spMkLst>
            <pc:docMk/>
            <pc:sldMk cId="3675778168" sldId="343"/>
            <ac:spMk id="9" creationId="{2B70DB8C-C135-4CFD-A3B0-A98C1C606199}"/>
          </ac:spMkLst>
        </pc:spChg>
        <pc:spChg chg="add mod ord">
          <ac:chgData name="Nagewara Rao Palathya" userId="d65b0b7bc656f422" providerId="LiveId" clId="{AD3A9A5A-750B-4AF7-91A1-0960A4CCF5EF}" dt="2019-11-22T20:40:03.710" v="3323" actId="167"/>
          <ac:spMkLst>
            <pc:docMk/>
            <pc:sldMk cId="3675778168" sldId="343"/>
            <ac:spMk id="11" creationId="{AE39E029-AD01-43CB-816E-38BF633AB4E8}"/>
          </ac:spMkLst>
        </pc:spChg>
        <pc:picChg chg="add del">
          <ac:chgData name="Nagewara Rao Palathya" userId="d65b0b7bc656f422" providerId="LiveId" clId="{AD3A9A5A-750B-4AF7-91A1-0960A4CCF5EF}" dt="2019-11-22T20:33:21.071" v="3211"/>
          <ac:picMkLst>
            <pc:docMk/>
            <pc:sldMk cId="3675778168" sldId="343"/>
            <ac:picMk id="3" creationId="{45DDAFBF-B3A3-425D-9028-63977462CC21}"/>
          </ac:picMkLst>
        </pc:picChg>
        <pc:picChg chg="add del">
          <ac:chgData name="Nagewara Rao Palathya" userId="d65b0b7bc656f422" providerId="LiveId" clId="{AD3A9A5A-750B-4AF7-91A1-0960A4CCF5EF}" dt="2019-11-22T20:33:32.276" v="3219"/>
          <ac:picMkLst>
            <pc:docMk/>
            <pc:sldMk cId="3675778168" sldId="343"/>
            <ac:picMk id="5" creationId="{62A64679-3D01-409D-AAD3-1EEE4B5AE817}"/>
          </ac:picMkLst>
        </pc:picChg>
        <pc:picChg chg="add del mod">
          <ac:chgData name="Nagewara Rao Palathya" userId="d65b0b7bc656f422" providerId="LiveId" clId="{AD3A9A5A-750B-4AF7-91A1-0960A4CCF5EF}" dt="2019-11-22T20:34:39.222" v="3232" actId="478"/>
          <ac:picMkLst>
            <pc:docMk/>
            <pc:sldMk cId="3675778168" sldId="343"/>
            <ac:picMk id="6" creationId="{D886E34C-CA95-4854-A20A-F16EC998BBEA}"/>
          </ac:picMkLst>
        </pc:picChg>
        <pc:picChg chg="add del mod">
          <ac:chgData name="Nagewara Rao Palathya" userId="d65b0b7bc656f422" providerId="LiveId" clId="{AD3A9A5A-750B-4AF7-91A1-0960A4CCF5EF}" dt="2019-11-22T20:38:33.555" v="3287"/>
          <ac:picMkLst>
            <pc:docMk/>
            <pc:sldMk cId="3675778168" sldId="343"/>
            <ac:picMk id="7" creationId="{56F73AE7-62C0-40E5-A0F9-F0540323B798}"/>
          </ac:picMkLst>
        </pc:picChg>
        <pc:picChg chg="add mod">
          <ac:chgData name="Nagewara Rao Palathya" userId="d65b0b7bc656f422" providerId="LiveId" clId="{AD3A9A5A-750B-4AF7-91A1-0960A4CCF5EF}" dt="2019-11-22T20:40:08.672" v="3324" actId="1076"/>
          <ac:picMkLst>
            <pc:docMk/>
            <pc:sldMk cId="3675778168" sldId="343"/>
            <ac:picMk id="10" creationId="{92954FC6-050E-4CA7-B6EA-18306A57E415}"/>
          </ac:picMkLst>
        </pc:picChg>
      </pc:sldChg>
      <pc:sldChg chg="delSp modSp add ord">
        <pc:chgData name="Nagewara Rao Palathya" userId="d65b0b7bc656f422" providerId="LiveId" clId="{AD3A9A5A-750B-4AF7-91A1-0960A4CCF5EF}" dt="2019-11-22T20:53:04.416" v="3420"/>
        <pc:sldMkLst>
          <pc:docMk/>
          <pc:sldMk cId="766316173" sldId="344"/>
        </pc:sldMkLst>
        <pc:spChg chg="mod">
          <ac:chgData name="Nagewara Rao Palathya" userId="d65b0b7bc656f422" providerId="LiveId" clId="{AD3A9A5A-750B-4AF7-91A1-0960A4CCF5EF}" dt="2019-11-22T20:48:24.183" v="3419" actId="20577"/>
          <ac:spMkLst>
            <pc:docMk/>
            <pc:sldMk cId="766316173" sldId="344"/>
            <ac:spMk id="4" creationId="{1A3D69E4-4540-4F42-AB75-2518D5DD95DE}"/>
          </ac:spMkLst>
        </pc:spChg>
        <pc:spChg chg="del">
          <ac:chgData name="Nagewara Rao Palathya" userId="d65b0b7bc656f422" providerId="LiveId" clId="{AD3A9A5A-750B-4AF7-91A1-0960A4CCF5EF}" dt="2019-11-22T20:47:15.607" v="3387" actId="478"/>
          <ac:spMkLst>
            <pc:docMk/>
            <pc:sldMk cId="766316173" sldId="344"/>
            <ac:spMk id="11" creationId="{AE39E029-AD01-43CB-816E-38BF633AB4E8}"/>
          </ac:spMkLst>
        </pc:spChg>
        <pc:picChg chg="del mod">
          <ac:chgData name="Nagewara Rao Palathya" userId="d65b0b7bc656f422" providerId="LiveId" clId="{AD3A9A5A-750B-4AF7-91A1-0960A4CCF5EF}" dt="2019-11-22T20:47:13.071" v="3386" actId="478"/>
          <ac:picMkLst>
            <pc:docMk/>
            <pc:sldMk cId="766316173" sldId="344"/>
            <ac:picMk id="10" creationId="{92954FC6-050E-4CA7-B6EA-18306A57E415}"/>
          </ac:picMkLst>
        </pc:picChg>
      </pc:sldChg>
    </pc:docChg>
  </pc:docChgLst>
  <pc:docChgLst>
    <pc:chgData name="Nagewara Rao Palathya" userId="d65b0b7bc656f422" providerId="LiveId" clId="{D81B1B15-EB09-4041-9739-397ADBE155B7}"/>
    <pc:docChg chg="custSel addSld delSld modSld">
      <pc:chgData name="Nagewara Rao Palathya" userId="d65b0b7bc656f422" providerId="LiveId" clId="{D81B1B15-EB09-4041-9739-397ADBE155B7}" dt="2019-12-05T15:51:52.021" v="9" actId="1076"/>
      <pc:docMkLst>
        <pc:docMk/>
      </pc:docMkLst>
      <pc:sldChg chg="del">
        <pc:chgData name="Nagewara Rao Palathya" userId="d65b0b7bc656f422" providerId="LiveId" clId="{D81B1B15-EB09-4041-9739-397ADBE155B7}" dt="2019-12-05T14:09:47.007" v="6" actId="21"/>
        <pc:sldMkLst>
          <pc:docMk/>
          <pc:sldMk cId="1498599211" sldId="266"/>
        </pc:sldMkLst>
      </pc:sldChg>
      <pc:sldChg chg="del">
        <pc:chgData name="Nagewara Rao Palathya" userId="d65b0b7bc656f422" providerId="LiveId" clId="{D81B1B15-EB09-4041-9739-397ADBE155B7}" dt="2019-12-05T14:09:47.007" v="6" actId="21"/>
        <pc:sldMkLst>
          <pc:docMk/>
          <pc:sldMk cId="226851177" sldId="267"/>
        </pc:sldMkLst>
      </pc:sldChg>
      <pc:sldChg chg="del">
        <pc:chgData name="Nagewara Rao Palathya" userId="d65b0b7bc656f422" providerId="LiveId" clId="{D81B1B15-EB09-4041-9739-397ADBE155B7}" dt="2019-12-05T14:09:47.007" v="6" actId="21"/>
        <pc:sldMkLst>
          <pc:docMk/>
          <pc:sldMk cId="49309575" sldId="268"/>
        </pc:sldMkLst>
      </pc:sldChg>
      <pc:sldChg chg="modSp">
        <pc:chgData name="Nagewara Rao Palathya" userId="d65b0b7bc656f422" providerId="LiveId" clId="{D81B1B15-EB09-4041-9739-397ADBE155B7}" dt="2019-12-05T15:51:52.021" v="9" actId="1076"/>
        <pc:sldMkLst>
          <pc:docMk/>
          <pc:sldMk cId="3843688038" sldId="272"/>
        </pc:sldMkLst>
        <pc:picChg chg="mod">
          <ac:chgData name="Nagewara Rao Palathya" userId="d65b0b7bc656f422" providerId="LiveId" clId="{D81B1B15-EB09-4041-9739-397ADBE155B7}" dt="2019-12-05T15:51:52.021" v="9" actId="1076"/>
          <ac:picMkLst>
            <pc:docMk/>
            <pc:sldMk cId="3843688038" sldId="272"/>
            <ac:picMk id="8" creationId="{B76EDB55-FF4F-465A-A0BC-8AA701F1D5A2}"/>
          </ac:picMkLst>
        </pc:picChg>
      </pc:sldChg>
      <pc:sldChg chg="del">
        <pc:chgData name="Nagewara Rao Palathya" userId="d65b0b7bc656f422" providerId="LiveId" clId="{D81B1B15-EB09-4041-9739-397ADBE155B7}" dt="2019-12-05T14:09:47.007" v="6" actId="21"/>
        <pc:sldMkLst>
          <pc:docMk/>
          <pc:sldMk cId="1692606400" sldId="292"/>
        </pc:sldMkLst>
      </pc:sldChg>
      <pc:sldChg chg="addSp">
        <pc:chgData name="Nagewara Rao Palathya" userId="d65b0b7bc656f422" providerId="LiveId" clId="{D81B1B15-EB09-4041-9739-397ADBE155B7}" dt="2019-12-03T14:12:16.132" v="4"/>
        <pc:sldMkLst>
          <pc:docMk/>
          <pc:sldMk cId="3916324586" sldId="295"/>
        </pc:sldMkLst>
        <pc:inkChg chg="add">
          <ac:chgData name="Nagewara Rao Palathya" userId="d65b0b7bc656f422" providerId="LiveId" clId="{D81B1B15-EB09-4041-9739-397ADBE155B7}" dt="2019-12-03T14:12:14.150" v="2"/>
          <ac:inkMkLst>
            <pc:docMk/>
            <pc:sldMk cId="3916324586" sldId="295"/>
            <ac:inkMk id="3" creationId="{A0FFE6A9-D819-4708-8995-85C910B54EBD}"/>
          </ac:inkMkLst>
        </pc:inkChg>
        <pc:inkChg chg="add">
          <ac:chgData name="Nagewara Rao Palathya" userId="d65b0b7bc656f422" providerId="LiveId" clId="{D81B1B15-EB09-4041-9739-397ADBE155B7}" dt="2019-12-03T14:12:16.132" v="4"/>
          <ac:inkMkLst>
            <pc:docMk/>
            <pc:sldMk cId="3916324586" sldId="295"/>
            <ac:inkMk id="5" creationId="{A3613F52-84D8-4B2F-A67C-B6980EC4C2DF}"/>
          </ac:inkMkLst>
        </pc:inkChg>
      </pc:sldChg>
      <pc:sldChg chg="add">
        <pc:chgData name="Nagewara Rao Palathya" userId="d65b0b7bc656f422" providerId="LiveId" clId="{D81B1B15-EB09-4041-9739-397ADBE155B7}" dt="2019-12-03T14:05:58.985" v="1" actId="22"/>
        <pc:sldMkLst>
          <pc:docMk/>
          <pc:sldMk cId="835486899" sldId="345"/>
        </pc:sldMkLst>
      </pc:sldChg>
      <pc:sldChg chg="add">
        <pc:chgData name="Nagewara Rao Palathya" userId="d65b0b7bc656f422" providerId="LiveId" clId="{D81B1B15-EB09-4041-9739-397ADBE155B7}" dt="2019-12-05T14:10:04.628" v="7" actId="22"/>
        <pc:sldMkLst>
          <pc:docMk/>
          <pc:sldMk cId="1498599211" sldId="346"/>
        </pc:sldMkLst>
      </pc:sldChg>
      <pc:sldChg chg="add">
        <pc:chgData name="Nagewara Rao Palathya" userId="d65b0b7bc656f422" providerId="LiveId" clId="{D81B1B15-EB09-4041-9739-397ADBE155B7}" dt="2019-12-05T14:10:04.628" v="7" actId="22"/>
        <pc:sldMkLst>
          <pc:docMk/>
          <pc:sldMk cId="226851177" sldId="347"/>
        </pc:sldMkLst>
      </pc:sldChg>
      <pc:sldChg chg="add">
        <pc:chgData name="Nagewara Rao Palathya" userId="d65b0b7bc656f422" providerId="LiveId" clId="{D81B1B15-EB09-4041-9739-397ADBE155B7}" dt="2019-12-05T14:10:04.628" v="7" actId="22"/>
        <pc:sldMkLst>
          <pc:docMk/>
          <pc:sldMk cId="49309575" sldId="348"/>
        </pc:sldMkLst>
      </pc:sldChg>
      <pc:sldChg chg="add">
        <pc:chgData name="Nagewara Rao Palathya" userId="d65b0b7bc656f422" providerId="LiveId" clId="{D81B1B15-EB09-4041-9739-397ADBE155B7}" dt="2019-12-05T14:10:04.628" v="7" actId="22"/>
        <pc:sldMkLst>
          <pc:docMk/>
          <pc:sldMk cId="1692606400" sldId="349"/>
        </pc:sldMkLst>
      </pc:sldChg>
      <pc:sldChg chg="add">
        <pc:chgData name="Nagewara Rao Palathya" userId="d65b0b7bc656f422" providerId="LiveId" clId="{D81B1B15-EB09-4041-9739-397ADBE155B7}" dt="2019-12-05T14:10:16.200" v="8" actId="22"/>
        <pc:sldMkLst>
          <pc:docMk/>
          <pc:sldMk cId="3050321761" sldId="350"/>
        </pc:sldMkLst>
      </pc:sldChg>
    </pc:docChg>
  </pc:docChgLst>
  <pc:docChgLst>
    <pc:chgData name="Nagewara Rao Palathya" userId="d65b0b7bc656f422" providerId="LiveId" clId="{29C217AC-3128-4482-9341-EA14C10E0236}"/>
    <pc:docChg chg="undo redo custSel addSld delSld modSld sldOrd">
      <pc:chgData name="Nagewara Rao Palathya" userId="d65b0b7bc656f422" providerId="LiveId" clId="{29C217AC-3128-4482-9341-EA14C10E0236}" dt="2019-11-13T14:07:55.865" v="17482" actId="20577"/>
      <pc:docMkLst>
        <pc:docMk/>
      </pc:docMkLst>
      <pc:sldChg chg="modSp">
        <pc:chgData name="Nagewara Rao Palathya" userId="d65b0b7bc656f422" providerId="LiveId" clId="{29C217AC-3128-4482-9341-EA14C10E0236}" dt="2019-10-19T18:43:19.407" v="8737" actId="12"/>
        <pc:sldMkLst>
          <pc:docMk/>
          <pc:sldMk cId="2926696737" sldId="257"/>
        </pc:sldMkLst>
        <pc:spChg chg="mod">
          <ac:chgData name="Nagewara Rao Palathya" userId="d65b0b7bc656f422" providerId="LiveId" clId="{29C217AC-3128-4482-9341-EA14C10E0236}" dt="2019-10-19T18:40:15.201" v="8683" actId="20577"/>
          <ac:spMkLst>
            <pc:docMk/>
            <pc:sldMk cId="2926696737" sldId="257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19T18:43:19.407" v="8737" actId="12"/>
          <ac:spMkLst>
            <pc:docMk/>
            <pc:sldMk cId="2926696737" sldId="257"/>
            <ac:spMk id="4" creationId="{1A3D69E4-4540-4F42-AB75-2518D5DD95DE}"/>
          </ac:spMkLst>
        </pc:spChg>
      </pc:sldChg>
      <pc:sldChg chg="modSp add">
        <pc:chgData name="Nagewara Rao Palathya" userId="d65b0b7bc656f422" providerId="LiveId" clId="{29C217AC-3128-4482-9341-EA14C10E0236}" dt="2019-10-20T08:26:52.221" v="14460" actId="207"/>
        <pc:sldMkLst>
          <pc:docMk/>
          <pc:sldMk cId="194773526" sldId="259"/>
        </pc:sldMkLst>
        <pc:spChg chg="mod">
          <ac:chgData name="Nagewara Rao Palathya" userId="d65b0b7bc656f422" providerId="LiveId" clId="{29C217AC-3128-4482-9341-EA14C10E0236}" dt="2019-10-20T08:21:16.867" v="14346" actId="27636"/>
          <ac:spMkLst>
            <pc:docMk/>
            <pc:sldMk cId="194773526" sldId="259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20T08:26:52.221" v="14460" actId="207"/>
          <ac:spMkLst>
            <pc:docMk/>
            <pc:sldMk cId="194773526" sldId="259"/>
            <ac:spMk id="4" creationId="{1A3D69E4-4540-4F42-AB75-2518D5DD95DE}"/>
          </ac:spMkLst>
        </pc:spChg>
      </pc:sldChg>
      <pc:sldChg chg="add">
        <pc:chgData name="Nagewara Rao Palathya" userId="d65b0b7bc656f422" providerId="LiveId" clId="{29C217AC-3128-4482-9341-EA14C10E0236}" dt="2019-10-19T18:25:10.917" v="8598"/>
        <pc:sldMkLst>
          <pc:docMk/>
          <pc:sldMk cId="770318045" sldId="260"/>
        </pc:sldMkLst>
      </pc:sldChg>
      <pc:sldChg chg="addSp delSp modSp">
        <pc:chgData name="Nagewara Rao Palathya" userId="d65b0b7bc656f422" providerId="LiveId" clId="{29C217AC-3128-4482-9341-EA14C10E0236}" dt="2019-10-19T19:27:25.495" v="8953" actId="20577"/>
        <pc:sldMkLst>
          <pc:docMk/>
          <pc:sldMk cId="2082425652" sldId="264"/>
        </pc:sldMkLst>
        <pc:spChg chg="mod">
          <ac:chgData name="Nagewara Rao Palathya" userId="d65b0b7bc656f422" providerId="LiveId" clId="{29C217AC-3128-4482-9341-EA14C10E0236}" dt="2019-10-19T19:27:25.495" v="8953" actId="20577"/>
          <ac:spMkLst>
            <pc:docMk/>
            <pc:sldMk cId="2082425652" sldId="264"/>
            <ac:spMk id="4" creationId="{1A3D69E4-4540-4F42-AB75-2518D5DD95DE}"/>
          </ac:spMkLst>
        </pc:spChg>
        <pc:spChg chg="add del">
          <ac:chgData name="Nagewara Rao Palathya" userId="d65b0b7bc656f422" providerId="LiveId" clId="{29C217AC-3128-4482-9341-EA14C10E0236}" dt="2019-10-19T19:26:23.778" v="8947"/>
          <ac:spMkLst>
            <pc:docMk/>
            <pc:sldMk cId="2082425652" sldId="264"/>
            <ac:spMk id="11" creationId="{ADEC8AE4-8F37-4760-AC07-C82B90DF5500}"/>
          </ac:spMkLst>
        </pc:spChg>
      </pc:sldChg>
      <pc:sldChg chg="addSp delSp modSp ord">
        <pc:chgData name="Nagewara Rao Palathya" userId="d65b0b7bc656f422" providerId="LiveId" clId="{29C217AC-3128-4482-9341-EA14C10E0236}" dt="2019-11-10T08:36:26.207" v="16618"/>
        <pc:sldMkLst>
          <pc:docMk/>
          <pc:sldMk cId="1140942161" sldId="269"/>
        </pc:sldMkLst>
        <pc:spChg chg="mod">
          <ac:chgData name="Nagewara Rao Palathya" userId="d65b0b7bc656f422" providerId="LiveId" clId="{29C217AC-3128-4482-9341-EA14C10E0236}" dt="2019-11-10T06:53:12.935" v="14962" actId="115"/>
          <ac:spMkLst>
            <pc:docMk/>
            <pc:sldMk cId="1140942161" sldId="269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0T06:52:45.516" v="14961" actId="113"/>
          <ac:spMkLst>
            <pc:docMk/>
            <pc:sldMk cId="1140942161" sldId="269"/>
            <ac:spMk id="4" creationId="{1A3D69E4-4540-4F42-AB75-2518D5DD95DE}"/>
          </ac:spMkLst>
        </pc:spChg>
        <pc:picChg chg="add mod">
          <ac:chgData name="Nagewara Rao Palathya" userId="d65b0b7bc656f422" providerId="LiveId" clId="{29C217AC-3128-4482-9341-EA14C10E0236}" dt="2019-11-10T06:43:55.876" v="14857" actId="1076"/>
          <ac:picMkLst>
            <pc:docMk/>
            <pc:sldMk cId="1140942161" sldId="269"/>
            <ac:picMk id="5" creationId="{EE50BF57-D04E-46FC-8825-9A4D3E845341}"/>
          </ac:picMkLst>
        </pc:picChg>
        <pc:picChg chg="add del mod">
          <ac:chgData name="Nagewara Rao Palathya" userId="d65b0b7bc656f422" providerId="LiveId" clId="{29C217AC-3128-4482-9341-EA14C10E0236}" dt="2019-11-10T08:36:26.207" v="16618"/>
          <ac:picMkLst>
            <pc:docMk/>
            <pc:sldMk cId="1140942161" sldId="269"/>
            <ac:picMk id="6" creationId="{88E6BB25-46D6-419A-B812-C6B2F3F44622}"/>
          </ac:picMkLst>
        </pc:picChg>
      </pc:sldChg>
      <pc:sldChg chg="addSp delSp modSp ord">
        <pc:chgData name="Nagewara Rao Palathya" userId="d65b0b7bc656f422" providerId="LiveId" clId="{29C217AC-3128-4482-9341-EA14C10E0236}" dt="2019-11-10T06:50:51.944" v="14941"/>
        <pc:sldMkLst>
          <pc:docMk/>
          <pc:sldMk cId="2723541066" sldId="270"/>
        </pc:sldMkLst>
        <pc:spChg chg="mod">
          <ac:chgData name="Nagewara Rao Palathya" userId="d65b0b7bc656f422" providerId="LiveId" clId="{29C217AC-3128-4482-9341-EA14C10E0236}" dt="2019-11-10T06:45:58.264" v="14932" actId="20577"/>
          <ac:spMkLst>
            <pc:docMk/>
            <pc:sldMk cId="2723541066" sldId="270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0T06:46:18.092" v="14938" actId="27636"/>
          <ac:spMkLst>
            <pc:docMk/>
            <pc:sldMk cId="2723541066" sldId="270"/>
            <ac:spMk id="4" creationId="{1A3D69E4-4540-4F42-AB75-2518D5DD95DE}"/>
          </ac:spMkLst>
        </pc:spChg>
        <pc:picChg chg="add del">
          <ac:chgData name="Nagewara Rao Palathya" userId="d65b0b7bc656f422" providerId="LiveId" clId="{29C217AC-3128-4482-9341-EA14C10E0236}" dt="2019-09-17T14:22:36.264" v="6038"/>
          <ac:picMkLst>
            <pc:docMk/>
            <pc:sldMk cId="2723541066" sldId="270"/>
            <ac:picMk id="3" creationId="{3BDB39A2-0BFC-4126-90D5-CDBAB7D6B846}"/>
          </ac:picMkLst>
        </pc:picChg>
        <pc:picChg chg="add del mod">
          <ac:chgData name="Nagewara Rao Palathya" userId="d65b0b7bc656f422" providerId="LiveId" clId="{29C217AC-3128-4482-9341-EA14C10E0236}" dt="2019-11-10T06:50:51.944" v="14941"/>
          <ac:picMkLst>
            <pc:docMk/>
            <pc:sldMk cId="2723541066" sldId="270"/>
            <ac:picMk id="3" creationId="{5CE19F88-F429-4D2E-9210-C5C3D656E84F}"/>
          </ac:picMkLst>
        </pc:picChg>
        <pc:picChg chg="add mod">
          <ac:chgData name="Nagewara Rao Palathya" userId="d65b0b7bc656f422" providerId="LiveId" clId="{29C217AC-3128-4482-9341-EA14C10E0236}" dt="2019-11-10T06:46:10.159" v="14934" actId="1076"/>
          <ac:picMkLst>
            <pc:docMk/>
            <pc:sldMk cId="2723541066" sldId="270"/>
            <ac:picMk id="5" creationId="{31975466-9483-4939-8324-294E959D210D}"/>
          </ac:picMkLst>
        </pc:picChg>
      </pc:sldChg>
      <pc:sldChg chg="addSp delSp modSp add">
        <pc:chgData name="Nagewara Rao Palathya" userId="d65b0b7bc656f422" providerId="LiveId" clId="{29C217AC-3128-4482-9341-EA14C10E0236}" dt="2019-11-10T12:15:42.145" v="17324" actId="9405"/>
        <pc:sldMkLst>
          <pc:docMk/>
          <pc:sldMk cId="3843688038" sldId="272"/>
        </pc:sldMkLst>
        <pc:spChg chg="mod">
          <ac:chgData name="Nagewara Rao Palathya" userId="d65b0b7bc656f422" providerId="LiveId" clId="{29C217AC-3128-4482-9341-EA14C10E0236}" dt="2019-10-19T19:48:10.198" v="9261" actId="27636"/>
          <ac:spMkLst>
            <pc:docMk/>
            <pc:sldMk cId="3843688038" sldId="272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19T19:48:15.672" v="9265" actId="20577"/>
          <ac:spMkLst>
            <pc:docMk/>
            <pc:sldMk cId="3843688038" sldId="272"/>
            <ac:spMk id="4" creationId="{1A3D69E4-4540-4F42-AB75-2518D5DD95DE}"/>
          </ac:spMkLst>
        </pc:spChg>
        <pc:picChg chg="add del mod">
          <ac:chgData name="Nagewara Rao Palathya" userId="d65b0b7bc656f422" providerId="LiveId" clId="{29C217AC-3128-4482-9341-EA14C10E0236}" dt="2019-10-20T07:45:01.701" v="12500"/>
          <ac:picMkLst>
            <pc:docMk/>
            <pc:sldMk cId="3843688038" sldId="272"/>
            <ac:picMk id="3" creationId="{B67A8FDC-8346-42E8-9CBC-3C9DD95FB0A7}"/>
          </ac:picMkLst>
        </pc:picChg>
        <pc:picChg chg="del">
          <ac:chgData name="Nagewara Rao Palathya" userId="d65b0b7bc656f422" providerId="LiveId" clId="{29C217AC-3128-4482-9341-EA14C10E0236}" dt="2019-10-19T18:15:43.204" v="8399" actId="478"/>
          <ac:picMkLst>
            <pc:docMk/>
            <pc:sldMk cId="3843688038" sldId="272"/>
            <ac:picMk id="5" creationId="{BDD14F14-E8B2-4457-A707-D112F7B3455C}"/>
          </ac:picMkLst>
        </pc:picChg>
        <pc:picChg chg="add del mod">
          <ac:chgData name="Nagewara Rao Palathya" userId="d65b0b7bc656f422" providerId="LiveId" clId="{29C217AC-3128-4482-9341-EA14C10E0236}" dt="2019-10-20T07:45:01.701" v="12500"/>
          <ac:picMkLst>
            <pc:docMk/>
            <pc:sldMk cId="3843688038" sldId="272"/>
            <ac:picMk id="6" creationId="{33C31FA5-ADF5-4C47-9E07-F4F08339D1F7}"/>
          </ac:picMkLst>
        </pc:picChg>
        <pc:picChg chg="add del mod">
          <ac:chgData name="Nagewara Rao Palathya" userId="d65b0b7bc656f422" providerId="LiveId" clId="{29C217AC-3128-4482-9341-EA14C10E0236}" dt="2019-10-20T07:45:01.701" v="12500"/>
          <ac:picMkLst>
            <pc:docMk/>
            <pc:sldMk cId="3843688038" sldId="272"/>
            <ac:picMk id="7" creationId="{3E984B71-F80A-46A2-ABF1-94353854A398}"/>
          </ac:picMkLst>
        </pc:picChg>
        <pc:picChg chg="add del mod">
          <ac:chgData name="Nagewara Rao Palathya" userId="d65b0b7bc656f422" providerId="LiveId" clId="{29C217AC-3128-4482-9341-EA14C10E0236}" dt="2019-10-20T07:45:01.701" v="12500"/>
          <ac:picMkLst>
            <pc:docMk/>
            <pc:sldMk cId="3843688038" sldId="272"/>
            <ac:picMk id="8" creationId="{B76EDB55-FF4F-465A-A0BC-8AA701F1D5A2}"/>
          </ac:picMkLst>
        </pc:picChg>
        <pc:inkChg chg="add">
          <ac:chgData name="Nagewara Rao Palathya" userId="d65b0b7bc656f422" providerId="LiveId" clId="{29C217AC-3128-4482-9341-EA14C10E0236}" dt="2019-11-10T12:15:42.145" v="17324" actId="9405"/>
          <ac:inkMkLst>
            <pc:docMk/>
            <pc:sldMk cId="3843688038" sldId="272"/>
            <ac:inkMk id="5" creationId="{98C8E459-9158-4593-A8DC-AED4D116AED6}"/>
          </ac:inkMkLst>
        </pc:inkChg>
        <pc:cxnChg chg="add del mod">
          <ac:chgData name="Nagewara Rao Palathya" userId="d65b0b7bc656f422" providerId="LiveId" clId="{29C217AC-3128-4482-9341-EA14C10E0236}" dt="2019-10-20T07:45:01.701" v="12500"/>
          <ac:cxnSpMkLst>
            <pc:docMk/>
            <pc:sldMk cId="3843688038" sldId="272"/>
            <ac:cxnSpMk id="10" creationId="{324915B4-E91A-449C-9A8E-4B2C9010A52B}"/>
          </ac:cxnSpMkLst>
        </pc:cxnChg>
        <pc:cxnChg chg="add del mod">
          <ac:chgData name="Nagewara Rao Palathya" userId="d65b0b7bc656f422" providerId="LiveId" clId="{29C217AC-3128-4482-9341-EA14C10E0236}" dt="2019-10-20T07:45:01.701" v="12500"/>
          <ac:cxnSpMkLst>
            <pc:docMk/>
            <pc:sldMk cId="3843688038" sldId="272"/>
            <ac:cxnSpMk id="12" creationId="{0EDC3EC9-C27C-46C5-8919-D5F7B105EB60}"/>
          </ac:cxnSpMkLst>
        </pc:cxnChg>
        <pc:cxnChg chg="add del mod">
          <ac:chgData name="Nagewara Rao Palathya" userId="d65b0b7bc656f422" providerId="LiveId" clId="{29C217AC-3128-4482-9341-EA14C10E0236}" dt="2019-10-20T07:45:01.701" v="12500"/>
          <ac:cxnSpMkLst>
            <pc:docMk/>
            <pc:sldMk cId="3843688038" sldId="272"/>
            <ac:cxnSpMk id="14" creationId="{3AC47300-7F6C-4AF4-BD83-2E00F0A5077B}"/>
          </ac:cxnSpMkLst>
        </pc:cxnChg>
      </pc:sldChg>
      <pc:sldChg chg="addSp delSp modSp add">
        <pc:chgData name="Nagewara Rao Palathya" userId="d65b0b7bc656f422" providerId="LiveId" clId="{29C217AC-3128-4482-9341-EA14C10E0236}" dt="2019-10-19T19:22:09.038" v="8937" actId="120"/>
        <pc:sldMkLst>
          <pc:docMk/>
          <pc:sldMk cId="3210255008" sldId="274"/>
        </pc:sldMkLst>
        <pc:spChg chg="mod">
          <ac:chgData name="Nagewara Rao Palathya" userId="d65b0b7bc656f422" providerId="LiveId" clId="{29C217AC-3128-4482-9341-EA14C10E0236}" dt="2019-10-19T19:20:11.887" v="8923" actId="14100"/>
          <ac:spMkLst>
            <pc:docMk/>
            <pc:sldMk cId="3210255008" sldId="274"/>
            <ac:spMk id="4" creationId="{1A3D69E4-4540-4F42-AB75-2518D5DD95DE}"/>
          </ac:spMkLst>
        </pc:spChg>
        <pc:spChg chg="add mod">
          <ac:chgData name="Nagewara Rao Palathya" userId="d65b0b7bc656f422" providerId="LiveId" clId="{29C217AC-3128-4482-9341-EA14C10E0236}" dt="2019-10-19T19:22:09.038" v="8937" actId="120"/>
          <ac:spMkLst>
            <pc:docMk/>
            <pc:sldMk cId="3210255008" sldId="274"/>
            <ac:spMk id="7" creationId="{D3CD4BC4-90CB-4DF0-9E95-9AA9BD56CE49}"/>
          </ac:spMkLst>
        </pc:spChg>
        <pc:picChg chg="add mod">
          <ac:chgData name="Nagewara Rao Palathya" userId="d65b0b7bc656f422" providerId="LiveId" clId="{29C217AC-3128-4482-9341-EA14C10E0236}" dt="2019-10-19T19:18:55.343" v="8912" actId="1076"/>
          <ac:picMkLst>
            <pc:docMk/>
            <pc:sldMk cId="3210255008" sldId="274"/>
            <ac:picMk id="5" creationId="{AD9188A6-2554-4575-9A66-E48E208B9BE6}"/>
          </ac:picMkLst>
        </pc:picChg>
        <pc:picChg chg="del">
          <ac:chgData name="Nagewara Rao Palathya" userId="d65b0b7bc656f422" providerId="LiveId" clId="{29C217AC-3128-4482-9341-EA14C10E0236}" dt="2019-10-19T19:18:42.662" v="8907" actId="478"/>
          <ac:picMkLst>
            <pc:docMk/>
            <pc:sldMk cId="3210255008" sldId="274"/>
            <ac:picMk id="6" creationId="{1767123C-A408-47F7-90C3-74B57F9E431D}"/>
          </ac:picMkLst>
        </pc:picChg>
        <pc:cxnChg chg="add mod">
          <ac:chgData name="Nagewara Rao Palathya" userId="d65b0b7bc656f422" providerId="LiveId" clId="{29C217AC-3128-4482-9341-EA14C10E0236}" dt="2019-10-19T19:20:59.183" v="8930" actId="14100"/>
          <ac:cxnSpMkLst>
            <pc:docMk/>
            <pc:sldMk cId="3210255008" sldId="274"/>
            <ac:cxnSpMk id="8" creationId="{5F7EF061-56EC-45E4-A64D-CDDE5B7B9E59}"/>
          </ac:cxnSpMkLst>
        </pc:cxnChg>
        <pc:cxnChg chg="add mod">
          <ac:chgData name="Nagewara Rao Palathya" userId="d65b0b7bc656f422" providerId="LiveId" clId="{29C217AC-3128-4482-9341-EA14C10E0236}" dt="2019-10-19T19:19:55.888" v="8922" actId="14100"/>
          <ac:cxnSpMkLst>
            <pc:docMk/>
            <pc:sldMk cId="3210255008" sldId="274"/>
            <ac:cxnSpMk id="9" creationId="{AAAC6A28-32F4-4549-94D6-842AFF95EA3E}"/>
          </ac:cxnSpMkLst>
        </pc:cxnChg>
        <pc:cxnChg chg="add mod">
          <ac:chgData name="Nagewara Rao Palathya" userId="d65b0b7bc656f422" providerId="LiveId" clId="{29C217AC-3128-4482-9341-EA14C10E0236}" dt="2019-10-19T19:20:55.420" v="8929" actId="14100"/>
          <ac:cxnSpMkLst>
            <pc:docMk/>
            <pc:sldMk cId="3210255008" sldId="274"/>
            <ac:cxnSpMk id="10" creationId="{DDF7B7DF-83EA-4145-9DED-ADC510DE9752}"/>
          </ac:cxnSpMkLst>
        </pc:cxnChg>
        <pc:cxnChg chg="add mod">
          <ac:chgData name="Nagewara Rao Palathya" userId="d65b0b7bc656f422" providerId="LiveId" clId="{29C217AC-3128-4482-9341-EA14C10E0236}" dt="2019-10-19T19:20:35.597" v="8926" actId="14100"/>
          <ac:cxnSpMkLst>
            <pc:docMk/>
            <pc:sldMk cId="3210255008" sldId="274"/>
            <ac:cxnSpMk id="11" creationId="{DE9F3A65-965F-4B8C-B37F-5808E5B7A272}"/>
          </ac:cxnSpMkLst>
        </pc:cxnChg>
      </pc:sldChg>
      <pc:sldChg chg="modSp ord">
        <pc:chgData name="Nagewara Rao Palathya" userId="d65b0b7bc656f422" providerId="LiveId" clId="{29C217AC-3128-4482-9341-EA14C10E0236}" dt="2019-10-19T18:26:30.908" v="8606" actId="20577"/>
        <pc:sldMkLst>
          <pc:docMk/>
          <pc:sldMk cId="2157995925" sldId="288"/>
        </pc:sldMkLst>
        <pc:spChg chg="mod">
          <ac:chgData name="Nagewara Rao Palathya" userId="d65b0b7bc656f422" providerId="LiveId" clId="{29C217AC-3128-4482-9341-EA14C10E0236}" dt="2019-10-19T18:26:30.908" v="8606" actId="20577"/>
          <ac:spMkLst>
            <pc:docMk/>
            <pc:sldMk cId="2157995925" sldId="288"/>
            <ac:spMk id="4" creationId="{1A3D69E4-4540-4F42-AB75-2518D5DD95DE}"/>
          </ac:spMkLst>
        </pc:spChg>
      </pc:sldChg>
      <pc:sldChg chg="modSp">
        <pc:chgData name="Nagewara Rao Palathya" userId="d65b0b7bc656f422" providerId="LiveId" clId="{29C217AC-3128-4482-9341-EA14C10E0236}" dt="2019-10-31T17:01:28.076" v="14549" actId="20577"/>
        <pc:sldMkLst>
          <pc:docMk/>
          <pc:sldMk cId="3224563489" sldId="290"/>
        </pc:sldMkLst>
        <pc:spChg chg="mod">
          <ac:chgData name="Nagewara Rao Palathya" userId="d65b0b7bc656f422" providerId="LiveId" clId="{29C217AC-3128-4482-9341-EA14C10E0236}" dt="2019-10-31T17:01:28.076" v="14549" actId="20577"/>
          <ac:spMkLst>
            <pc:docMk/>
            <pc:sldMk cId="3224563489" sldId="290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19T18:21:06.571" v="8461" actId="20577"/>
          <ac:spMkLst>
            <pc:docMk/>
            <pc:sldMk cId="3224563489" sldId="290"/>
            <ac:spMk id="4" creationId="{1A3D69E4-4540-4F42-AB75-2518D5DD95DE}"/>
          </ac:spMkLst>
        </pc:spChg>
      </pc:sldChg>
      <pc:sldChg chg="modSp">
        <pc:chgData name="Nagewara Rao Palathya" userId="d65b0b7bc656f422" providerId="LiveId" clId="{29C217AC-3128-4482-9341-EA14C10E0236}" dt="2019-10-19T18:24:22.396" v="8596" actId="20577"/>
        <pc:sldMkLst>
          <pc:docMk/>
          <pc:sldMk cId="3603054513" sldId="291"/>
        </pc:sldMkLst>
        <pc:spChg chg="mod">
          <ac:chgData name="Nagewara Rao Palathya" userId="d65b0b7bc656f422" providerId="LiveId" clId="{29C217AC-3128-4482-9341-EA14C10E0236}" dt="2019-10-19T18:24:22.396" v="8596" actId="20577"/>
          <ac:spMkLst>
            <pc:docMk/>
            <pc:sldMk cId="3603054513" sldId="291"/>
            <ac:spMk id="4" creationId="{1A3D69E4-4540-4F42-AB75-2518D5DD95DE}"/>
          </ac:spMkLst>
        </pc:spChg>
      </pc:sldChg>
      <pc:sldChg chg="addSp delSp modSp add">
        <pc:chgData name="Nagewara Rao Palathya" userId="d65b0b7bc656f422" providerId="LiveId" clId="{29C217AC-3128-4482-9341-EA14C10E0236}" dt="2019-10-23T18:36:53.042" v="14548" actId="14100"/>
        <pc:sldMkLst>
          <pc:docMk/>
          <pc:sldMk cId="56951945" sldId="293"/>
        </pc:sldMkLst>
        <pc:spChg chg="add del mod">
          <ac:chgData name="Nagewara Rao Palathya" userId="d65b0b7bc656f422" providerId="LiveId" clId="{29C217AC-3128-4482-9341-EA14C10E0236}" dt="2019-10-19T19:08:17.224" v="8821" actId="11529"/>
          <ac:spMkLst>
            <pc:docMk/>
            <pc:sldMk cId="56951945" sldId="293"/>
            <ac:spMk id="3" creationId="{696D8603-5FB8-4148-8286-F99AC6731E45}"/>
          </ac:spMkLst>
        </pc:spChg>
        <pc:spChg chg="mod">
          <ac:chgData name="Nagewara Rao Palathya" userId="d65b0b7bc656f422" providerId="LiveId" clId="{29C217AC-3128-4482-9341-EA14C10E0236}" dt="2019-10-19T19:21:17.944" v="8934" actId="20577"/>
          <ac:spMkLst>
            <pc:docMk/>
            <pc:sldMk cId="56951945" sldId="293"/>
            <ac:spMk id="4" creationId="{1A3D69E4-4540-4F42-AB75-2518D5DD95DE}"/>
          </ac:spMkLst>
        </pc:spChg>
        <pc:spChg chg="add del mod">
          <ac:chgData name="Nagewara Rao Palathya" userId="d65b0b7bc656f422" providerId="LiveId" clId="{29C217AC-3128-4482-9341-EA14C10E0236}" dt="2019-10-19T19:23:01.739" v="8943" actId="14100"/>
          <ac:spMkLst>
            <pc:docMk/>
            <pc:sldMk cId="56951945" sldId="293"/>
            <ac:spMk id="6" creationId="{17BC8F38-25E6-4D30-BC5E-489A136BBFD7}"/>
          </ac:spMkLst>
        </pc:spChg>
        <pc:spChg chg="add mod">
          <ac:chgData name="Nagewara Rao Palathya" userId="d65b0b7bc656f422" providerId="LiveId" clId="{29C217AC-3128-4482-9341-EA14C10E0236}" dt="2019-10-19T19:13:54.843" v="8832" actId="1076"/>
          <ac:spMkLst>
            <pc:docMk/>
            <pc:sldMk cId="56951945" sldId="293"/>
            <ac:spMk id="7" creationId="{F19EB58E-55B7-4AE6-9029-A1AB29557B50}"/>
          </ac:spMkLst>
        </pc:spChg>
        <pc:spChg chg="add del mod">
          <ac:chgData name="Nagewara Rao Palathya" userId="d65b0b7bc656f422" providerId="LiveId" clId="{29C217AC-3128-4482-9341-EA14C10E0236}" dt="2019-10-19T19:16:25.305" v="8863" actId="11529"/>
          <ac:spMkLst>
            <pc:docMk/>
            <pc:sldMk cId="56951945" sldId="293"/>
            <ac:spMk id="16" creationId="{8E026290-2EAC-4506-9BC9-829046054ED4}"/>
          </ac:spMkLst>
        </pc:spChg>
        <pc:spChg chg="add del mod">
          <ac:chgData name="Nagewara Rao Palathya" userId="d65b0b7bc656f422" providerId="LiveId" clId="{29C217AC-3128-4482-9341-EA14C10E0236}" dt="2019-10-19T19:16:32" v="8865" actId="11529"/>
          <ac:spMkLst>
            <pc:docMk/>
            <pc:sldMk cId="56951945" sldId="293"/>
            <ac:spMk id="17" creationId="{AFB62EB9-A3C8-4451-B6B5-4B57BAD26DFE}"/>
          </ac:spMkLst>
        </pc:spChg>
        <pc:picChg chg="mod">
          <ac:chgData name="Nagewara Rao Palathya" userId="d65b0b7bc656f422" providerId="LiveId" clId="{29C217AC-3128-4482-9341-EA14C10E0236}" dt="2019-10-23T18:36:53.042" v="14548" actId="14100"/>
          <ac:picMkLst>
            <pc:docMk/>
            <pc:sldMk cId="56951945" sldId="293"/>
            <ac:picMk id="5" creationId="{BDD14F14-E8B2-4457-A707-D112F7B3455C}"/>
          </ac:picMkLst>
        </pc:picChg>
        <pc:cxnChg chg="add del mod">
          <ac:chgData name="Nagewara Rao Palathya" userId="d65b0b7bc656f422" providerId="LiveId" clId="{29C217AC-3128-4482-9341-EA14C10E0236}" dt="2019-10-19T19:16:07.574" v="8860" actId="11529"/>
          <ac:cxnSpMkLst>
            <pc:docMk/>
            <pc:sldMk cId="56951945" sldId="293"/>
            <ac:cxnSpMk id="9" creationId="{4F8533E4-3023-42E8-B6E4-4E7EB62B8FC4}"/>
          </ac:cxnSpMkLst>
        </pc:cxnChg>
        <pc:cxnChg chg="add del mod">
          <ac:chgData name="Nagewara Rao Palathya" userId="d65b0b7bc656f422" providerId="LiveId" clId="{29C217AC-3128-4482-9341-EA14C10E0236}" dt="2019-10-19T19:16:07.112" v="8859" actId="11529"/>
          <ac:cxnSpMkLst>
            <pc:docMk/>
            <pc:sldMk cId="56951945" sldId="293"/>
            <ac:cxnSpMk id="11" creationId="{F7E14C8C-95BA-444C-9F1F-9C833E12247F}"/>
          </ac:cxnSpMkLst>
        </pc:cxnChg>
        <pc:cxnChg chg="add del mod">
          <ac:chgData name="Nagewara Rao Palathya" userId="d65b0b7bc656f422" providerId="LiveId" clId="{29C217AC-3128-4482-9341-EA14C10E0236}" dt="2019-10-19T19:16:06.692" v="8858" actId="11529"/>
          <ac:cxnSpMkLst>
            <pc:docMk/>
            <pc:sldMk cId="56951945" sldId="293"/>
            <ac:cxnSpMk id="13" creationId="{E281285E-67DC-4981-BD85-B4600D097BE2}"/>
          </ac:cxnSpMkLst>
        </pc:cxnChg>
        <pc:cxnChg chg="add del mod">
          <ac:chgData name="Nagewara Rao Palathya" userId="d65b0b7bc656f422" providerId="LiveId" clId="{29C217AC-3128-4482-9341-EA14C10E0236}" dt="2019-10-19T19:19:07.737" v="8914"/>
          <ac:cxnSpMkLst>
            <pc:docMk/>
            <pc:sldMk cId="56951945" sldId="293"/>
            <ac:cxnSpMk id="15" creationId="{7BA2C777-CD0D-4D91-924A-BED74528EFF4}"/>
          </ac:cxnSpMkLst>
        </pc:cxnChg>
        <pc:cxnChg chg="add del mod">
          <ac:chgData name="Nagewara Rao Palathya" userId="d65b0b7bc656f422" providerId="LiveId" clId="{29C217AC-3128-4482-9341-EA14C10E0236}" dt="2019-10-19T19:19:07.737" v="8914"/>
          <ac:cxnSpMkLst>
            <pc:docMk/>
            <pc:sldMk cId="56951945" sldId="293"/>
            <ac:cxnSpMk id="19" creationId="{BDDF8349-0DAB-43C2-A687-C1473086C14B}"/>
          </ac:cxnSpMkLst>
        </pc:cxnChg>
        <pc:cxnChg chg="add del mod">
          <ac:chgData name="Nagewara Rao Palathya" userId="d65b0b7bc656f422" providerId="LiveId" clId="{29C217AC-3128-4482-9341-EA14C10E0236}" dt="2019-10-19T19:19:07.737" v="8914"/>
          <ac:cxnSpMkLst>
            <pc:docMk/>
            <pc:sldMk cId="56951945" sldId="293"/>
            <ac:cxnSpMk id="21" creationId="{5B9424F8-C007-4655-9DCD-46F3A2B286FA}"/>
          </ac:cxnSpMkLst>
        </pc:cxnChg>
        <pc:cxnChg chg="add del mod">
          <ac:chgData name="Nagewara Rao Palathya" userId="d65b0b7bc656f422" providerId="LiveId" clId="{29C217AC-3128-4482-9341-EA14C10E0236}" dt="2019-10-19T19:23:01.739" v="8943" actId="14100"/>
          <ac:cxnSpMkLst>
            <pc:docMk/>
            <pc:sldMk cId="56951945" sldId="293"/>
            <ac:cxnSpMk id="23" creationId="{FFD3341A-F7D2-4080-9B2C-20FC08988063}"/>
          </ac:cxnSpMkLst>
        </pc:cxnChg>
      </pc:sldChg>
      <pc:sldChg chg="modSp add">
        <pc:chgData name="Nagewara Rao Palathya" userId="d65b0b7bc656f422" providerId="LiveId" clId="{29C217AC-3128-4482-9341-EA14C10E0236}" dt="2019-10-19T18:39:33.454" v="8647" actId="20577"/>
        <pc:sldMkLst>
          <pc:docMk/>
          <pc:sldMk cId="3916324586" sldId="295"/>
        </pc:sldMkLst>
        <pc:spChg chg="mod">
          <ac:chgData name="Nagewara Rao Palathya" userId="d65b0b7bc656f422" providerId="LiveId" clId="{29C217AC-3128-4482-9341-EA14C10E0236}" dt="2019-10-19T18:39:08.449" v="8628" actId="20577"/>
          <ac:spMkLst>
            <pc:docMk/>
            <pc:sldMk cId="3916324586" sldId="295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19T18:39:33.454" v="8647" actId="20577"/>
          <ac:spMkLst>
            <pc:docMk/>
            <pc:sldMk cId="3916324586" sldId="295"/>
            <ac:spMk id="4" creationId="{1A3D69E4-4540-4F42-AB75-2518D5DD95DE}"/>
          </ac:spMkLst>
        </pc:spChg>
      </pc:sldChg>
      <pc:sldChg chg="addSp modSp add">
        <pc:chgData name="Nagewara Rao Palathya" userId="d65b0b7bc656f422" providerId="LiveId" clId="{29C217AC-3128-4482-9341-EA14C10E0236}" dt="2019-10-19T19:37:28.175" v="9160" actId="1076"/>
        <pc:sldMkLst>
          <pc:docMk/>
          <pc:sldMk cId="3115027637" sldId="297"/>
        </pc:sldMkLst>
        <pc:spChg chg="mod">
          <ac:chgData name="Nagewara Rao Palathya" userId="d65b0b7bc656f422" providerId="LiveId" clId="{29C217AC-3128-4482-9341-EA14C10E0236}" dt="2019-10-19T19:37:02.667" v="9157" actId="27636"/>
          <ac:spMkLst>
            <pc:docMk/>
            <pc:sldMk cId="3115027637" sldId="297"/>
            <ac:spMk id="4" creationId="{1A3D69E4-4540-4F42-AB75-2518D5DD95DE}"/>
          </ac:spMkLst>
        </pc:spChg>
        <pc:spChg chg="add mod">
          <ac:chgData name="Nagewara Rao Palathya" userId="d65b0b7bc656f422" providerId="LiveId" clId="{29C217AC-3128-4482-9341-EA14C10E0236}" dt="2019-10-19T19:37:28.175" v="9160" actId="1076"/>
          <ac:spMkLst>
            <pc:docMk/>
            <pc:sldMk cId="3115027637" sldId="297"/>
            <ac:spMk id="5" creationId="{D9D0337D-74A0-4C57-BEB4-BD5817AAF545}"/>
          </ac:spMkLst>
        </pc:spChg>
      </pc:sldChg>
      <pc:sldChg chg="modSp add">
        <pc:chgData name="Nagewara Rao Palathya" userId="d65b0b7bc656f422" providerId="LiveId" clId="{29C217AC-3128-4482-9341-EA14C10E0236}" dt="2019-11-10T08:02:23.626" v="15719" actId="20577"/>
        <pc:sldMkLst>
          <pc:docMk/>
          <pc:sldMk cId="3218413676" sldId="300"/>
        </pc:sldMkLst>
        <pc:spChg chg="mod">
          <ac:chgData name="Nagewara Rao Palathya" userId="d65b0b7bc656f422" providerId="LiveId" clId="{29C217AC-3128-4482-9341-EA14C10E0236}" dt="2019-11-10T06:34:16.306" v="14644" actId="20577"/>
          <ac:spMkLst>
            <pc:docMk/>
            <pc:sldMk cId="3218413676" sldId="300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0T08:02:23.626" v="15719" actId="20577"/>
          <ac:spMkLst>
            <pc:docMk/>
            <pc:sldMk cId="3218413676" sldId="300"/>
            <ac:spMk id="4" creationId="{1A3D69E4-4540-4F42-AB75-2518D5DD95DE}"/>
          </ac:spMkLst>
        </pc:spChg>
      </pc:sldChg>
      <pc:sldChg chg="addSp delSp modSp add">
        <pc:chgData name="Nagewara Rao Palathya" userId="d65b0b7bc656f422" providerId="LiveId" clId="{29C217AC-3128-4482-9341-EA14C10E0236}" dt="2019-11-10T11:36:24.600" v="17281" actId="1076"/>
        <pc:sldMkLst>
          <pc:docMk/>
          <pc:sldMk cId="1431756500" sldId="303"/>
        </pc:sldMkLst>
        <pc:spChg chg="mod">
          <ac:chgData name="Nagewara Rao Palathya" userId="d65b0b7bc656f422" providerId="LiveId" clId="{29C217AC-3128-4482-9341-EA14C10E0236}" dt="2019-11-10T07:35:39.935" v="15587" actId="20577"/>
          <ac:spMkLst>
            <pc:docMk/>
            <pc:sldMk cId="1431756500" sldId="303"/>
            <ac:spMk id="2" creationId="{F8FF1213-1CD8-4DED-8C0C-0FF6CB494F82}"/>
          </ac:spMkLst>
        </pc:spChg>
        <pc:spChg chg="add del mod">
          <ac:chgData name="Nagewara Rao Palathya" userId="d65b0b7bc656f422" providerId="LiveId" clId="{29C217AC-3128-4482-9341-EA14C10E0236}" dt="2019-11-10T07:34:44.808" v="15547" actId="11529"/>
          <ac:spMkLst>
            <pc:docMk/>
            <pc:sldMk cId="1431756500" sldId="303"/>
            <ac:spMk id="10" creationId="{D3C362A5-E114-4F84-8032-C6D6E20E4C75}"/>
          </ac:spMkLst>
        </pc:spChg>
        <pc:spChg chg="add mod ord">
          <ac:chgData name="Nagewara Rao Palathya" userId="d65b0b7bc656f422" providerId="LiveId" clId="{29C217AC-3128-4482-9341-EA14C10E0236}" dt="2019-11-10T07:41:10.329" v="15603" actId="167"/>
          <ac:spMkLst>
            <pc:docMk/>
            <pc:sldMk cId="1431756500" sldId="303"/>
            <ac:spMk id="11" creationId="{0471A44A-9713-4AF9-A91F-5B9A952C8BA6}"/>
          </ac:spMkLst>
        </pc:spChg>
        <pc:spChg chg="mod">
          <ac:chgData name="Nagewara Rao Palathya" userId="d65b0b7bc656f422" providerId="LiveId" clId="{29C217AC-3128-4482-9341-EA14C10E0236}" dt="2019-11-10T07:41:34.516" v="15604" actId="1076"/>
          <ac:spMkLst>
            <pc:docMk/>
            <pc:sldMk cId="1431756500" sldId="303"/>
            <ac:spMk id="47" creationId="{321D6069-DD65-434B-9733-E1084D15DB08}"/>
          </ac:spMkLst>
        </pc:spChg>
        <pc:cxnChg chg="add mod">
          <ac:chgData name="Nagewara Rao Palathya" userId="d65b0b7bc656f422" providerId="LiveId" clId="{29C217AC-3128-4482-9341-EA14C10E0236}" dt="2019-11-10T07:43:18.457" v="15616" actId="692"/>
          <ac:cxnSpMkLst>
            <pc:docMk/>
            <pc:sldMk cId="1431756500" sldId="303"/>
            <ac:cxnSpMk id="13" creationId="{C2A7A2A3-BAEB-49AF-961B-A8999E85C8C6}"/>
          </ac:cxnSpMkLst>
        </pc:cxnChg>
        <pc:cxnChg chg="add mod">
          <ac:chgData name="Nagewara Rao Palathya" userId="d65b0b7bc656f422" providerId="LiveId" clId="{29C217AC-3128-4482-9341-EA14C10E0236}" dt="2019-11-10T11:33:37.494" v="17184" actId="13822"/>
          <ac:cxnSpMkLst>
            <pc:docMk/>
            <pc:sldMk cId="1431756500" sldId="303"/>
            <ac:cxnSpMk id="32" creationId="{F6D57A15-CBF8-46F6-B7A2-5E3CE76E701D}"/>
          </ac:cxnSpMkLst>
        </pc:cxnChg>
        <pc:cxnChg chg="add mod">
          <ac:chgData name="Nagewara Rao Palathya" userId="d65b0b7bc656f422" providerId="LiveId" clId="{29C217AC-3128-4482-9341-EA14C10E0236}" dt="2019-11-10T11:36:03.450" v="17276" actId="692"/>
          <ac:cxnSpMkLst>
            <pc:docMk/>
            <pc:sldMk cId="1431756500" sldId="303"/>
            <ac:cxnSpMk id="34" creationId="{F0D4548F-DDF4-45C1-A49B-C0CDD3D70E87}"/>
          </ac:cxnSpMkLst>
        </pc:cxnChg>
        <pc:cxnChg chg="add mod">
          <ac:chgData name="Nagewara Rao Palathya" userId="d65b0b7bc656f422" providerId="LiveId" clId="{29C217AC-3128-4482-9341-EA14C10E0236}" dt="2019-11-10T11:34:05.753" v="17186" actId="1076"/>
          <ac:cxnSpMkLst>
            <pc:docMk/>
            <pc:sldMk cId="1431756500" sldId="303"/>
            <ac:cxnSpMk id="42" creationId="{A269F608-56FB-4B2F-BFFB-C5B30178CAE8}"/>
          </ac:cxnSpMkLst>
        </pc:cxnChg>
        <pc:cxnChg chg="add mod">
          <ac:chgData name="Nagewara Rao Palathya" userId="d65b0b7bc656f422" providerId="LiveId" clId="{29C217AC-3128-4482-9341-EA14C10E0236}" dt="2019-11-10T11:34:13.108" v="17188" actId="1076"/>
          <ac:cxnSpMkLst>
            <pc:docMk/>
            <pc:sldMk cId="1431756500" sldId="303"/>
            <ac:cxnSpMk id="48" creationId="{A6957215-574E-4966-8EC8-0B9926D210F5}"/>
          </ac:cxnSpMkLst>
        </pc:cxnChg>
        <pc:cxnChg chg="add mod">
          <ac:chgData name="Nagewara Rao Palathya" userId="d65b0b7bc656f422" providerId="LiveId" clId="{29C217AC-3128-4482-9341-EA14C10E0236}" dt="2019-11-10T11:36:16.400" v="17279" actId="14100"/>
          <ac:cxnSpMkLst>
            <pc:docMk/>
            <pc:sldMk cId="1431756500" sldId="303"/>
            <ac:cxnSpMk id="49" creationId="{B6FBE295-9361-4759-BD87-34880FE01593}"/>
          </ac:cxnSpMkLst>
        </pc:cxnChg>
        <pc:cxnChg chg="add mod">
          <ac:chgData name="Nagewara Rao Palathya" userId="d65b0b7bc656f422" providerId="LiveId" clId="{29C217AC-3128-4482-9341-EA14C10E0236}" dt="2019-11-10T11:36:24.600" v="17281" actId="1076"/>
          <ac:cxnSpMkLst>
            <pc:docMk/>
            <pc:sldMk cId="1431756500" sldId="303"/>
            <ac:cxnSpMk id="50" creationId="{9F8655EE-55F2-4925-A4A3-9EC786D4ABB3}"/>
          </ac:cxnSpMkLst>
        </pc:cxnChg>
      </pc:sldChg>
      <pc:sldChg chg="addSp delSp modSp add">
        <pc:chgData name="Nagewara Rao Palathya" userId="d65b0b7bc656f422" providerId="LiveId" clId="{29C217AC-3128-4482-9341-EA14C10E0236}" dt="2019-10-20T08:27:17.817" v="14469" actId="207"/>
        <pc:sldMkLst>
          <pc:docMk/>
          <pc:sldMk cId="946597477" sldId="305"/>
        </pc:sldMkLst>
        <pc:spChg chg="mod">
          <ac:chgData name="Nagewara Rao Palathya" userId="d65b0b7bc656f422" providerId="LiveId" clId="{29C217AC-3128-4482-9341-EA14C10E0236}" dt="2019-10-20T08:21:45.305" v="14361" actId="20577"/>
          <ac:spMkLst>
            <pc:docMk/>
            <pc:sldMk cId="946597477" sldId="305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20T08:27:17.817" v="14469" actId="207"/>
          <ac:spMkLst>
            <pc:docMk/>
            <pc:sldMk cId="946597477" sldId="305"/>
            <ac:spMk id="4" creationId="{1A3D69E4-4540-4F42-AB75-2518D5DD95DE}"/>
          </ac:spMkLst>
        </pc:spChg>
        <pc:picChg chg="add mod">
          <ac:chgData name="Nagewara Rao Palathya" userId="d65b0b7bc656f422" providerId="LiveId" clId="{29C217AC-3128-4482-9341-EA14C10E0236}" dt="2019-10-20T05:24:22.184" v="10911" actId="1076"/>
          <ac:picMkLst>
            <pc:docMk/>
            <pc:sldMk cId="946597477" sldId="305"/>
            <ac:picMk id="5" creationId="{9533598D-14FA-4D1E-801C-B6E870CFACBD}"/>
          </ac:picMkLst>
        </pc:picChg>
        <pc:picChg chg="add del mod">
          <ac:chgData name="Nagewara Rao Palathya" userId="d65b0b7bc656f422" providerId="LiveId" clId="{29C217AC-3128-4482-9341-EA14C10E0236}" dt="2019-10-20T07:45:22.571" v="12504"/>
          <ac:picMkLst>
            <pc:docMk/>
            <pc:sldMk cId="946597477" sldId="305"/>
            <ac:picMk id="6" creationId="{3CC2BADD-FC3D-40F1-B59D-CE7A9E4E7693}"/>
          </ac:picMkLst>
        </pc:picChg>
        <pc:picChg chg="add del mod">
          <ac:chgData name="Nagewara Rao Palathya" userId="d65b0b7bc656f422" providerId="LiveId" clId="{29C217AC-3128-4482-9341-EA14C10E0236}" dt="2019-10-20T07:45:22.571" v="12504"/>
          <ac:picMkLst>
            <pc:docMk/>
            <pc:sldMk cId="946597477" sldId="305"/>
            <ac:picMk id="7" creationId="{F7824B50-7FB5-4C43-ADC3-E8E7E2932FF6}"/>
          </ac:picMkLst>
        </pc:picChg>
        <pc:picChg chg="add del mod">
          <ac:chgData name="Nagewara Rao Palathya" userId="d65b0b7bc656f422" providerId="LiveId" clId="{29C217AC-3128-4482-9341-EA14C10E0236}" dt="2019-10-20T07:45:22.571" v="12504"/>
          <ac:picMkLst>
            <pc:docMk/>
            <pc:sldMk cId="946597477" sldId="305"/>
            <ac:picMk id="8" creationId="{F3F7CDA2-7CAA-4E50-9770-DD773A63D0E7}"/>
          </ac:picMkLst>
        </pc:picChg>
        <pc:picChg chg="add del mod">
          <ac:chgData name="Nagewara Rao Palathya" userId="d65b0b7bc656f422" providerId="LiveId" clId="{29C217AC-3128-4482-9341-EA14C10E0236}" dt="2019-10-20T07:45:22.571" v="12504"/>
          <ac:picMkLst>
            <pc:docMk/>
            <pc:sldMk cId="946597477" sldId="305"/>
            <ac:picMk id="9" creationId="{F5328A96-0874-477C-82E9-2F20E0A8960A}"/>
          </ac:picMkLst>
        </pc:picChg>
        <pc:cxnChg chg="add del mod">
          <ac:chgData name="Nagewara Rao Palathya" userId="d65b0b7bc656f422" providerId="LiveId" clId="{29C217AC-3128-4482-9341-EA14C10E0236}" dt="2019-10-20T07:45:22.571" v="12504"/>
          <ac:cxnSpMkLst>
            <pc:docMk/>
            <pc:sldMk cId="946597477" sldId="305"/>
            <ac:cxnSpMk id="10" creationId="{F4F16492-E7A1-4FFD-A301-B585A6D24669}"/>
          </ac:cxnSpMkLst>
        </pc:cxnChg>
        <pc:cxnChg chg="add del mod">
          <ac:chgData name="Nagewara Rao Palathya" userId="d65b0b7bc656f422" providerId="LiveId" clId="{29C217AC-3128-4482-9341-EA14C10E0236}" dt="2019-10-20T07:45:22.571" v="12504"/>
          <ac:cxnSpMkLst>
            <pc:docMk/>
            <pc:sldMk cId="946597477" sldId="305"/>
            <ac:cxnSpMk id="11" creationId="{45633D2F-CE17-42F6-9063-C4DC4DA273B4}"/>
          </ac:cxnSpMkLst>
        </pc:cxnChg>
        <pc:cxnChg chg="add del mod">
          <ac:chgData name="Nagewara Rao Palathya" userId="d65b0b7bc656f422" providerId="LiveId" clId="{29C217AC-3128-4482-9341-EA14C10E0236}" dt="2019-10-20T07:45:22.571" v="12504"/>
          <ac:cxnSpMkLst>
            <pc:docMk/>
            <pc:sldMk cId="946597477" sldId="305"/>
            <ac:cxnSpMk id="12" creationId="{FC067E79-15BB-42E7-B934-2BC9BB46F657}"/>
          </ac:cxnSpMkLst>
        </pc:cxnChg>
      </pc:sldChg>
      <pc:sldChg chg="addSp modSp add">
        <pc:chgData name="Nagewara Rao Palathya" userId="d65b0b7bc656f422" providerId="LiveId" clId="{29C217AC-3128-4482-9341-EA14C10E0236}" dt="2019-10-20T08:27:47.909" v="14475" actId="20577"/>
        <pc:sldMkLst>
          <pc:docMk/>
          <pc:sldMk cId="3025119155" sldId="306"/>
        </pc:sldMkLst>
        <pc:spChg chg="mod">
          <ac:chgData name="Nagewara Rao Palathya" userId="d65b0b7bc656f422" providerId="LiveId" clId="{29C217AC-3128-4482-9341-EA14C10E0236}" dt="2019-10-20T08:22:16.381" v="14364" actId="27636"/>
          <ac:spMkLst>
            <pc:docMk/>
            <pc:sldMk cId="3025119155" sldId="306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20T08:27:47.909" v="14475" actId="20577"/>
          <ac:spMkLst>
            <pc:docMk/>
            <pc:sldMk cId="3025119155" sldId="306"/>
            <ac:spMk id="4" creationId="{1A3D69E4-4540-4F42-AB75-2518D5DD95DE}"/>
          </ac:spMkLst>
        </pc:spChg>
        <pc:picChg chg="add">
          <ac:chgData name="Nagewara Rao Palathya" userId="d65b0b7bc656f422" providerId="LiveId" clId="{29C217AC-3128-4482-9341-EA14C10E0236}" dt="2019-10-20T06:17:30.816" v="10930"/>
          <ac:picMkLst>
            <pc:docMk/>
            <pc:sldMk cId="3025119155" sldId="306"/>
            <ac:picMk id="5" creationId="{27D231BC-82A4-40EC-8DBE-7FDF70985E00}"/>
          </ac:picMkLst>
        </pc:picChg>
      </pc:sldChg>
      <pc:sldChg chg="addSp delSp modSp add">
        <pc:chgData name="Nagewara Rao Palathya" userId="d65b0b7bc656f422" providerId="LiveId" clId="{29C217AC-3128-4482-9341-EA14C10E0236}" dt="2019-11-10T07:44:59.053" v="15628"/>
        <pc:sldMkLst>
          <pc:docMk/>
          <pc:sldMk cId="3414130779" sldId="307"/>
        </pc:sldMkLst>
        <pc:spChg chg="mod">
          <ac:chgData name="Nagewara Rao Palathya" userId="d65b0b7bc656f422" providerId="LiveId" clId="{29C217AC-3128-4482-9341-EA14C10E0236}" dt="2019-10-20T08:22:23.356" v="14366" actId="27636"/>
          <ac:spMkLst>
            <pc:docMk/>
            <pc:sldMk cId="3414130779" sldId="307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0T07:44:59.053" v="15628"/>
          <ac:spMkLst>
            <pc:docMk/>
            <pc:sldMk cId="3414130779" sldId="307"/>
            <ac:spMk id="4" creationId="{1A3D69E4-4540-4F42-AB75-2518D5DD95DE}"/>
          </ac:spMkLst>
        </pc:spChg>
        <pc:spChg chg="add del">
          <ac:chgData name="Nagewara Rao Palathya" userId="d65b0b7bc656f422" providerId="LiveId" clId="{29C217AC-3128-4482-9341-EA14C10E0236}" dt="2019-10-20T07:25:45.593" v="11647"/>
          <ac:spMkLst>
            <pc:docMk/>
            <pc:sldMk cId="3414130779" sldId="307"/>
            <ac:spMk id="6" creationId="{62B1F825-F3FB-43E5-8D70-C1EA7E85AF51}"/>
          </ac:spMkLst>
        </pc:spChg>
        <pc:picChg chg="add del">
          <ac:chgData name="Nagewara Rao Palathya" userId="d65b0b7bc656f422" providerId="LiveId" clId="{29C217AC-3128-4482-9341-EA14C10E0236}" dt="2019-10-20T07:24:12.423" v="11619"/>
          <ac:picMkLst>
            <pc:docMk/>
            <pc:sldMk cId="3414130779" sldId="307"/>
            <ac:picMk id="3" creationId="{8C4660DE-367A-43CE-A39C-6EB1D7366E53}"/>
          </ac:picMkLst>
        </pc:picChg>
        <pc:picChg chg="add mod">
          <ac:chgData name="Nagewara Rao Palathya" userId="d65b0b7bc656f422" providerId="LiveId" clId="{29C217AC-3128-4482-9341-EA14C10E0236}" dt="2019-10-20T07:28:32.280" v="11675" actId="14100"/>
          <ac:picMkLst>
            <pc:docMk/>
            <pc:sldMk cId="3414130779" sldId="307"/>
            <ac:picMk id="5" creationId="{64EAC04C-09F3-4838-8EC8-2F86BD31225F}"/>
          </ac:picMkLst>
        </pc:picChg>
      </pc:sldChg>
      <pc:sldChg chg="addSp modSp add">
        <pc:chgData name="Nagewara Rao Palathya" userId="d65b0b7bc656f422" providerId="LiveId" clId="{29C217AC-3128-4482-9341-EA14C10E0236}" dt="2019-10-20T08:29:22.057" v="14495" actId="207"/>
        <pc:sldMkLst>
          <pc:docMk/>
          <pc:sldMk cId="1154441879" sldId="308"/>
        </pc:sldMkLst>
        <pc:spChg chg="mod">
          <ac:chgData name="Nagewara Rao Palathya" userId="d65b0b7bc656f422" providerId="LiveId" clId="{29C217AC-3128-4482-9341-EA14C10E0236}" dt="2019-10-20T08:22:34.809" v="14368" actId="27636"/>
          <ac:spMkLst>
            <pc:docMk/>
            <pc:sldMk cId="1154441879" sldId="308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20T08:29:22.057" v="14495" actId="207"/>
          <ac:spMkLst>
            <pc:docMk/>
            <pc:sldMk cId="1154441879" sldId="308"/>
            <ac:spMk id="4" creationId="{1A3D69E4-4540-4F42-AB75-2518D5DD95DE}"/>
          </ac:spMkLst>
        </pc:spChg>
        <pc:picChg chg="add">
          <ac:chgData name="Nagewara Rao Palathya" userId="d65b0b7bc656f422" providerId="LiveId" clId="{29C217AC-3128-4482-9341-EA14C10E0236}" dt="2019-10-20T07:31:56.051" v="11697"/>
          <ac:picMkLst>
            <pc:docMk/>
            <pc:sldMk cId="1154441879" sldId="308"/>
            <ac:picMk id="5" creationId="{E07CDE37-E38E-4B9A-B390-9D5367941265}"/>
          </ac:picMkLst>
        </pc:picChg>
      </pc:sldChg>
      <pc:sldChg chg="addSp modSp add">
        <pc:chgData name="Nagewara Rao Palathya" userId="d65b0b7bc656f422" providerId="LiveId" clId="{29C217AC-3128-4482-9341-EA14C10E0236}" dt="2019-11-10T06:03:35.601" v="14552" actId="20577"/>
        <pc:sldMkLst>
          <pc:docMk/>
          <pc:sldMk cId="4102789643" sldId="309"/>
        </pc:sldMkLst>
        <pc:spChg chg="mod">
          <ac:chgData name="Nagewara Rao Palathya" userId="d65b0b7bc656f422" providerId="LiveId" clId="{29C217AC-3128-4482-9341-EA14C10E0236}" dt="2019-10-20T08:22:40.757" v="14370" actId="27636"/>
          <ac:spMkLst>
            <pc:docMk/>
            <pc:sldMk cId="4102789643" sldId="309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0T06:03:35.601" v="14552" actId="20577"/>
          <ac:spMkLst>
            <pc:docMk/>
            <pc:sldMk cId="4102789643" sldId="309"/>
            <ac:spMk id="4" creationId="{1A3D69E4-4540-4F42-AB75-2518D5DD95DE}"/>
          </ac:spMkLst>
        </pc:spChg>
        <pc:picChg chg="add">
          <ac:chgData name="Nagewara Rao Palathya" userId="d65b0b7bc656f422" providerId="LiveId" clId="{29C217AC-3128-4482-9341-EA14C10E0236}" dt="2019-10-20T07:36:06.253" v="12050"/>
          <ac:picMkLst>
            <pc:docMk/>
            <pc:sldMk cId="4102789643" sldId="309"/>
            <ac:picMk id="5" creationId="{10A0D472-8323-497B-AD82-84340381595B}"/>
          </ac:picMkLst>
        </pc:picChg>
      </pc:sldChg>
      <pc:sldChg chg="addSp delSp modSp add">
        <pc:chgData name="Nagewara Rao Palathya" userId="d65b0b7bc656f422" providerId="LiveId" clId="{29C217AC-3128-4482-9341-EA14C10E0236}" dt="2019-10-20T08:30:34.904" v="14506" actId="207"/>
        <pc:sldMkLst>
          <pc:docMk/>
          <pc:sldMk cId="2175417226" sldId="310"/>
        </pc:sldMkLst>
        <pc:spChg chg="mod">
          <ac:chgData name="Nagewara Rao Palathya" userId="d65b0b7bc656f422" providerId="LiveId" clId="{29C217AC-3128-4482-9341-EA14C10E0236}" dt="2019-10-20T08:22:48.984" v="14372" actId="27636"/>
          <ac:spMkLst>
            <pc:docMk/>
            <pc:sldMk cId="2175417226" sldId="310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20T08:30:34.904" v="14506" actId="207"/>
          <ac:spMkLst>
            <pc:docMk/>
            <pc:sldMk cId="2175417226" sldId="310"/>
            <ac:spMk id="4" creationId="{1A3D69E4-4540-4F42-AB75-2518D5DD95DE}"/>
          </ac:spMkLst>
        </pc:spChg>
        <pc:picChg chg="add del">
          <ac:chgData name="Nagewara Rao Palathya" userId="d65b0b7bc656f422" providerId="LiveId" clId="{29C217AC-3128-4482-9341-EA14C10E0236}" dt="2019-10-20T07:48:09.610" v="12539" actId="478"/>
          <ac:picMkLst>
            <pc:docMk/>
            <pc:sldMk cId="2175417226" sldId="310"/>
            <ac:picMk id="5" creationId="{FA4C45FA-5677-4F93-A4E4-D039B06B6A65}"/>
          </ac:picMkLst>
        </pc:picChg>
        <pc:picChg chg="add mod">
          <ac:chgData name="Nagewara Rao Palathya" userId="d65b0b7bc656f422" providerId="LiveId" clId="{29C217AC-3128-4482-9341-EA14C10E0236}" dt="2019-10-20T07:50:53.761" v="12576" actId="14100"/>
          <ac:picMkLst>
            <pc:docMk/>
            <pc:sldMk cId="2175417226" sldId="310"/>
            <ac:picMk id="6" creationId="{67EC5B61-295C-4931-B6D7-67B750F09009}"/>
          </ac:picMkLst>
        </pc:picChg>
        <pc:picChg chg="add mod">
          <ac:chgData name="Nagewara Rao Palathya" userId="d65b0b7bc656f422" providerId="LiveId" clId="{29C217AC-3128-4482-9341-EA14C10E0236}" dt="2019-10-20T07:51:18.059" v="12583" actId="1076"/>
          <ac:picMkLst>
            <pc:docMk/>
            <pc:sldMk cId="2175417226" sldId="310"/>
            <ac:picMk id="7" creationId="{69A7C1E5-14DA-4C62-92F4-E100E1F91750}"/>
          </ac:picMkLst>
        </pc:picChg>
        <pc:picChg chg="add mod">
          <ac:chgData name="Nagewara Rao Palathya" userId="d65b0b7bc656f422" providerId="LiveId" clId="{29C217AC-3128-4482-9341-EA14C10E0236}" dt="2019-10-20T07:51:14.226" v="12582" actId="1076"/>
          <ac:picMkLst>
            <pc:docMk/>
            <pc:sldMk cId="2175417226" sldId="310"/>
            <ac:picMk id="8" creationId="{B6CE5123-E215-415C-ABC6-2DE0B242BF8E}"/>
          </ac:picMkLst>
        </pc:picChg>
        <pc:picChg chg="add mod">
          <ac:chgData name="Nagewara Rao Palathya" userId="d65b0b7bc656f422" providerId="LiveId" clId="{29C217AC-3128-4482-9341-EA14C10E0236}" dt="2019-10-20T07:50:30.130" v="12568" actId="14100"/>
          <ac:picMkLst>
            <pc:docMk/>
            <pc:sldMk cId="2175417226" sldId="310"/>
            <ac:picMk id="9" creationId="{8347CBAF-0FD9-4F56-A23C-FC7EDE0AFD21}"/>
          </ac:picMkLst>
        </pc:picChg>
        <pc:cxnChg chg="add mod">
          <ac:chgData name="Nagewara Rao Palathya" userId="d65b0b7bc656f422" providerId="LiveId" clId="{29C217AC-3128-4482-9341-EA14C10E0236}" dt="2019-10-20T07:51:27.093" v="12584" actId="14100"/>
          <ac:cxnSpMkLst>
            <pc:docMk/>
            <pc:sldMk cId="2175417226" sldId="310"/>
            <ac:cxnSpMk id="10" creationId="{6BC2B668-9258-48C3-9137-0886E2A9C88F}"/>
          </ac:cxnSpMkLst>
        </pc:cxnChg>
        <pc:cxnChg chg="add mod">
          <ac:chgData name="Nagewara Rao Palathya" userId="d65b0b7bc656f422" providerId="LiveId" clId="{29C217AC-3128-4482-9341-EA14C10E0236}" dt="2019-10-20T07:51:39.404" v="12586" actId="14100"/>
          <ac:cxnSpMkLst>
            <pc:docMk/>
            <pc:sldMk cId="2175417226" sldId="310"/>
            <ac:cxnSpMk id="11" creationId="{B935AF2E-7BEE-4106-843A-E02F2F951918}"/>
          </ac:cxnSpMkLst>
        </pc:cxnChg>
        <pc:cxnChg chg="add mod">
          <ac:chgData name="Nagewara Rao Palathya" userId="d65b0b7bc656f422" providerId="LiveId" clId="{29C217AC-3128-4482-9341-EA14C10E0236}" dt="2019-10-20T07:51:30.787" v="12585" actId="14100"/>
          <ac:cxnSpMkLst>
            <pc:docMk/>
            <pc:sldMk cId="2175417226" sldId="310"/>
            <ac:cxnSpMk id="12" creationId="{8D635EBB-A2CD-46FC-B5AB-F9697E8FF8BD}"/>
          </ac:cxnSpMkLst>
        </pc:cxnChg>
      </pc:sldChg>
      <pc:sldChg chg="addSp delSp modSp add">
        <pc:chgData name="Nagewara Rao Palathya" userId="d65b0b7bc656f422" providerId="LiveId" clId="{29C217AC-3128-4482-9341-EA14C10E0236}" dt="2019-10-20T08:31:03.164" v="14512" actId="207"/>
        <pc:sldMkLst>
          <pc:docMk/>
          <pc:sldMk cId="397386861" sldId="312"/>
        </pc:sldMkLst>
        <pc:spChg chg="mod">
          <ac:chgData name="Nagewara Rao Palathya" userId="d65b0b7bc656f422" providerId="LiveId" clId="{29C217AC-3128-4482-9341-EA14C10E0236}" dt="2019-10-20T08:23:10.039" v="14399" actId="20577"/>
          <ac:spMkLst>
            <pc:docMk/>
            <pc:sldMk cId="397386861" sldId="312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20T08:31:03.164" v="14512" actId="207"/>
          <ac:spMkLst>
            <pc:docMk/>
            <pc:sldMk cId="397386861" sldId="312"/>
            <ac:spMk id="4" creationId="{1A3D69E4-4540-4F42-AB75-2518D5DD95DE}"/>
          </ac:spMkLst>
        </pc:spChg>
        <pc:picChg chg="add del mod">
          <ac:chgData name="Nagewara Rao Palathya" userId="d65b0b7bc656f422" providerId="LiveId" clId="{29C217AC-3128-4482-9341-EA14C10E0236}" dt="2019-10-20T07:52:31.387" v="12589" actId="478"/>
          <ac:picMkLst>
            <pc:docMk/>
            <pc:sldMk cId="397386861" sldId="312"/>
            <ac:picMk id="5" creationId="{D1D202CB-2532-4767-96C3-E0B2E8EB8B52}"/>
          </ac:picMkLst>
        </pc:picChg>
        <pc:picChg chg="add del mod">
          <ac:chgData name="Nagewara Rao Palathya" userId="d65b0b7bc656f422" providerId="LiveId" clId="{29C217AC-3128-4482-9341-EA14C10E0236}" dt="2019-10-20T07:52:31.387" v="12589" actId="478"/>
          <ac:picMkLst>
            <pc:docMk/>
            <pc:sldMk cId="397386861" sldId="312"/>
            <ac:picMk id="6" creationId="{92E90704-2708-40D3-B4A2-AC57423243DE}"/>
          </ac:picMkLst>
        </pc:picChg>
        <pc:picChg chg="add del mod">
          <ac:chgData name="Nagewara Rao Palathya" userId="d65b0b7bc656f422" providerId="LiveId" clId="{29C217AC-3128-4482-9341-EA14C10E0236}" dt="2019-10-20T07:52:31.387" v="12589" actId="478"/>
          <ac:picMkLst>
            <pc:docMk/>
            <pc:sldMk cId="397386861" sldId="312"/>
            <ac:picMk id="7" creationId="{EDB1DA5D-3BD3-49CF-8745-0FA8F1B36E9F}"/>
          </ac:picMkLst>
        </pc:picChg>
        <pc:picChg chg="add del mod">
          <ac:chgData name="Nagewara Rao Palathya" userId="d65b0b7bc656f422" providerId="LiveId" clId="{29C217AC-3128-4482-9341-EA14C10E0236}" dt="2019-10-20T07:52:21.135" v="12588" actId="478"/>
          <ac:picMkLst>
            <pc:docMk/>
            <pc:sldMk cId="397386861" sldId="312"/>
            <ac:picMk id="8" creationId="{5301CAD0-0090-47D1-8EC1-B3C6D9CF7DCA}"/>
          </ac:picMkLst>
        </pc:picChg>
        <pc:picChg chg="add mod">
          <ac:chgData name="Nagewara Rao Palathya" userId="d65b0b7bc656f422" providerId="LiveId" clId="{29C217AC-3128-4482-9341-EA14C10E0236}" dt="2019-10-20T07:53:07.367" v="12618" actId="1076"/>
          <ac:picMkLst>
            <pc:docMk/>
            <pc:sldMk cId="397386861" sldId="312"/>
            <ac:picMk id="37" creationId="{FAE47957-BB5B-49B4-8AE8-F873AA0B484B}"/>
          </ac:picMkLst>
        </pc:picChg>
        <pc:picChg chg="add mod">
          <ac:chgData name="Nagewara Rao Palathya" userId="d65b0b7bc656f422" providerId="LiveId" clId="{29C217AC-3128-4482-9341-EA14C10E0236}" dt="2019-10-20T07:53:07.367" v="12618" actId="1076"/>
          <ac:picMkLst>
            <pc:docMk/>
            <pc:sldMk cId="397386861" sldId="312"/>
            <ac:picMk id="38" creationId="{8437E2E9-0187-4515-BD1B-B32CF26769DD}"/>
          </ac:picMkLst>
        </pc:picChg>
        <pc:picChg chg="add mod">
          <ac:chgData name="Nagewara Rao Palathya" userId="d65b0b7bc656f422" providerId="LiveId" clId="{29C217AC-3128-4482-9341-EA14C10E0236}" dt="2019-10-20T07:53:07.367" v="12618" actId="1076"/>
          <ac:picMkLst>
            <pc:docMk/>
            <pc:sldMk cId="397386861" sldId="312"/>
            <ac:picMk id="39" creationId="{FE93B8DB-5901-4585-B940-BB11A95A3D59}"/>
          </ac:picMkLst>
        </pc:picChg>
        <pc:picChg chg="add mod">
          <ac:chgData name="Nagewara Rao Palathya" userId="d65b0b7bc656f422" providerId="LiveId" clId="{29C217AC-3128-4482-9341-EA14C10E0236}" dt="2019-10-20T07:53:07.367" v="12618" actId="1076"/>
          <ac:picMkLst>
            <pc:docMk/>
            <pc:sldMk cId="397386861" sldId="312"/>
            <ac:picMk id="40" creationId="{D0F426D5-6308-4038-ADED-12D6E213B09F}"/>
          </ac:picMkLst>
        </pc:picChg>
        <pc:cxnChg chg="add del mod">
          <ac:chgData name="Nagewara Rao Palathya" userId="d65b0b7bc656f422" providerId="LiveId" clId="{29C217AC-3128-4482-9341-EA14C10E0236}" dt="2019-10-20T07:52:33.929" v="12590" actId="478"/>
          <ac:cxnSpMkLst>
            <pc:docMk/>
            <pc:sldMk cId="397386861" sldId="312"/>
            <ac:cxnSpMk id="9" creationId="{28E0E301-B568-4128-97C9-5EC103708E7C}"/>
          </ac:cxnSpMkLst>
        </pc:cxnChg>
        <pc:cxnChg chg="add del mod">
          <ac:chgData name="Nagewara Rao Palathya" userId="d65b0b7bc656f422" providerId="LiveId" clId="{29C217AC-3128-4482-9341-EA14C10E0236}" dt="2019-10-20T07:52:36.991" v="12591" actId="478"/>
          <ac:cxnSpMkLst>
            <pc:docMk/>
            <pc:sldMk cId="397386861" sldId="312"/>
            <ac:cxnSpMk id="10" creationId="{0CA06C23-B951-421F-831D-FCB5E0B43995}"/>
          </ac:cxnSpMkLst>
        </pc:cxnChg>
        <pc:cxnChg chg="add del mod">
          <ac:chgData name="Nagewara Rao Palathya" userId="d65b0b7bc656f422" providerId="LiveId" clId="{29C217AC-3128-4482-9341-EA14C10E0236}" dt="2019-10-20T07:52:31.387" v="12589" actId="478"/>
          <ac:cxnSpMkLst>
            <pc:docMk/>
            <pc:sldMk cId="397386861" sldId="312"/>
            <ac:cxnSpMk id="11" creationId="{FE479A37-63B7-4837-A9AF-E1C91A6B7A3D}"/>
          </ac:cxnSpMkLst>
        </pc:cxnChg>
        <pc:cxnChg chg="add mod">
          <ac:chgData name="Nagewara Rao Palathya" userId="d65b0b7bc656f422" providerId="LiveId" clId="{29C217AC-3128-4482-9341-EA14C10E0236}" dt="2019-10-20T07:53:07.367" v="12618" actId="1076"/>
          <ac:cxnSpMkLst>
            <pc:docMk/>
            <pc:sldMk cId="397386861" sldId="312"/>
            <ac:cxnSpMk id="41" creationId="{89FA671C-1185-406C-824D-18471E6DFD43}"/>
          </ac:cxnSpMkLst>
        </pc:cxnChg>
        <pc:cxnChg chg="add mod">
          <ac:chgData name="Nagewara Rao Palathya" userId="d65b0b7bc656f422" providerId="LiveId" clId="{29C217AC-3128-4482-9341-EA14C10E0236}" dt="2019-10-20T07:53:07.367" v="12618" actId="1076"/>
          <ac:cxnSpMkLst>
            <pc:docMk/>
            <pc:sldMk cId="397386861" sldId="312"/>
            <ac:cxnSpMk id="42" creationId="{C7FB20BE-C732-4D36-85A9-676FE2C36CEA}"/>
          </ac:cxnSpMkLst>
        </pc:cxnChg>
        <pc:cxnChg chg="add mod">
          <ac:chgData name="Nagewara Rao Palathya" userId="d65b0b7bc656f422" providerId="LiveId" clId="{29C217AC-3128-4482-9341-EA14C10E0236}" dt="2019-10-20T07:53:07.367" v="12618" actId="1076"/>
          <ac:cxnSpMkLst>
            <pc:docMk/>
            <pc:sldMk cId="397386861" sldId="312"/>
            <ac:cxnSpMk id="43" creationId="{78D16A85-2EF0-48D2-959A-4CC0B3226F0E}"/>
          </ac:cxnSpMkLst>
        </pc:cxnChg>
      </pc:sldChg>
      <pc:sldChg chg="addSp delSp modSp add">
        <pc:chgData name="Nagewara Rao Palathya" userId="d65b0b7bc656f422" providerId="LiveId" clId="{29C217AC-3128-4482-9341-EA14C10E0236}" dt="2019-11-10T06:08:53.985" v="14562" actId="20577"/>
        <pc:sldMkLst>
          <pc:docMk/>
          <pc:sldMk cId="3233201525" sldId="313"/>
        </pc:sldMkLst>
        <pc:spChg chg="mod">
          <ac:chgData name="Nagewara Rao Palathya" userId="d65b0b7bc656f422" providerId="LiveId" clId="{29C217AC-3128-4482-9341-EA14C10E0236}" dt="2019-10-20T08:23:43.622" v="14411" actId="27636"/>
          <ac:spMkLst>
            <pc:docMk/>
            <pc:sldMk cId="3233201525" sldId="313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0T06:08:53.985" v="14562" actId="20577"/>
          <ac:spMkLst>
            <pc:docMk/>
            <pc:sldMk cId="3233201525" sldId="313"/>
            <ac:spMk id="4" creationId="{1A3D69E4-4540-4F42-AB75-2518D5DD95DE}"/>
          </ac:spMkLst>
        </pc:spChg>
        <pc:picChg chg="add del">
          <ac:chgData name="Nagewara Rao Palathya" userId="d65b0b7bc656f422" providerId="LiveId" clId="{29C217AC-3128-4482-9341-EA14C10E0236}" dt="2019-10-20T08:04:48.324" v="13032"/>
          <ac:picMkLst>
            <pc:docMk/>
            <pc:sldMk cId="3233201525" sldId="313"/>
            <ac:picMk id="3" creationId="{47953745-7D23-4F76-882B-5FEF13CBECCD}"/>
          </ac:picMkLst>
        </pc:picChg>
        <pc:picChg chg="add mod">
          <ac:chgData name="Nagewara Rao Palathya" userId="d65b0b7bc656f422" providerId="LiveId" clId="{29C217AC-3128-4482-9341-EA14C10E0236}" dt="2019-10-20T08:05:12.603" v="13037" actId="1076"/>
          <ac:picMkLst>
            <pc:docMk/>
            <pc:sldMk cId="3233201525" sldId="313"/>
            <ac:picMk id="5" creationId="{F55ED059-8D2B-4419-9CDE-4AF4D7CD7C17}"/>
          </ac:picMkLst>
        </pc:picChg>
      </pc:sldChg>
      <pc:sldChg chg="addSp modSp add">
        <pc:chgData name="Nagewara Rao Palathya" userId="d65b0b7bc656f422" providerId="LiveId" clId="{29C217AC-3128-4482-9341-EA14C10E0236}" dt="2019-11-10T06:07:13.989" v="14559" actId="1076"/>
        <pc:sldMkLst>
          <pc:docMk/>
          <pc:sldMk cId="605847091" sldId="314"/>
        </pc:sldMkLst>
        <pc:spChg chg="mod">
          <ac:chgData name="Nagewara Rao Palathya" userId="d65b0b7bc656f422" providerId="LiveId" clId="{29C217AC-3128-4482-9341-EA14C10E0236}" dt="2019-10-20T08:23:35.870" v="14409" actId="27636"/>
          <ac:spMkLst>
            <pc:docMk/>
            <pc:sldMk cId="605847091" sldId="314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20T08:31:28.329" v="14518" actId="207"/>
          <ac:spMkLst>
            <pc:docMk/>
            <pc:sldMk cId="605847091" sldId="314"/>
            <ac:spMk id="4" creationId="{1A3D69E4-4540-4F42-AB75-2518D5DD95DE}"/>
          </ac:spMkLst>
        </pc:spChg>
        <pc:picChg chg="add mod">
          <ac:chgData name="Nagewara Rao Palathya" userId="d65b0b7bc656f422" providerId="LiveId" clId="{29C217AC-3128-4482-9341-EA14C10E0236}" dt="2019-11-10T06:07:13.989" v="14559" actId="1076"/>
          <ac:picMkLst>
            <pc:docMk/>
            <pc:sldMk cId="605847091" sldId="314"/>
            <ac:picMk id="3" creationId="{B4494325-B2BB-4B4E-BAB3-3AE9D6721B1B}"/>
          </ac:picMkLst>
        </pc:picChg>
      </pc:sldChg>
      <pc:sldChg chg="addSp modSp add">
        <pc:chgData name="Nagewara Rao Palathya" userId="d65b0b7bc656f422" providerId="LiveId" clId="{29C217AC-3128-4482-9341-EA14C10E0236}" dt="2019-11-10T06:09:50.548" v="14590" actId="20577"/>
        <pc:sldMkLst>
          <pc:docMk/>
          <pc:sldMk cId="257415609" sldId="315"/>
        </pc:sldMkLst>
        <pc:spChg chg="mod">
          <ac:chgData name="Nagewara Rao Palathya" userId="d65b0b7bc656f422" providerId="LiveId" clId="{29C217AC-3128-4482-9341-EA14C10E0236}" dt="2019-10-20T08:23:54.772" v="14413" actId="27636"/>
          <ac:spMkLst>
            <pc:docMk/>
            <pc:sldMk cId="257415609" sldId="315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0T06:09:50.548" v="14590" actId="20577"/>
          <ac:spMkLst>
            <pc:docMk/>
            <pc:sldMk cId="257415609" sldId="315"/>
            <ac:spMk id="4" creationId="{1A3D69E4-4540-4F42-AB75-2518D5DD95DE}"/>
          </ac:spMkLst>
        </pc:spChg>
        <pc:picChg chg="add mod">
          <ac:chgData name="Nagewara Rao Palathya" userId="d65b0b7bc656f422" providerId="LiveId" clId="{29C217AC-3128-4482-9341-EA14C10E0236}" dt="2019-10-20T08:12:24.843" v="13744" actId="1076"/>
          <ac:picMkLst>
            <pc:docMk/>
            <pc:sldMk cId="257415609" sldId="315"/>
            <ac:picMk id="3" creationId="{DC7A4BE6-3C12-496A-99DA-FB223F680F86}"/>
          </ac:picMkLst>
        </pc:picChg>
      </pc:sldChg>
      <pc:sldChg chg="addSp modSp add">
        <pc:chgData name="Nagewara Rao Palathya" userId="d65b0b7bc656f422" providerId="LiveId" clId="{29C217AC-3128-4482-9341-EA14C10E0236}" dt="2019-10-20T08:33:42.411" v="14546" actId="207"/>
        <pc:sldMkLst>
          <pc:docMk/>
          <pc:sldMk cId="2102264883" sldId="316"/>
        </pc:sldMkLst>
        <pc:spChg chg="mod">
          <ac:chgData name="Nagewara Rao Palathya" userId="d65b0b7bc656f422" providerId="LiveId" clId="{29C217AC-3128-4482-9341-EA14C10E0236}" dt="2019-10-20T08:24:01.927" v="14415" actId="27636"/>
          <ac:spMkLst>
            <pc:docMk/>
            <pc:sldMk cId="2102264883" sldId="316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0-20T08:33:42.411" v="14546" actId="207"/>
          <ac:spMkLst>
            <pc:docMk/>
            <pc:sldMk cId="2102264883" sldId="316"/>
            <ac:spMk id="4" creationId="{1A3D69E4-4540-4F42-AB75-2518D5DD95DE}"/>
          </ac:spMkLst>
        </pc:spChg>
        <pc:picChg chg="add mod">
          <ac:chgData name="Nagewara Rao Palathya" userId="d65b0b7bc656f422" providerId="LiveId" clId="{29C217AC-3128-4482-9341-EA14C10E0236}" dt="2019-10-20T08:16:16.670" v="14039" actId="1076"/>
          <ac:picMkLst>
            <pc:docMk/>
            <pc:sldMk cId="2102264883" sldId="316"/>
            <ac:picMk id="5" creationId="{E1E608BE-C660-472F-9203-52B58107B1CA}"/>
          </ac:picMkLst>
        </pc:picChg>
      </pc:sldChg>
      <pc:sldChg chg="addSp modSp add">
        <pc:chgData name="Nagewara Rao Palathya" userId="d65b0b7bc656f422" providerId="LiveId" clId="{29C217AC-3128-4482-9341-EA14C10E0236}" dt="2019-10-20T08:23:21.249" v="14407" actId="20577"/>
        <pc:sldMkLst>
          <pc:docMk/>
          <pc:sldMk cId="874939151" sldId="317"/>
        </pc:sldMkLst>
        <pc:spChg chg="mod">
          <ac:chgData name="Nagewara Rao Palathya" userId="d65b0b7bc656f422" providerId="LiveId" clId="{29C217AC-3128-4482-9341-EA14C10E0236}" dt="2019-10-20T08:23:21.249" v="14407" actId="20577"/>
          <ac:spMkLst>
            <pc:docMk/>
            <pc:sldMk cId="874939151" sldId="317"/>
            <ac:spMk id="2" creationId="{F8FF1213-1CD8-4DED-8C0C-0FF6CB494F82}"/>
          </ac:spMkLst>
        </pc:spChg>
        <pc:picChg chg="mod">
          <ac:chgData name="Nagewara Rao Palathya" userId="d65b0b7bc656f422" providerId="LiveId" clId="{29C217AC-3128-4482-9341-EA14C10E0236}" dt="2019-10-20T07:59:13.598" v="12929" actId="14100"/>
          <ac:picMkLst>
            <pc:docMk/>
            <pc:sldMk cId="874939151" sldId="317"/>
            <ac:picMk id="3" creationId="{B67A8FDC-8346-42E8-9CBC-3C9DD95FB0A7}"/>
          </ac:picMkLst>
        </pc:picChg>
        <pc:picChg chg="mod">
          <ac:chgData name="Nagewara Rao Palathya" userId="d65b0b7bc656f422" providerId="LiveId" clId="{29C217AC-3128-4482-9341-EA14C10E0236}" dt="2019-10-20T07:59:13.598" v="12929" actId="14100"/>
          <ac:picMkLst>
            <pc:docMk/>
            <pc:sldMk cId="874939151" sldId="317"/>
            <ac:picMk id="6" creationId="{33C31FA5-ADF5-4C47-9E07-F4F08339D1F7}"/>
          </ac:picMkLst>
        </pc:picChg>
        <pc:picChg chg="mod">
          <ac:chgData name="Nagewara Rao Palathya" userId="d65b0b7bc656f422" providerId="LiveId" clId="{29C217AC-3128-4482-9341-EA14C10E0236}" dt="2019-10-20T07:59:13.598" v="12929" actId="14100"/>
          <ac:picMkLst>
            <pc:docMk/>
            <pc:sldMk cId="874939151" sldId="317"/>
            <ac:picMk id="7" creationId="{3E984B71-F80A-46A2-ABF1-94353854A398}"/>
          </ac:picMkLst>
        </pc:picChg>
        <pc:picChg chg="mod">
          <ac:chgData name="Nagewara Rao Palathya" userId="d65b0b7bc656f422" providerId="LiveId" clId="{29C217AC-3128-4482-9341-EA14C10E0236}" dt="2019-10-20T07:59:13.598" v="12929" actId="14100"/>
          <ac:picMkLst>
            <pc:docMk/>
            <pc:sldMk cId="874939151" sldId="317"/>
            <ac:picMk id="8" creationId="{B76EDB55-FF4F-465A-A0BC-8AA701F1D5A2}"/>
          </ac:picMkLst>
        </pc:picChg>
        <pc:picChg chg="add mod">
          <ac:chgData name="Nagewara Rao Palathya" userId="d65b0b7bc656f422" providerId="LiveId" clId="{29C217AC-3128-4482-9341-EA14C10E0236}" dt="2019-10-20T07:59:07.614" v="12928" actId="571"/>
          <ac:picMkLst>
            <pc:docMk/>
            <pc:sldMk cId="874939151" sldId="317"/>
            <ac:picMk id="13" creationId="{0F4C9125-21D3-428F-8654-126C170F2F7F}"/>
          </ac:picMkLst>
        </pc:picChg>
        <pc:picChg chg="add mod">
          <ac:chgData name="Nagewara Rao Palathya" userId="d65b0b7bc656f422" providerId="LiveId" clId="{29C217AC-3128-4482-9341-EA14C10E0236}" dt="2019-10-20T07:59:07.614" v="12928" actId="571"/>
          <ac:picMkLst>
            <pc:docMk/>
            <pc:sldMk cId="874939151" sldId="317"/>
            <ac:picMk id="15" creationId="{54F4AF5E-E963-4007-A692-0A22F66E2536}"/>
          </ac:picMkLst>
        </pc:picChg>
        <pc:picChg chg="add mod">
          <ac:chgData name="Nagewara Rao Palathya" userId="d65b0b7bc656f422" providerId="LiveId" clId="{29C217AC-3128-4482-9341-EA14C10E0236}" dt="2019-10-20T07:59:07.614" v="12928" actId="571"/>
          <ac:picMkLst>
            <pc:docMk/>
            <pc:sldMk cId="874939151" sldId="317"/>
            <ac:picMk id="16" creationId="{2238E60F-0F4A-42B2-AFF1-FFC357F0F975}"/>
          </ac:picMkLst>
        </pc:picChg>
        <pc:picChg chg="add mod">
          <ac:chgData name="Nagewara Rao Palathya" userId="d65b0b7bc656f422" providerId="LiveId" clId="{29C217AC-3128-4482-9341-EA14C10E0236}" dt="2019-10-20T07:59:07.614" v="12928" actId="571"/>
          <ac:picMkLst>
            <pc:docMk/>
            <pc:sldMk cId="874939151" sldId="317"/>
            <ac:picMk id="17" creationId="{DC603ADF-DE26-49BB-8DB5-F9A794721F12}"/>
          </ac:picMkLst>
        </pc:picChg>
        <pc:cxnChg chg="mod">
          <ac:chgData name="Nagewara Rao Palathya" userId="d65b0b7bc656f422" providerId="LiveId" clId="{29C217AC-3128-4482-9341-EA14C10E0236}" dt="2019-10-20T07:59:26.241" v="12930" actId="14100"/>
          <ac:cxnSpMkLst>
            <pc:docMk/>
            <pc:sldMk cId="874939151" sldId="317"/>
            <ac:cxnSpMk id="10" creationId="{324915B4-E91A-449C-9A8E-4B2C9010A52B}"/>
          </ac:cxnSpMkLst>
        </pc:cxnChg>
        <pc:cxnChg chg="mod">
          <ac:chgData name="Nagewara Rao Palathya" userId="d65b0b7bc656f422" providerId="LiveId" clId="{29C217AC-3128-4482-9341-EA14C10E0236}" dt="2019-10-20T07:59:13.598" v="12929" actId="14100"/>
          <ac:cxnSpMkLst>
            <pc:docMk/>
            <pc:sldMk cId="874939151" sldId="317"/>
            <ac:cxnSpMk id="12" creationId="{0EDC3EC9-C27C-46C5-8919-D5F7B105EB60}"/>
          </ac:cxnSpMkLst>
        </pc:cxnChg>
        <pc:cxnChg chg="mod">
          <ac:chgData name="Nagewara Rao Palathya" userId="d65b0b7bc656f422" providerId="LiveId" clId="{29C217AC-3128-4482-9341-EA14C10E0236}" dt="2019-10-20T07:59:13.598" v="12929" actId="14100"/>
          <ac:cxnSpMkLst>
            <pc:docMk/>
            <pc:sldMk cId="874939151" sldId="317"/>
            <ac:cxnSpMk id="14" creationId="{3AC47300-7F6C-4AF4-BD83-2E00F0A5077B}"/>
          </ac:cxnSpMkLst>
        </pc:cxnChg>
      </pc:sldChg>
      <pc:sldChg chg="delSp modSp add">
        <pc:chgData name="Nagewara Rao Palathya" userId="d65b0b7bc656f422" providerId="LiveId" clId="{29C217AC-3128-4482-9341-EA14C10E0236}" dt="2019-11-10T07:44:09.260" v="15626" actId="20577"/>
        <pc:sldMkLst>
          <pc:docMk/>
          <pc:sldMk cId="3999678270" sldId="322"/>
        </pc:sldMkLst>
        <pc:spChg chg="mod">
          <ac:chgData name="Nagewara Rao Palathya" userId="d65b0b7bc656f422" providerId="LiveId" clId="{29C217AC-3128-4482-9341-EA14C10E0236}" dt="2019-11-10T07:35:10.395" v="15566" actId="20577"/>
          <ac:spMkLst>
            <pc:docMk/>
            <pc:sldMk cId="3999678270" sldId="322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0T07:44:09.260" v="15626" actId="20577"/>
          <ac:spMkLst>
            <pc:docMk/>
            <pc:sldMk cId="3999678270" sldId="322"/>
            <ac:spMk id="4" creationId="{1A3D69E4-4540-4F42-AB75-2518D5DD95DE}"/>
          </ac:spMkLst>
        </pc:spChg>
        <pc:picChg chg="del">
          <ac:chgData name="Nagewara Rao Palathya" userId="d65b0b7bc656f422" providerId="LiveId" clId="{29C217AC-3128-4482-9341-EA14C10E0236}" dt="2019-11-10T07:32:00.196" v="15537" actId="478"/>
          <ac:picMkLst>
            <pc:docMk/>
            <pc:sldMk cId="3999678270" sldId="322"/>
            <ac:picMk id="5" creationId="{E1E608BE-C660-472F-9203-52B58107B1CA}"/>
          </ac:picMkLst>
        </pc:picChg>
      </pc:sldChg>
      <pc:sldChg chg="addSp modSp add">
        <pc:chgData name="Nagewara Rao Palathya" userId="d65b0b7bc656f422" providerId="LiveId" clId="{29C217AC-3128-4482-9341-EA14C10E0236}" dt="2019-11-13T14:07:55.865" v="17482" actId="20577"/>
        <pc:sldMkLst>
          <pc:docMk/>
          <pc:sldMk cId="3401945093" sldId="323"/>
        </pc:sldMkLst>
        <pc:spChg chg="mod">
          <ac:chgData name="Nagewara Rao Palathya" userId="d65b0b7bc656f422" providerId="LiveId" clId="{29C217AC-3128-4482-9341-EA14C10E0236}" dt="2019-11-10T13:23:19.184" v="17417" actId="20577"/>
          <ac:spMkLst>
            <pc:docMk/>
            <pc:sldMk cId="3401945093" sldId="323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3T14:07:55.865" v="17482" actId="20577"/>
          <ac:spMkLst>
            <pc:docMk/>
            <pc:sldMk cId="3401945093" sldId="323"/>
            <ac:spMk id="4" creationId="{1A3D69E4-4540-4F42-AB75-2518D5DD95DE}"/>
          </ac:spMkLst>
        </pc:spChg>
        <pc:picChg chg="add mod">
          <ac:chgData name="Nagewara Rao Palathya" userId="d65b0b7bc656f422" providerId="LiveId" clId="{29C217AC-3128-4482-9341-EA14C10E0236}" dt="2019-11-10T13:23:07.539" v="17416" actId="14100"/>
          <ac:picMkLst>
            <pc:docMk/>
            <pc:sldMk cId="3401945093" sldId="323"/>
            <ac:picMk id="3" creationId="{5AE46D51-05D1-4C36-8FCD-0A9A1C7D7DC0}"/>
          </ac:picMkLst>
        </pc:picChg>
        <pc:picChg chg="add mod">
          <ac:chgData name="Nagewara Rao Palathya" userId="d65b0b7bc656f422" providerId="LiveId" clId="{29C217AC-3128-4482-9341-EA14C10E0236}" dt="2019-11-10T07:49:10.452" v="15639" actId="1076"/>
          <ac:picMkLst>
            <pc:docMk/>
            <pc:sldMk cId="3401945093" sldId="323"/>
            <ac:picMk id="5" creationId="{2C80430D-459E-4521-B4FF-183F4C9457EA}"/>
          </ac:picMkLst>
        </pc:picChg>
        <pc:picChg chg="add mod">
          <ac:chgData name="Nagewara Rao Palathya" userId="d65b0b7bc656f422" providerId="LiveId" clId="{29C217AC-3128-4482-9341-EA14C10E0236}" dt="2019-11-10T07:49:13.309" v="15640" actId="1076"/>
          <ac:picMkLst>
            <pc:docMk/>
            <pc:sldMk cId="3401945093" sldId="323"/>
            <ac:picMk id="6" creationId="{33238679-83E8-4104-A52C-0F2376C7F275}"/>
          </ac:picMkLst>
        </pc:picChg>
        <pc:picChg chg="add mod">
          <ac:chgData name="Nagewara Rao Palathya" userId="d65b0b7bc656f422" providerId="LiveId" clId="{29C217AC-3128-4482-9341-EA14C10E0236}" dt="2019-11-10T07:49:18.160" v="15641" actId="1076"/>
          <ac:picMkLst>
            <pc:docMk/>
            <pc:sldMk cId="3401945093" sldId="323"/>
            <ac:picMk id="7" creationId="{3F6FF40B-B54F-455B-8514-94066829E2C8}"/>
          </ac:picMkLst>
        </pc:picChg>
        <pc:picChg chg="add mod">
          <ac:chgData name="Nagewara Rao Palathya" userId="d65b0b7bc656f422" providerId="LiveId" clId="{29C217AC-3128-4482-9341-EA14C10E0236}" dt="2019-11-10T07:49:07.075" v="15638" actId="1076"/>
          <ac:picMkLst>
            <pc:docMk/>
            <pc:sldMk cId="3401945093" sldId="323"/>
            <ac:picMk id="8" creationId="{10AB1EB7-EFCD-4634-9CC5-167928284AEE}"/>
          </ac:picMkLst>
        </pc:picChg>
        <pc:cxnChg chg="add mod">
          <ac:chgData name="Nagewara Rao Palathya" userId="d65b0b7bc656f422" providerId="LiveId" clId="{29C217AC-3128-4482-9341-EA14C10E0236}" dt="2019-11-10T07:49:07.075" v="15638" actId="1076"/>
          <ac:cxnSpMkLst>
            <pc:docMk/>
            <pc:sldMk cId="3401945093" sldId="323"/>
            <ac:cxnSpMk id="9" creationId="{3B274C1F-8C17-47C3-A0D3-E9E5A6540266}"/>
          </ac:cxnSpMkLst>
        </pc:cxnChg>
        <pc:cxnChg chg="add mod">
          <ac:chgData name="Nagewara Rao Palathya" userId="d65b0b7bc656f422" providerId="LiveId" clId="{29C217AC-3128-4482-9341-EA14C10E0236}" dt="2019-11-10T07:49:07.075" v="15638" actId="1076"/>
          <ac:cxnSpMkLst>
            <pc:docMk/>
            <pc:sldMk cId="3401945093" sldId="323"/>
            <ac:cxnSpMk id="10" creationId="{E24DEA75-A2B8-4116-B3AF-9BF62AF3BAF3}"/>
          </ac:cxnSpMkLst>
        </pc:cxnChg>
        <pc:cxnChg chg="add mod">
          <ac:chgData name="Nagewara Rao Palathya" userId="d65b0b7bc656f422" providerId="LiveId" clId="{29C217AC-3128-4482-9341-EA14C10E0236}" dt="2019-11-10T07:49:07.075" v="15638" actId="1076"/>
          <ac:cxnSpMkLst>
            <pc:docMk/>
            <pc:sldMk cId="3401945093" sldId="323"/>
            <ac:cxnSpMk id="11" creationId="{E0260BC6-975C-4A03-9EAE-4EDD3481719D}"/>
          </ac:cxnSpMkLst>
        </pc:cxnChg>
      </pc:sldChg>
      <pc:sldChg chg="addSp delSp modSp add">
        <pc:chgData name="Nagewara Rao Palathya" userId="d65b0b7bc656f422" providerId="LiveId" clId="{29C217AC-3128-4482-9341-EA14C10E0236}" dt="2019-11-10T12:27:38.060" v="17326" actId="9405"/>
        <pc:sldMkLst>
          <pc:docMk/>
          <pc:sldMk cId="209714634" sldId="327"/>
        </pc:sldMkLst>
        <pc:spChg chg="mod">
          <ac:chgData name="Nagewara Rao Palathya" userId="d65b0b7bc656f422" providerId="LiveId" clId="{29C217AC-3128-4482-9341-EA14C10E0236}" dt="2019-11-10T08:06:24.920" v="15814" actId="20577"/>
          <ac:spMkLst>
            <pc:docMk/>
            <pc:sldMk cId="209714634" sldId="327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0T11:30:44.459" v="17159" actId="207"/>
          <ac:spMkLst>
            <pc:docMk/>
            <pc:sldMk cId="209714634" sldId="327"/>
            <ac:spMk id="4" creationId="{1A3D69E4-4540-4F42-AB75-2518D5DD95DE}"/>
          </ac:spMkLst>
        </pc:spChg>
        <pc:picChg chg="add del mod">
          <ac:chgData name="Nagewara Rao Palathya" userId="d65b0b7bc656f422" providerId="LiveId" clId="{29C217AC-3128-4482-9341-EA14C10E0236}" dt="2019-11-10T08:12:14.387" v="16000" actId="478"/>
          <ac:picMkLst>
            <pc:docMk/>
            <pc:sldMk cId="209714634" sldId="327"/>
            <ac:picMk id="3" creationId="{982DCB5C-8042-4439-9BAE-7C87F96CADE0}"/>
          </ac:picMkLst>
        </pc:picChg>
        <pc:picChg chg="add del mod">
          <ac:chgData name="Nagewara Rao Palathya" userId="d65b0b7bc656f422" providerId="LiveId" clId="{29C217AC-3128-4482-9341-EA14C10E0236}" dt="2019-11-10T08:13:57.990" v="16004" actId="478"/>
          <ac:picMkLst>
            <pc:docMk/>
            <pc:sldMk cId="209714634" sldId="327"/>
            <ac:picMk id="5" creationId="{1581AF7E-5D6E-45CD-B7DD-0528A34605E9}"/>
          </ac:picMkLst>
        </pc:picChg>
        <pc:picChg chg="add mod">
          <ac:chgData name="Nagewara Rao Palathya" userId="d65b0b7bc656f422" providerId="LiveId" clId="{29C217AC-3128-4482-9341-EA14C10E0236}" dt="2019-11-10T08:38:06.812" v="16630" actId="1076"/>
          <ac:picMkLst>
            <pc:docMk/>
            <pc:sldMk cId="209714634" sldId="327"/>
            <ac:picMk id="6" creationId="{FAC502AB-675D-4DE0-AF33-CD4FFB855F50}"/>
          </ac:picMkLst>
        </pc:picChg>
        <pc:picChg chg="add mod">
          <ac:chgData name="Nagewara Rao Palathya" userId="d65b0b7bc656f422" providerId="LiveId" clId="{29C217AC-3128-4482-9341-EA14C10E0236}" dt="2019-11-10T08:38:06.812" v="16630" actId="1076"/>
          <ac:picMkLst>
            <pc:docMk/>
            <pc:sldMk cId="209714634" sldId="327"/>
            <ac:picMk id="7" creationId="{2F1D3E5C-6C24-4F23-8C7B-4158840799E3}"/>
          </ac:picMkLst>
        </pc:picChg>
        <pc:picChg chg="add mod">
          <ac:chgData name="Nagewara Rao Palathya" userId="d65b0b7bc656f422" providerId="LiveId" clId="{29C217AC-3128-4482-9341-EA14C10E0236}" dt="2019-11-10T08:38:06.812" v="16630" actId="1076"/>
          <ac:picMkLst>
            <pc:docMk/>
            <pc:sldMk cId="209714634" sldId="327"/>
            <ac:picMk id="8" creationId="{58A9027E-45D7-4ABE-86DF-D031B451033F}"/>
          </ac:picMkLst>
        </pc:picChg>
        <pc:inkChg chg="add">
          <ac:chgData name="Nagewara Rao Palathya" userId="d65b0b7bc656f422" providerId="LiveId" clId="{29C217AC-3128-4482-9341-EA14C10E0236}" dt="2019-11-10T12:26:42.210" v="17325" actId="9405"/>
          <ac:inkMkLst>
            <pc:docMk/>
            <pc:sldMk cId="209714634" sldId="327"/>
            <ac:inkMk id="3" creationId="{8B29079A-D958-40C1-A3E6-62D9B1F3AA1D}"/>
          </ac:inkMkLst>
        </pc:inkChg>
        <pc:inkChg chg="add">
          <ac:chgData name="Nagewara Rao Palathya" userId="d65b0b7bc656f422" providerId="LiveId" clId="{29C217AC-3128-4482-9341-EA14C10E0236}" dt="2019-11-10T12:27:38.060" v="17326" actId="9405"/>
          <ac:inkMkLst>
            <pc:docMk/>
            <pc:sldMk cId="209714634" sldId="327"/>
            <ac:inkMk id="5" creationId="{C80E7ABC-F762-430F-B8C8-780C88690AD4}"/>
          </ac:inkMkLst>
        </pc:inkChg>
      </pc:sldChg>
      <pc:sldChg chg="modSp add ord">
        <pc:chgData name="Nagewara Rao Palathya" userId="d65b0b7bc656f422" providerId="LiveId" clId="{29C217AC-3128-4482-9341-EA14C10E0236}" dt="2019-11-10T11:31:32.839" v="17165" actId="207"/>
        <pc:sldMkLst>
          <pc:docMk/>
          <pc:sldMk cId="477642718" sldId="329"/>
        </pc:sldMkLst>
        <pc:spChg chg="mod">
          <ac:chgData name="Nagewara Rao Palathya" userId="d65b0b7bc656f422" providerId="LiveId" clId="{29C217AC-3128-4482-9341-EA14C10E0236}" dt="2019-11-10T09:37:59.718" v="17057" actId="20577"/>
          <ac:spMkLst>
            <pc:docMk/>
            <pc:sldMk cId="477642718" sldId="329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0T11:31:32.839" v="17165" actId="207"/>
          <ac:spMkLst>
            <pc:docMk/>
            <pc:sldMk cId="477642718" sldId="329"/>
            <ac:spMk id="4" creationId="{1A3D69E4-4540-4F42-AB75-2518D5DD95DE}"/>
          </ac:spMkLst>
        </pc:spChg>
      </pc:sldChg>
      <pc:sldChg chg="addSp delSp modSp add">
        <pc:chgData name="Nagewara Rao Palathya" userId="d65b0b7bc656f422" providerId="LiveId" clId="{29C217AC-3128-4482-9341-EA14C10E0236}" dt="2019-11-10T11:32:49.085" v="17180" actId="207"/>
        <pc:sldMkLst>
          <pc:docMk/>
          <pc:sldMk cId="1237085297" sldId="330"/>
        </pc:sldMkLst>
        <pc:spChg chg="mod">
          <ac:chgData name="Nagewara Rao Palathya" userId="d65b0b7bc656f422" providerId="LiveId" clId="{29C217AC-3128-4482-9341-EA14C10E0236}" dt="2019-11-10T08:40:44.683" v="16706" actId="20577"/>
          <ac:spMkLst>
            <pc:docMk/>
            <pc:sldMk cId="1237085297" sldId="330"/>
            <ac:spMk id="2" creationId="{F8FF1213-1CD8-4DED-8C0C-0FF6CB494F82}"/>
          </ac:spMkLst>
        </pc:spChg>
        <pc:spChg chg="mod">
          <ac:chgData name="Nagewara Rao Palathya" userId="d65b0b7bc656f422" providerId="LiveId" clId="{29C217AC-3128-4482-9341-EA14C10E0236}" dt="2019-11-10T11:32:49.085" v="17180" actId="207"/>
          <ac:spMkLst>
            <pc:docMk/>
            <pc:sldMk cId="1237085297" sldId="330"/>
            <ac:spMk id="4" creationId="{1A3D69E4-4540-4F42-AB75-2518D5DD95DE}"/>
          </ac:spMkLst>
        </pc:spChg>
        <pc:picChg chg="add del mod">
          <ac:chgData name="Nagewara Rao Palathya" userId="d65b0b7bc656f422" providerId="LiveId" clId="{29C217AC-3128-4482-9341-EA14C10E0236}" dt="2019-11-10T09:22:58.457" v="16931" actId="478"/>
          <ac:picMkLst>
            <pc:docMk/>
            <pc:sldMk cId="1237085297" sldId="330"/>
            <ac:picMk id="3" creationId="{486275BB-C32F-4F7A-8146-188F51221671}"/>
          </ac:picMkLst>
        </pc:picChg>
        <pc:picChg chg="add mod">
          <ac:chgData name="Nagewara Rao Palathya" userId="d65b0b7bc656f422" providerId="LiveId" clId="{29C217AC-3128-4482-9341-EA14C10E0236}" dt="2019-11-10T09:34:45.298" v="17032" actId="14100"/>
          <ac:picMkLst>
            <pc:docMk/>
            <pc:sldMk cId="1237085297" sldId="330"/>
            <ac:picMk id="5" creationId="{E68B1D66-202E-4EE9-9F64-B2788ED4D966}"/>
          </ac:picMkLst>
        </pc:picChg>
      </pc:sldChg>
      <pc:sldChg chg="modSp add">
        <pc:chgData name="Nagewara Rao Palathya" userId="d65b0b7bc656f422" providerId="LiveId" clId="{29C217AC-3128-4482-9341-EA14C10E0236}" dt="2019-11-10T11:32:04.215" v="17172" actId="207"/>
        <pc:sldMkLst>
          <pc:docMk/>
          <pc:sldMk cId="1317645529" sldId="331"/>
        </pc:sldMkLst>
        <pc:spChg chg="mod">
          <ac:chgData name="Nagewara Rao Palathya" userId="d65b0b7bc656f422" providerId="LiveId" clId="{29C217AC-3128-4482-9341-EA14C10E0236}" dt="2019-11-10T11:32:04.215" v="17172" actId="207"/>
          <ac:spMkLst>
            <pc:docMk/>
            <pc:sldMk cId="1317645529" sldId="331"/>
            <ac:spMk id="4" creationId="{1A3D69E4-4540-4F42-AB75-2518D5DD95DE}"/>
          </ac:spMkLst>
        </pc:spChg>
      </pc:sldChg>
      <pc:sldChg chg="modSp add">
        <pc:chgData name="Nagewara Rao Palathya" userId="d65b0b7bc656f422" providerId="LiveId" clId="{29C217AC-3128-4482-9341-EA14C10E0236}" dt="2019-11-10T14:22:11.180" v="17463" actId="20577"/>
        <pc:sldMkLst>
          <pc:docMk/>
          <pc:sldMk cId="1155514163" sldId="332"/>
        </pc:sldMkLst>
        <pc:spChg chg="mod">
          <ac:chgData name="Nagewara Rao Palathya" userId="d65b0b7bc656f422" providerId="LiveId" clId="{29C217AC-3128-4482-9341-EA14C10E0236}" dt="2019-11-10T14:22:11.180" v="17463" actId="20577"/>
          <ac:spMkLst>
            <pc:docMk/>
            <pc:sldMk cId="1155514163" sldId="332"/>
            <ac:spMk id="4" creationId="{1A3D69E4-4540-4F42-AB75-2518D5DD95D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14:12:1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13350,'0'0'2289,"0"0"-928,0 0-385,0 0-95,0 0 271,0 0-47,24-10-673,-22 10-384,-2 0-48,0 12-1377,0-8-2465,-7-4-5442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14:12:1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11509,'0'0'5651,"0"0"-4499,0 0-1040,0 0 273,0 0-97,0 0-240,0 0-32,60 0-16,-51 0-1089,-7 0-1936,-2 0-2994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2:15:4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11765,'0'0'0,"0"0"0,0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2:26:4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16824,'0'0'3729,"0"0"-2416,0 0-1233,0 0 224,0 0 673,0 0-17,0 0-656,0 0-304,7 3-560,-7-3-1217,3-3-3185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2:27:3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9588,'0'0'0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E3766-B179-4928-889C-DB8573E7B517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DAC51-5F83-4EAC-8E84-D314A99C8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37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59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75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1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92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89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3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9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544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800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3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9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38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45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43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24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0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18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02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43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12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50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2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8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54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46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08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557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63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54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38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2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34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3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136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6808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08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64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04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377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808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572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009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79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5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095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379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1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803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813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714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0636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818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219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38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6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8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AC51-5F83-4EAC-8E84-D314A99C83C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7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E60-76FC-4EB6-A78F-D9F30E54A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D08C1-363E-46F0-BABC-DE32F99C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EA6EB-6A72-4C26-B1B1-23D00B63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8DF9-616D-420E-914E-E6A00834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D6C8-B2E3-4F5D-B287-97F75EF5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955A-AE98-4483-B654-A3F4A6B3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AF7EA-5C89-40D3-8308-3AB420A1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BD9A-EC71-4513-AECF-D50AC2B5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AC00-28CD-4AD2-A772-8A17C2DB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F22E-A7BD-4803-927B-3041A700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3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008E3-8C00-4C87-9BEF-219CF550B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25253-05DF-4463-B614-D6D519B1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8EEC-FADC-408C-B399-AC254093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2565-5823-4F7B-93C6-F8DBA8CE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47641-1FE7-47C8-A2FD-87FB1092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1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B334-309C-465A-BEDA-B61BB99F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7A3A-B2CA-4805-9507-1FAB4239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FBAD-15C0-401C-BA1E-7905C7BD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9C3-799F-465E-A2A7-4D125B9D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090D-C5BD-4F2F-9845-851B5E09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2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1EAD-A326-4F0D-99F0-C3396E5B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53F6-3CF5-4F33-B27A-DB8F564A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0539-1CFB-46B4-905C-2FE0696C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BAF3-F2EA-4EA2-83D0-DD6BEE1C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AB9CD-E096-44F7-8D5A-91B88A33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3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0CDE-24C7-49F2-BD2B-9F897563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BAA0-BE16-4822-B5E4-9F4C9A5DA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FED3-9A43-459A-A4BD-1CC370421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F39B-F592-4A37-87FA-EFBD1895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1FF5-47BC-478C-AEEB-D0206699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DCDAD-AFB3-43BF-B47E-2619E640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0C06-8443-4DC4-A107-98406FA9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5F88-3354-4203-8366-2A4D1EA2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BBA6D-175D-4D5F-B00D-3BDE08577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E4A85-000D-46CE-B2C6-411E73A82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4BA6D-969C-41E9-9B3B-587ED575C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1C78B-9609-4E6E-8E71-6ED33BC7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D087B-6F11-4EA5-B270-62733290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C35E5-41DA-49C3-898C-F1BCE56C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05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58AD-8A74-4A7A-8FE1-1FDB66F7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419D9-F4E9-4DE8-BFE5-26D1CED7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C8354-690C-4DD4-951E-F9A46BC3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757AD-B32B-4A3E-8086-314C7144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95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0F90B-9343-46FB-95E2-042ABF2C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0E7FC-54A0-4433-B417-FE6A4824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C8525-A6CE-4418-BA88-91E6FE59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3980-1451-45A6-92FF-9F5BFAEE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ACEA-E9D4-463E-AA8F-54BF454D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3BA5B-04E8-4D3F-87B5-EFA753C44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E8504-4E62-4DFD-B337-2D9AE3C2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55075-45D1-41BB-AB83-E4948234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E894-D70F-4B79-BA89-390FBC30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E81E-D7B6-42EA-A25F-84A810FD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490F3-FF7B-440F-B154-9B9825453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A6F2C-F89B-42BA-A066-71C88CC8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08EBF-E96C-4DBC-B76C-E08687C7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5532F-824B-4F58-8406-E8463C19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CCB90-29CD-41DA-8B80-079EF30F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4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0F675-DE84-462D-BE1D-6534ECA2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9A4D6-1825-4175-B286-AE410DF05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383C-EFFE-442D-88C0-9CAB20A31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9DB7-1674-41BF-87FD-7914D4F91406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493D-BB0E-4624-AC03-AC3C8978A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DE28-3A52-4D8F-B2A7-B9099DD1D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BD1D-EDFC-4962-9EC8-A16131434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Gamutguru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customXml" Target="../ink/ink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5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- By P Nageswara Rao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146" y="1191070"/>
            <a:ext cx="11824854" cy="5320145"/>
          </a:xfrm>
        </p:spPr>
        <p:txBody>
          <a:bodyPr>
            <a:normAutofit/>
          </a:bodyPr>
          <a:lstStyle/>
          <a:p>
            <a:endParaRPr lang="en-IN" sz="4800" dirty="0"/>
          </a:p>
          <a:p>
            <a:endParaRPr lang="en-IN" sz="4800" dirty="0"/>
          </a:p>
          <a:p>
            <a:r>
              <a:rPr lang="en-IN" sz="4800" u="sng" dirty="0">
                <a:solidFill>
                  <a:schemeClr val="accent1"/>
                </a:solidFill>
              </a:rPr>
              <a:t>Gamut Gurus Technologies</a:t>
            </a:r>
          </a:p>
          <a:p>
            <a:endParaRPr lang="en-IN" sz="3600" dirty="0">
              <a:solidFill>
                <a:schemeClr val="accent1"/>
              </a:solidFill>
            </a:endParaRPr>
          </a:p>
          <a:p>
            <a:endParaRPr lang="en-IN" sz="3600" dirty="0">
              <a:solidFill>
                <a:schemeClr val="accent1"/>
              </a:solidFill>
            </a:endParaRPr>
          </a:p>
          <a:p>
            <a:pPr algn="l"/>
            <a:r>
              <a:rPr lang="en-IN" sz="2800" b="1" dirty="0">
                <a:solidFill>
                  <a:schemeClr val="accent1"/>
                </a:solidFill>
              </a:rPr>
              <a:t>Email:</a:t>
            </a:r>
            <a:r>
              <a:rPr lang="en-IN" sz="2800" dirty="0">
                <a:solidFill>
                  <a:schemeClr val="accent1"/>
                </a:solidFill>
              </a:rPr>
              <a:t> </a:t>
            </a:r>
            <a:r>
              <a:rPr lang="en-IN" sz="2800" dirty="0">
                <a:solidFill>
                  <a:schemeClr val="accent1"/>
                </a:solidFill>
                <a:hlinkClick r:id="rId3"/>
              </a:rPr>
              <a:t>info@Gamutgurus.com</a:t>
            </a:r>
            <a:endParaRPr lang="en-IN" sz="2800" dirty="0">
              <a:solidFill>
                <a:schemeClr val="accent1"/>
              </a:solidFill>
            </a:endParaRPr>
          </a:p>
          <a:p>
            <a:pPr algn="l"/>
            <a:r>
              <a:rPr lang="en-IN" sz="2800" b="1" dirty="0">
                <a:solidFill>
                  <a:schemeClr val="accent1"/>
                </a:solidFill>
              </a:rPr>
              <a:t>Contact:</a:t>
            </a:r>
            <a:r>
              <a:rPr lang="en-IN" sz="2800" dirty="0">
                <a:solidFill>
                  <a:schemeClr val="accent1"/>
                </a:solidFill>
              </a:rPr>
              <a:t> +91- 97393 68768</a:t>
            </a:r>
          </a:p>
        </p:txBody>
      </p:sp>
    </p:spTree>
    <p:extLst>
      <p:ext uri="{BB962C8B-B14F-4D97-AF65-F5344CB8AC3E}">
        <p14:creationId xmlns:p14="http://schemas.microsoft.com/office/powerpoint/2010/main" val="322456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597803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Kubernetes Cluster</a:t>
            </a:r>
            <a:endParaRPr lang="en-IN" sz="3600" b="1" u="sng" dirty="0">
              <a:solidFill>
                <a:schemeClr val="accent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922639"/>
            <a:ext cx="11836468" cy="535384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Kubernetes </a:t>
            </a:r>
            <a:r>
              <a:rPr lang="en-IN" dirty="0">
                <a:solidFill>
                  <a:schemeClr val="accent1"/>
                </a:solidFill>
              </a:rPr>
              <a:t>abstracts</a:t>
            </a:r>
            <a:r>
              <a:rPr lang="en-IN" dirty="0"/>
              <a:t> the runtime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Container runtime can be ‘</a:t>
            </a:r>
            <a:r>
              <a:rPr lang="en-IN" dirty="0">
                <a:solidFill>
                  <a:schemeClr val="accent1"/>
                </a:solidFill>
              </a:rPr>
              <a:t>Docker</a:t>
            </a:r>
            <a:r>
              <a:rPr lang="en-IN" dirty="0"/>
              <a:t>’ or </a:t>
            </a:r>
          </a:p>
          <a:p>
            <a:pPr algn="l"/>
            <a:r>
              <a:rPr lang="en-IN" dirty="0"/>
              <a:t>      ‘</a:t>
            </a:r>
            <a:r>
              <a:rPr lang="en-IN" dirty="0" err="1">
                <a:solidFill>
                  <a:schemeClr val="accent1"/>
                </a:solidFill>
              </a:rPr>
              <a:t>Container</a:t>
            </a:r>
            <a:r>
              <a:rPr lang="en-IN" b="1" dirty="0" err="1">
                <a:solidFill>
                  <a:schemeClr val="accent1"/>
                </a:solidFill>
              </a:rPr>
              <a:t>d</a:t>
            </a:r>
            <a:r>
              <a:rPr lang="en-IN" dirty="0"/>
              <a:t>’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 err="1"/>
              <a:t>Container</a:t>
            </a:r>
            <a:r>
              <a:rPr lang="en-IN" b="1" dirty="0" err="1"/>
              <a:t>d</a:t>
            </a:r>
            <a:r>
              <a:rPr lang="en-IN" dirty="0"/>
              <a:t> is </a:t>
            </a:r>
            <a:r>
              <a:rPr lang="en-IN" dirty="0">
                <a:solidFill>
                  <a:schemeClr val="accent1"/>
                </a:solidFill>
              </a:rPr>
              <a:t>overtaking</a:t>
            </a:r>
            <a:r>
              <a:rPr lang="en-IN" dirty="0"/>
              <a:t> Docker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 err="1"/>
              <a:t>Container</a:t>
            </a:r>
            <a:r>
              <a:rPr lang="en-IN" b="1" dirty="0" err="1"/>
              <a:t>d</a:t>
            </a:r>
            <a:r>
              <a:rPr lang="en-IN" dirty="0"/>
              <a:t> is </a:t>
            </a:r>
            <a:r>
              <a:rPr lang="en-IN" dirty="0">
                <a:solidFill>
                  <a:schemeClr val="accent1"/>
                </a:solidFill>
              </a:rPr>
              <a:t>stripped-down</a:t>
            </a:r>
            <a:r>
              <a:rPr lang="en-IN" dirty="0"/>
              <a:t> version of Docker.</a:t>
            </a:r>
          </a:p>
          <a:p>
            <a:pPr algn="l"/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b="1" dirty="0">
                <a:solidFill>
                  <a:srgbClr val="0070C0"/>
                </a:solidFill>
              </a:rPr>
              <a:t>Abstraction</a:t>
            </a:r>
            <a:r>
              <a:rPr lang="en-IN" dirty="0">
                <a:solidFill>
                  <a:srgbClr val="0070C0"/>
                </a:solidFill>
              </a:rPr>
              <a:t>:- </a:t>
            </a:r>
            <a:r>
              <a:rPr lang="en-IN" dirty="0"/>
              <a:t>Facilitated by </a:t>
            </a:r>
            <a:r>
              <a:rPr lang="en-IN" dirty="0">
                <a:solidFill>
                  <a:schemeClr val="accent1"/>
                </a:solidFill>
              </a:rPr>
              <a:t>Container Runtime Interface</a:t>
            </a:r>
          </a:p>
          <a:p>
            <a:pPr algn="l"/>
            <a:r>
              <a:rPr lang="en-IN" dirty="0"/>
              <a:t> using which you can integrate any </a:t>
            </a:r>
            <a:r>
              <a:rPr lang="en-IN" dirty="0">
                <a:solidFill>
                  <a:schemeClr val="accent1"/>
                </a:solidFill>
              </a:rPr>
              <a:t>3</a:t>
            </a:r>
            <a:r>
              <a:rPr lang="en-IN" baseline="30000" dirty="0">
                <a:solidFill>
                  <a:schemeClr val="accent1"/>
                </a:solidFill>
              </a:rPr>
              <a:t>rd</a:t>
            </a:r>
            <a:r>
              <a:rPr lang="en-IN" dirty="0">
                <a:solidFill>
                  <a:schemeClr val="accent1"/>
                </a:solidFill>
              </a:rPr>
              <a:t> party</a:t>
            </a:r>
            <a:r>
              <a:rPr lang="en-IN" dirty="0"/>
              <a:t> container runtime. </a:t>
            </a:r>
            <a:r>
              <a:rPr lang="en-IN" u="sng" dirty="0"/>
              <a:t>Thanks </a:t>
            </a:r>
            <a:r>
              <a:rPr lang="en-IN" u="sng" dirty="0">
                <a:solidFill>
                  <a:schemeClr val="accent1"/>
                </a:solidFill>
              </a:rPr>
              <a:t>CRI</a:t>
            </a:r>
            <a:r>
              <a:rPr lang="en-IN" u="sng" dirty="0"/>
              <a:t>!</a:t>
            </a: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188A6-2554-4575-9A66-E48E208B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84" y="956337"/>
            <a:ext cx="6703221" cy="30697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CD4BC4-90CB-4DF0-9E95-9AA9BD56CE49}"/>
              </a:ext>
            </a:extLst>
          </p:cNvPr>
          <p:cNvSpPr/>
          <p:nvPr/>
        </p:nvSpPr>
        <p:spPr>
          <a:xfrm>
            <a:off x="8646749" y="1057108"/>
            <a:ext cx="1344706" cy="84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Master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7EF061-56EC-45E4-A64D-CDDE5B7B9E59}"/>
              </a:ext>
            </a:extLst>
          </p:cNvPr>
          <p:cNvCxnSpPr>
            <a:cxnSpLocks/>
          </p:cNvCxnSpPr>
          <p:nvPr/>
        </p:nvCxnSpPr>
        <p:spPr>
          <a:xfrm>
            <a:off x="8991456" y="1886484"/>
            <a:ext cx="529062" cy="372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AC6A28-32F4-4549-94D6-842AFF95EA3E}"/>
              </a:ext>
            </a:extLst>
          </p:cNvPr>
          <p:cNvCxnSpPr>
            <a:cxnSpLocks/>
          </p:cNvCxnSpPr>
          <p:nvPr/>
        </p:nvCxnSpPr>
        <p:spPr>
          <a:xfrm flipH="1">
            <a:off x="8229600" y="1777172"/>
            <a:ext cx="1089504" cy="481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F7B7DF-83EA-4145-9DED-ADC510DE9752}"/>
              </a:ext>
            </a:extLst>
          </p:cNvPr>
          <p:cNvCxnSpPr>
            <a:cxnSpLocks/>
          </p:cNvCxnSpPr>
          <p:nvPr/>
        </p:nvCxnSpPr>
        <p:spPr>
          <a:xfrm>
            <a:off x="8858760" y="1806115"/>
            <a:ext cx="1746487" cy="452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9F3A65-965F-4B8C-B37F-5808E5B7A272}"/>
              </a:ext>
            </a:extLst>
          </p:cNvPr>
          <p:cNvCxnSpPr>
            <a:cxnSpLocks/>
          </p:cNvCxnSpPr>
          <p:nvPr/>
        </p:nvCxnSpPr>
        <p:spPr>
          <a:xfrm flipH="1">
            <a:off x="6705312" y="1902677"/>
            <a:ext cx="2286144" cy="356429"/>
          </a:xfrm>
          <a:prstGeom prst="straightConnector1">
            <a:avLst/>
          </a:prstGeom>
          <a:ln w="28575">
            <a:solidFill>
              <a:schemeClr val="accent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5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Kubernetes Vs Docker Swarm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IN" b="1" dirty="0">
                <a:solidFill>
                  <a:schemeClr val="accent1"/>
                </a:solidFill>
              </a:rPr>
              <a:t>Orchestrators</a:t>
            </a:r>
            <a:r>
              <a:rPr lang="en-IN" dirty="0"/>
              <a:t>:</a:t>
            </a:r>
          </a:p>
          <a:p>
            <a:pPr algn="l"/>
            <a:r>
              <a:rPr lang="en-IN" dirty="0"/>
              <a:t>	- Docker swarm</a:t>
            </a:r>
          </a:p>
          <a:p>
            <a:pPr algn="l"/>
            <a:r>
              <a:rPr lang="en-IN" dirty="0"/>
              <a:t>	- Mesosphere’s DCOS</a:t>
            </a:r>
          </a:p>
          <a:p>
            <a:pPr algn="l"/>
            <a:r>
              <a:rPr lang="en-IN" dirty="0"/>
              <a:t>	- Kubernetes</a:t>
            </a:r>
          </a:p>
          <a:p>
            <a:pPr algn="l"/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During 2016 and 2017 Orchestrator </a:t>
            </a:r>
            <a:r>
              <a:rPr lang="en-IN" dirty="0">
                <a:solidFill>
                  <a:schemeClr val="accent1"/>
                </a:solidFill>
              </a:rPr>
              <a:t>wars</a:t>
            </a:r>
            <a:r>
              <a:rPr lang="en-IN" dirty="0"/>
              <a:t>, Kubernetes </a:t>
            </a:r>
            <a:r>
              <a:rPr lang="en-IN" dirty="0">
                <a:solidFill>
                  <a:schemeClr val="accent1"/>
                </a:solidFill>
              </a:rPr>
              <a:t>WON</a:t>
            </a:r>
            <a:r>
              <a:rPr lang="en-IN" dirty="0"/>
              <a:t> with active development and </a:t>
            </a:r>
            <a:r>
              <a:rPr lang="en-IN" dirty="0">
                <a:solidFill>
                  <a:schemeClr val="accent1"/>
                </a:solidFill>
              </a:rPr>
              <a:t>market-share</a:t>
            </a:r>
            <a:r>
              <a:rPr lang="en-IN" dirty="0"/>
              <a:t>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31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Kubernetes - Data centre OS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algn="l"/>
            <a:r>
              <a:rPr lang="en-IN" b="1" u="sng" dirty="0"/>
              <a:t>What is an Data centre OS? </a:t>
            </a:r>
          </a:p>
          <a:p>
            <a:pPr algn="l"/>
            <a:endParaRPr lang="en-IN" sz="1800" b="1" u="sng" dirty="0"/>
          </a:p>
          <a:p>
            <a:pPr marL="342900" indent="-342900" algn="l">
              <a:buFontTx/>
              <a:buChar char="-"/>
            </a:pPr>
            <a:r>
              <a:rPr lang="en-US" dirty="0"/>
              <a:t>Sometimes, we call Kubernetes as “Data Center </a:t>
            </a:r>
            <a:r>
              <a:rPr lang="en-US" dirty="0">
                <a:solidFill>
                  <a:schemeClr val="accent1"/>
                </a:solidFill>
              </a:rPr>
              <a:t>OS</a:t>
            </a:r>
            <a:r>
              <a:rPr lang="en-US" dirty="0"/>
              <a:t>”</a:t>
            </a:r>
            <a:endParaRPr lang="en-IN" b="1" u="sng" dirty="0"/>
          </a:p>
          <a:p>
            <a:pPr marL="342900" indent="-342900" algn="l">
              <a:buFontTx/>
              <a:buChar char="-"/>
            </a:pPr>
            <a:r>
              <a:rPr lang="en-IN" dirty="0"/>
              <a:t>In modern Data Centre architectures, we are abandoning traditional view of Data Centre as collection of computers. </a:t>
            </a:r>
            <a:r>
              <a:rPr lang="en-IN" b="1" dirty="0">
                <a:solidFill>
                  <a:srgbClr val="0070C0"/>
                </a:solidFill>
              </a:rPr>
              <a:t>Instead..,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We are viewing it as a single large computer. </a:t>
            </a:r>
            <a:r>
              <a:rPr lang="en-IN" b="1" dirty="0">
                <a:solidFill>
                  <a:srgbClr val="0070C0"/>
                </a:solidFill>
              </a:rPr>
              <a:t>What does that mean?</a:t>
            </a:r>
          </a:p>
          <a:p>
            <a:pPr marL="342900" indent="-342900" algn="l">
              <a:buFontTx/>
              <a:buChar char="-"/>
            </a:pPr>
            <a:endParaRPr lang="en-IN" b="1" dirty="0">
              <a:solidFill>
                <a:srgbClr val="0070C0"/>
              </a:solidFill>
            </a:endParaRPr>
          </a:p>
          <a:p>
            <a:pPr algn="l"/>
            <a:r>
              <a:rPr lang="en-IN" b="1" u="sng" dirty="0">
                <a:solidFill>
                  <a:srgbClr val="0070C0"/>
                </a:solidFill>
              </a:rPr>
              <a:t>To understand that in better way.. Look at this example.</a:t>
            </a:r>
            <a:endParaRPr lang="en-IN" b="1" dirty="0">
              <a:solidFill>
                <a:srgbClr val="0070C0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IN" dirty="0">
                <a:highlight>
                  <a:srgbClr val="C0C0C0"/>
                </a:highlight>
              </a:rPr>
              <a:t>A typical computer is a collection of CPU, RAM, Storage and Networking.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highlight>
                  <a:srgbClr val="C0C0C0"/>
                </a:highlight>
              </a:rPr>
              <a:t>Having OS, for example.. It’s rare for a developer to take care which </a:t>
            </a:r>
            <a:r>
              <a:rPr lang="en-IN" u="sng" dirty="0">
                <a:highlight>
                  <a:srgbClr val="C0C0C0"/>
                </a:highlight>
              </a:rPr>
              <a:t>CPU core </a:t>
            </a:r>
            <a:r>
              <a:rPr lang="en-IN" dirty="0">
                <a:highlight>
                  <a:srgbClr val="C0C0C0"/>
                </a:highlight>
              </a:rPr>
              <a:t>or exact </a:t>
            </a:r>
            <a:r>
              <a:rPr lang="en-IN" u="sng" dirty="0">
                <a:highlight>
                  <a:srgbClr val="C0C0C0"/>
                </a:highlight>
              </a:rPr>
              <a:t>Memory address</a:t>
            </a:r>
            <a:r>
              <a:rPr lang="en-IN" dirty="0">
                <a:highlight>
                  <a:srgbClr val="C0C0C0"/>
                </a:highlight>
              </a:rPr>
              <a:t> their application uses.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highlight>
                  <a:srgbClr val="C0C0C0"/>
                </a:highlight>
              </a:rPr>
              <a:t>We let the OS decide all of that! Means it abstracts away all of the CPU, Memory details.</a:t>
            </a:r>
          </a:p>
        </p:txBody>
      </p:sp>
    </p:spTree>
    <p:extLst>
      <p:ext uri="{BB962C8B-B14F-4D97-AF65-F5344CB8AC3E}">
        <p14:creationId xmlns:p14="http://schemas.microsoft.com/office/powerpoint/2010/main" val="402757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Kubernetes - Data centre OS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Now, apply this same </a:t>
            </a:r>
            <a:r>
              <a:rPr lang="en-US" dirty="0">
                <a:solidFill>
                  <a:schemeClr val="accent1"/>
                </a:solidFill>
              </a:rPr>
              <a:t>abstraction</a:t>
            </a:r>
            <a:r>
              <a:rPr lang="en-US" dirty="0"/>
              <a:t> to data center resources.</a:t>
            </a:r>
          </a:p>
          <a:p>
            <a:pPr marL="342900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typical</a:t>
            </a:r>
            <a:r>
              <a:rPr lang="en-US" dirty="0"/>
              <a:t> Data Center is collection of computers.  In </a:t>
            </a:r>
            <a:r>
              <a:rPr lang="en-US" dirty="0">
                <a:solidFill>
                  <a:schemeClr val="accent1"/>
                </a:solidFill>
              </a:rPr>
              <a:t>modern</a:t>
            </a:r>
            <a:r>
              <a:rPr lang="en-US" dirty="0"/>
              <a:t> data center architecture, we view the data center as just a </a:t>
            </a:r>
            <a:r>
              <a:rPr lang="en-US" dirty="0">
                <a:solidFill>
                  <a:schemeClr val="accent1"/>
                </a:solidFill>
              </a:rPr>
              <a:t>pool of compute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network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storage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This means we </a:t>
            </a:r>
            <a:r>
              <a:rPr lang="en-US" dirty="0">
                <a:solidFill>
                  <a:schemeClr val="accent1"/>
                </a:solidFill>
              </a:rPr>
              <a:t>no</a:t>
            </a:r>
            <a:r>
              <a:rPr lang="en-US" dirty="0"/>
              <a:t> longer need to </a:t>
            </a:r>
            <a:r>
              <a:rPr lang="en-US" dirty="0">
                <a:solidFill>
                  <a:schemeClr val="accent1"/>
                </a:solidFill>
              </a:rPr>
              <a:t>care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about</a:t>
            </a:r>
            <a:r>
              <a:rPr lang="en-US" dirty="0"/>
              <a:t> which server or LUN our containers are running on - just leave this up to the data center OS.</a:t>
            </a:r>
          </a:p>
          <a:p>
            <a:pPr marL="342900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Gone are the days of taking your app and saying “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this part of the app on this </a:t>
            </a:r>
            <a:r>
              <a:rPr lang="en-US" dirty="0">
                <a:solidFill>
                  <a:schemeClr val="accent1"/>
                </a:solidFill>
              </a:rPr>
              <a:t>node</a:t>
            </a:r>
            <a:r>
              <a:rPr lang="en-US" dirty="0"/>
              <a:t>, with this </a:t>
            </a:r>
            <a:r>
              <a:rPr lang="en-US" dirty="0">
                <a:solidFill>
                  <a:schemeClr val="accent1"/>
                </a:solidFill>
              </a:rPr>
              <a:t>IP</a:t>
            </a:r>
            <a:r>
              <a:rPr lang="en-US" dirty="0"/>
              <a:t>, on this specific </a:t>
            </a:r>
            <a:r>
              <a:rPr lang="en-US" dirty="0">
                <a:solidFill>
                  <a:schemeClr val="accent1"/>
                </a:solidFill>
              </a:rPr>
              <a:t>LUN</a:t>
            </a:r>
            <a:r>
              <a:rPr lang="en-US" dirty="0"/>
              <a:t>…“.</a:t>
            </a:r>
          </a:p>
          <a:p>
            <a:pPr marL="342900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In the cloud-native Kubernetes world, we’re more about saying “Hey Kubernetes, I’ve got this app and it consists of these parts…</a:t>
            </a:r>
            <a:r>
              <a:rPr lang="en-US" dirty="0">
                <a:solidFill>
                  <a:schemeClr val="accent1"/>
                </a:solidFill>
              </a:rPr>
              <a:t> just run it for me please</a:t>
            </a:r>
            <a:r>
              <a:rPr lang="en-US" dirty="0"/>
              <a:t>”. </a:t>
            </a:r>
          </a:p>
          <a:p>
            <a:pPr marL="342900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Kubernetes then goes off and does all the </a:t>
            </a:r>
            <a:r>
              <a:rPr lang="en-US" dirty="0">
                <a:solidFill>
                  <a:schemeClr val="accent1"/>
                </a:solidFill>
              </a:rPr>
              <a:t>hard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scheduling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orchestration</a:t>
            </a:r>
            <a:r>
              <a:rPr lang="en-US" dirty="0"/>
              <a:t>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70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Data Centre OS - Simple Analogy</a:t>
            </a:r>
            <a:endParaRPr lang="en-IN" sz="3600" b="1" u="sng" dirty="0">
              <a:solidFill>
                <a:schemeClr val="accent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1" u="sng" dirty="0">
                <a:solidFill>
                  <a:schemeClr val="accent1"/>
                </a:solidFill>
              </a:rPr>
              <a:t>Kubernetes is Data </a:t>
            </a:r>
            <a:r>
              <a:rPr lang="en-IN" b="1" u="sng" dirty="0" err="1">
                <a:solidFill>
                  <a:schemeClr val="accent1"/>
                </a:solidFill>
              </a:rPr>
              <a:t>Center</a:t>
            </a:r>
            <a:r>
              <a:rPr lang="en-IN" b="1" u="sng" dirty="0">
                <a:solidFill>
                  <a:schemeClr val="accent1"/>
                </a:solidFill>
              </a:rPr>
              <a:t> OS</a:t>
            </a:r>
          </a:p>
          <a:p>
            <a:endParaRPr lang="en-IN" b="1" u="sng" dirty="0"/>
          </a:p>
          <a:p>
            <a:pPr algn="l"/>
            <a:r>
              <a:rPr lang="en-IN" b="1" dirty="0"/>
              <a:t>Think about the process of sending goods via courier services:</a:t>
            </a:r>
          </a:p>
          <a:p>
            <a:pPr algn="l"/>
            <a:endParaRPr lang="en-IN" b="1" dirty="0">
              <a:solidFill>
                <a:schemeClr val="accent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IN" dirty="0"/>
              <a:t>You need to only </a:t>
            </a:r>
            <a:r>
              <a:rPr lang="en-IN" dirty="0">
                <a:solidFill>
                  <a:schemeClr val="accent1"/>
                </a:solidFill>
              </a:rPr>
              <a:t>package</a:t>
            </a:r>
            <a:r>
              <a:rPr lang="en-IN" dirty="0"/>
              <a:t> and put a </a:t>
            </a:r>
            <a:r>
              <a:rPr lang="en-IN" dirty="0">
                <a:solidFill>
                  <a:schemeClr val="accent1"/>
                </a:solidFill>
              </a:rPr>
              <a:t>label</a:t>
            </a:r>
            <a:r>
              <a:rPr lang="en-IN" dirty="0"/>
              <a:t> on it.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Rest of the complex logistics like </a:t>
            </a:r>
            <a:r>
              <a:rPr lang="en-IN" dirty="0">
                <a:solidFill>
                  <a:schemeClr val="accent1"/>
                </a:solidFill>
              </a:rPr>
              <a:t>which</a:t>
            </a:r>
            <a:r>
              <a:rPr lang="en-IN" dirty="0"/>
              <a:t> plane, truck, drivers will be taken care by the </a:t>
            </a:r>
            <a:r>
              <a:rPr lang="en-IN" dirty="0">
                <a:solidFill>
                  <a:schemeClr val="accent1"/>
                </a:solidFill>
              </a:rPr>
              <a:t>courier service</a:t>
            </a:r>
            <a:r>
              <a:rPr lang="en-IN" dirty="0"/>
              <a:t> provider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Kubernetes just </a:t>
            </a:r>
            <a:r>
              <a:rPr lang="en-IN" dirty="0">
                <a:solidFill>
                  <a:schemeClr val="accent1"/>
                </a:solidFill>
              </a:rPr>
              <a:t>does</a:t>
            </a:r>
            <a:r>
              <a:rPr lang="en-IN" dirty="0"/>
              <a:t> the </a:t>
            </a:r>
            <a:r>
              <a:rPr lang="en-IN" dirty="0">
                <a:solidFill>
                  <a:schemeClr val="accent1"/>
                </a:solidFill>
              </a:rPr>
              <a:t>same</a:t>
            </a:r>
            <a:r>
              <a:rPr lang="en-IN" dirty="0"/>
              <a:t> in Data </a:t>
            </a:r>
            <a:r>
              <a:rPr lang="en-IN" dirty="0" err="1"/>
              <a:t>Center</a:t>
            </a:r>
            <a:endParaRPr lang="en-IN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r>
              <a:rPr lang="en-IN" dirty="0"/>
              <a:t>    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3A90B-C66B-4006-88C6-EF00D1E8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24" y="4128653"/>
            <a:ext cx="5296930" cy="25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2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Conclusion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 lnSpcReduction="10000"/>
          </a:bodyPr>
          <a:lstStyle/>
          <a:p>
            <a:pPr algn="l"/>
            <a:endParaRPr lang="en-IN" b="1" dirty="0">
              <a:solidFill>
                <a:srgbClr val="0070C0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IN" dirty="0"/>
              <a:t>You </a:t>
            </a:r>
            <a:r>
              <a:rPr lang="en-IN" dirty="0">
                <a:solidFill>
                  <a:schemeClr val="accent1"/>
                </a:solidFill>
              </a:rPr>
              <a:t>develop</a:t>
            </a:r>
            <a:r>
              <a:rPr lang="en-IN" dirty="0"/>
              <a:t> your application with </a:t>
            </a:r>
            <a:r>
              <a:rPr lang="en-IN" dirty="0">
                <a:solidFill>
                  <a:schemeClr val="accent1"/>
                </a:solidFill>
              </a:rPr>
              <a:t>Docker</a:t>
            </a:r>
            <a:r>
              <a:rPr lang="en-IN" dirty="0"/>
              <a:t> and then use </a:t>
            </a:r>
            <a:r>
              <a:rPr lang="en-IN" dirty="0">
                <a:solidFill>
                  <a:schemeClr val="accent1"/>
                </a:solidFill>
              </a:rPr>
              <a:t>Kubernetes</a:t>
            </a:r>
            <a:r>
              <a:rPr lang="en-IN" dirty="0"/>
              <a:t> to </a:t>
            </a:r>
            <a:r>
              <a:rPr lang="en-IN" dirty="0">
                <a:solidFill>
                  <a:schemeClr val="accent1"/>
                </a:solidFill>
              </a:rPr>
              <a:t>Run</a:t>
            </a:r>
            <a:r>
              <a:rPr lang="en-IN" dirty="0"/>
              <a:t>/Orchestrate it.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Use Kubernetes to </a:t>
            </a:r>
            <a:r>
              <a:rPr lang="en-IN" dirty="0">
                <a:solidFill>
                  <a:schemeClr val="accent1"/>
                </a:solidFill>
              </a:rPr>
              <a:t>run</a:t>
            </a:r>
            <a:r>
              <a:rPr lang="en-IN" dirty="0"/>
              <a:t> your containerized Application in </a:t>
            </a:r>
            <a:r>
              <a:rPr lang="en-IN" dirty="0">
                <a:solidFill>
                  <a:schemeClr val="accent1"/>
                </a:solidFill>
              </a:rPr>
              <a:t>Test</a:t>
            </a:r>
            <a:r>
              <a:rPr lang="en-IN" dirty="0"/>
              <a:t> or </a:t>
            </a:r>
            <a:r>
              <a:rPr lang="en-IN" dirty="0">
                <a:solidFill>
                  <a:schemeClr val="accent1"/>
                </a:solidFill>
              </a:rPr>
              <a:t>Production</a:t>
            </a:r>
            <a:r>
              <a:rPr lang="en-IN" dirty="0"/>
              <a:t> with Orchestrator </a:t>
            </a:r>
            <a:r>
              <a:rPr lang="en-IN" dirty="0">
                <a:solidFill>
                  <a:schemeClr val="accent1"/>
                </a:solidFill>
              </a:rPr>
              <a:t>capabilities</a:t>
            </a:r>
            <a:r>
              <a:rPr lang="en-IN" b="1" dirty="0"/>
              <a:t> </a:t>
            </a:r>
            <a:r>
              <a:rPr lang="en-IN" dirty="0"/>
              <a:t>such as Deploy, Scale-up, Scale-down, Perform updates &amp; rollback without much </a:t>
            </a:r>
            <a:r>
              <a:rPr lang="en-IN" dirty="0">
                <a:solidFill>
                  <a:schemeClr val="accent1"/>
                </a:solidFill>
              </a:rPr>
              <a:t>supervision</a:t>
            </a:r>
            <a:r>
              <a:rPr lang="en-IN" dirty="0"/>
              <a:t>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Kubernetes and Docker are </a:t>
            </a:r>
            <a:r>
              <a:rPr lang="en-IN" dirty="0">
                <a:solidFill>
                  <a:schemeClr val="accent1"/>
                </a:solidFill>
              </a:rPr>
              <a:t>Complimentary</a:t>
            </a:r>
            <a:r>
              <a:rPr lang="en-IN" dirty="0"/>
              <a:t> technologies.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We integrate Docker and Kubernetes to </a:t>
            </a:r>
            <a:r>
              <a:rPr lang="en-IN" dirty="0">
                <a:solidFill>
                  <a:schemeClr val="accent1"/>
                </a:solidFill>
              </a:rPr>
              <a:t>Package</a:t>
            </a:r>
            <a:r>
              <a:rPr lang="en-IN" dirty="0"/>
              <a:t> the application code with dependencies and </a:t>
            </a:r>
            <a:r>
              <a:rPr lang="en-IN" dirty="0">
                <a:solidFill>
                  <a:schemeClr val="accent1"/>
                </a:solidFill>
              </a:rPr>
              <a:t>Run</a:t>
            </a:r>
            <a:r>
              <a:rPr lang="en-IN" dirty="0"/>
              <a:t> the application on Production or Test.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Kubernetes is a Data centre </a:t>
            </a:r>
            <a:r>
              <a:rPr lang="en-IN" dirty="0">
                <a:solidFill>
                  <a:schemeClr val="accent1"/>
                </a:solidFill>
              </a:rPr>
              <a:t>OS </a:t>
            </a:r>
            <a:r>
              <a:rPr lang="en-IN" dirty="0"/>
              <a:t>(OS for Dev &amp; Kubernetes for Data centre)</a:t>
            </a:r>
          </a:p>
          <a:p>
            <a:pPr algn="l"/>
            <a:endParaRPr lang="en-IN" dirty="0"/>
          </a:p>
          <a:p>
            <a:pPr marL="342900" indent="-342900" algn="l">
              <a:buFontTx/>
              <a:buChar char="-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799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597803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956337"/>
            <a:ext cx="11824854" cy="5320145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31FA5-ADF5-4C47-9E07-F4F08339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1" y="4825238"/>
            <a:ext cx="3651691" cy="1881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84B71-F80A-46A2-ABF1-94353854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73" y="4825238"/>
            <a:ext cx="3542068" cy="1881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EDB55-FF4F-465A-A0BC-8AA701F1D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075" y="4825238"/>
            <a:ext cx="3354833" cy="1881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7A8FDC-8346-42E8-9CBC-3C9DD95F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73" y="1153560"/>
            <a:ext cx="4993341" cy="247266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4915B4-E91A-449C-9A8E-4B2C9010A52B}"/>
              </a:ext>
            </a:extLst>
          </p:cNvPr>
          <p:cNvCxnSpPr>
            <a:stCxn id="3" idx="2"/>
          </p:cNvCxnSpPr>
          <p:nvPr/>
        </p:nvCxnSpPr>
        <p:spPr>
          <a:xfrm>
            <a:off x="5930444" y="3626223"/>
            <a:ext cx="4192" cy="13962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DC3EC9-C27C-46C5-8919-D5F7B105EB60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2064837" y="3626223"/>
            <a:ext cx="3865607" cy="119901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C47300-7F6C-4AF4-BD83-2E00F0A5077B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930444" y="3626223"/>
            <a:ext cx="3845063" cy="119901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C8E459-9158-4593-A8DC-AED4D116AED6}"/>
                  </a:ext>
                </a:extLst>
              </p14:cNvPr>
              <p14:cNvContentPartPr/>
              <p14:nvPr/>
            </p14:nvContentPartPr>
            <p14:xfrm>
              <a:off x="7227741" y="225304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C8E459-9158-4593-A8DC-AED4D116AE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9101" y="22440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68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604682"/>
            <a:ext cx="11824854" cy="518404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 Kubernetes cluster is made of </a:t>
            </a:r>
            <a:r>
              <a:rPr lang="en-US" sz="2800" dirty="0">
                <a:solidFill>
                  <a:schemeClr val="accent1"/>
                </a:solidFill>
              </a:rPr>
              <a:t>Masters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1"/>
                </a:solidFill>
              </a:rPr>
              <a:t>Nodes</a:t>
            </a:r>
          </a:p>
          <a:p>
            <a:endParaRPr lang="en-US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/>
              <a:t>Master/Nodes are </a:t>
            </a:r>
            <a:r>
              <a:rPr lang="en-US" sz="2800" b="1" dirty="0">
                <a:solidFill>
                  <a:schemeClr val="accent1"/>
                </a:solidFill>
              </a:rPr>
              <a:t>Linux</a:t>
            </a:r>
            <a:r>
              <a:rPr lang="en-US" sz="2800" b="1" dirty="0"/>
              <a:t> hosts that can be:</a:t>
            </a:r>
          </a:p>
          <a:p>
            <a:pPr algn="l"/>
            <a:r>
              <a:rPr lang="en-US" sz="2800" dirty="0"/>
              <a:t>	- </a:t>
            </a:r>
            <a:r>
              <a:rPr lang="en-US" sz="2800" dirty="0">
                <a:solidFill>
                  <a:schemeClr val="accent1"/>
                </a:solidFill>
              </a:rPr>
              <a:t>VMs</a:t>
            </a:r>
          </a:p>
          <a:p>
            <a:pPr algn="l"/>
            <a:r>
              <a:rPr lang="en-US" sz="2800" dirty="0"/>
              <a:t>	- </a:t>
            </a:r>
            <a:r>
              <a:rPr lang="en-US" sz="2800" dirty="0">
                <a:solidFill>
                  <a:schemeClr val="accent1"/>
                </a:solidFill>
              </a:rPr>
              <a:t>Bare</a:t>
            </a:r>
            <a:r>
              <a:rPr lang="en-US" sz="2800" dirty="0"/>
              <a:t> metal servers</a:t>
            </a:r>
          </a:p>
          <a:p>
            <a:pPr algn="l"/>
            <a:r>
              <a:rPr lang="en-US" sz="2800" dirty="0"/>
              <a:t>	- </a:t>
            </a:r>
            <a:r>
              <a:rPr lang="en-US" sz="2800" dirty="0">
                <a:solidFill>
                  <a:schemeClr val="accent1"/>
                </a:solidFill>
              </a:rPr>
              <a:t>Cloud</a:t>
            </a:r>
            <a:r>
              <a:rPr lang="en-US" sz="2800" dirty="0"/>
              <a:t> instances.</a:t>
            </a: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7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 - Master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r>
              <a:rPr lang="en-IN" sz="3200" b="1" u="sng" dirty="0">
                <a:solidFill>
                  <a:schemeClr val="accent1"/>
                </a:solidFill>
              </a:rPr>
              <a:t>Master/Control Plane: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The Master is </a:t>
            </a:r>
            <a:r>
              <a:rPr lang="en-IN" dirty="0">
                <a:solidFill>
                  <a:schemeClr val="accent1"/>
                </a:solidFill>
              </a:rPr>
              <a:t>in-charge</a:t>
            </a:r>
            <a:r>
              <a:rPr lang="en-IN" dirty="0"/>
              <a:t> of the cluster.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Master:</a:t>
            </a:r>
          </a:p>
          <a:p>
            <a:pPr algn="l"/>
            <a:r>
              <a:rPr lang="en-IN" dirty="0"/>
              <a:t>	- Makes </a:t>
            </a:r>
            <a:r>
              <a:rPr lang="en-IN" dirty="0">
                <a:solidFill>
                  <a:schemeClr val="accent1"/>
                </a:solidFill>
              </a:rPr>
              <a:t>Scheduling</a:t>
            </a:r>
            <a:r>
              <a:rPr lang="en-IN" dirty="0"/>
              <a:t> decisions</a:t>
            </a:r>
          </a:p>
          <a:p>
            <a:pPr algn="l"/>
            <a:r>
              <a:rPr lang="en-IN" dirty="0"/>
              <a:t>	- </a:t>
            </a:r>
            <a:r>
              <a:rPr lang="en-IN" dirty="0">
                <a:solidFill>
                  <a:schemeClr val="accent1"/>
                </a:solidFill>
              </a:rPr>
              <a:t>Monitors</a:t>
            </a:r>
            <a:r>
              <a:rPr lang="en-IN" dirty="0"/>
              <a:t> the cluster</a:t>
            </a:r>
          </a:p>
          <a:p>
            <a:pPr algn="l"/>
            <a:r>
              <a:rPr lang="en-IN" dirty="0"/>
              <a:t>	- </a:t>
            </a:r>
            <a:r>
              <a:rPr lang="en-IN" dirty="0">
                <a:solidFill>
                  <a:schemeClr val="accent1"/>
                </a:solidFill>
              </a:rPr>
              <a:t>Implement</a:t>
            </a:r>
            <a:r>
              <a:rPr lang="en-IN" dirty="0"/>
              <a:t> the Changes</a:t>
            </a:r>
          </a:p>
          <a:p>
            <a:pPr algn="l"/>
            <a:r>
              <a:rPr lang="en-IN" dirty="0"/>
              <a:t>	- Respond to </a:t>
            </a:r>
            <a:r>
              <a:rPr lang="en-IN" dirty="0">
                <a:solidFill>
                  <a:schemeClr val="accent1"/>
                </a:solidFill>
              </a:rPr>
              <a:t>Events</a:t>
            </a:r>
            <a:r>
              <a:rPr lang="en-IN" dirty="0"/>
              <a:t>					</a:t>
            </a:r>
          </a:p>
          <a:p>
            <a:pPr algn="l"/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So, we call Master as </a:t>
            </a:r>
            <a:r>
              <a:rPr lang="en-IN" dirty="0">
                <a:solidFill>
                  <a:schemeClr val="accent1"/>
                </a:solidFill>
              </a:rPr>
              <a:t>Control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Plane</a:t>
            </a:r>
            <a:r>
              <a:rPr lang="en-IN" dirty="0"/>
              <a:t>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3598D-14FA-4D1E-801C-B6E870CFA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55" y="1468581"/>
            <a:ext cx="4993341" cy="24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9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 - Master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IN" b="1" u="sng" dirty="0">
                <a:solidFill>
                  <a:schemeClr val="accent1"/>
                </a:solidFill>
              </a:rPr>
              <a:t>Control Plane Components: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API Server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Cluster Store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Control Manager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Scheduler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algn="l"/>
            <a:r>
              <a:rPr lang="en-IN" b="1" dirty="0">
                <a:solidFill>
                  <a:schemeClr val="accent1"/>
                </a:solidFill>
              </a:rPr>
              <a:t>API Server:</a:t>
            </a: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Think of API server as the </a:t>
            </a:r>
            <a:r>
              <a:rPr lang="en-IN" dirty="0">
                <a:solidFill>
                  <a:schemeClr val="accent1"/>
                </a:solidFill>
              </a:rPr>
              <a:t>brains of the cluster</a:t>
            </a:r>
            <a:r>
              <a:rPr lang="en-IN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The API server is </a:t>
            </a:r>
            <a:r>
              <a:rPr lang="en-IN" dirty="0">
                <a:solidFill>
                  <a:schemeClr val="accent1"/>
                </a:solidFill>
              </a:rPr>
              <a:t>front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door</a:t>
            </a:r>
            <a:r>
              <a:rPr lang="en-IN" dirty="0"/>
              <a:t> into Kubernetes.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This is the only component in Control plane we </a:t>
            </a:r>
            <a:r>
              <a:rPr lang="en-IN" dirty="0">
                <a:solidFill>
                  <a:schemeClr val="accent1"/>
                </a:solidFill>
              </a:rPr>
              <a:t>interact</a:t>
            </a:r>
            <a:r>
              <a:rPr lang="en-IN" dirty="0"/>
              <a:t> with.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231BC-82A4-40EC-8DBE-7FDF7098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55" y="1468581"/>
            <a:ext cx="4993341" cy="24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What is Kubernetes?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algn="l"/>
            <a:r>
              <a:rPr lang="en-IN" sz="3200" b="1" u="sng" dirty="0"/>
              <a:t>Kubernetes is:</a:t>
            </a:r>
          </a:p>
          <a:p>
            <a:pPr algn="l"/>
            <a:endParaRPr lang="en-IN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1"/>
                </a:solidFill>
              </a:rPr>
              <a:t>Kubernetes is an </a:t>
            </a:r>
            <a:r>
              <a:rPr lang="en-IN" sz="2800" b="1" u="sng" dirty="0">
                <a:solidFill>
                  <a:schemeClr val="accent1"/>
                </a:solidFill>
              </a:rPr>
              <a:t>Orchestrator</a:t>
            </a:r>
            <a:r>
              <a:rPr lang="en-IN" sz="2800" b="1" dirty="0">
                <a:solidFill>
                  <a:schemeClr val="accent1"/>
                </a:solidFill>
              </a:rPr>
              <a:t> for containerized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accent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1"/>
                </a:solidFill>
              </a:rPr>
              <a:t>Kubernetes is a Data centre OS</a:t>
            </a:r>
          </a:p>
          <a:p>
            <a:pPr algn="l"/>
            <a:endParaRPr lang="en-IN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FFE6A9-D819-4708-8995-85C910B54EBD}"/>
                  </a:ext>
                </a:extLst>
              </p14:cNvPr>
              <p14:cNvContentPartPr/>
              <p14:nvPr/>
            </p14:nvContentPartPr>
            <p14:xfrm>
              <a:off x="4060098" y="2826041"/>
              <a:ext cx="9720" cy="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FFE6A9-D819-4708-8995-85C910B54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1458" y="2817041"/>
                <a:ext cx="273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613F52-84D8-4B2F-A67C-B6980EC4C2DF}"/>
                  </a:ext>
                </a:extLst>
              </p14:cNvPr>
              <p14:cNvContentPartPr/>
              <p14:nvPr/>
            </p14:nvContentPartPr>
            <p14:xfrm>
              <a:off x="3719898" y="3164441"/>
              <a:ext cx="259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613F52-84D8-4B2F-A67C-B6980EC4C2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1258" y="3155441"/>
                <a:ext cx="435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32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587" y="324836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 - Master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AC04C-09F3-4838-8EC8-2F86BD31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24" y="1343076"/>
            <a:ext cx="8895611" cy="293309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146" y="1191071"/>
            <a:ext cx="11824854" cy="551492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We </a:t>
            </a:r>
            <a:r>
              <a:rPr lang="en-IN" dirty="0">
                <a:solidFill>
                  <a:schemeClr val="accent1"/>
                </a:solidFill>
              </a:rPr>
              <a:t>post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YAML</a:t>
            </a:r>
            <a:r>
              <a:rPr lang="en-IN" dirty="0"/>
              <a:t> configuration files (manifests) to API server.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This YAML file is </a:t>
            </a:r>
            <a:r>
              <a:rPr lang="en-IN" dirty="0">
                <a:solidFill>
                  <a:schemeClr val="accent1"/>
                </a:solidFill>
              </a:rPr>
              <a:t>validated</a:t>
            </a:r>
            <a:r>
              <a:rPr lang="en-IN" dirty="0"/>
              <a:t>, </a:t>
            </a:r>
            <a:r>
              <a:rPr lang="en-IN" dirty="0">
                <a:solidFill>
                  <a:schemeClr val="accent1"/>
                </a:solidFill>
              </a:rPr>
              <a:t>persisted</a:t>
            </a:r>
            <a:r>
              <a:rPr lang="en-IN" dirty="0"/>
              <a:t> to the </a:t>
            </a:r>
            <a:r>
              <a:rPr lang="en-IN" dirty="0">
                <a:solidFill>
                  <a:schemeClr val="accent1"/>
                </a:solidFill>
              </a:rPr>
              <a:t>Cluster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store</a:t>
            </a:r>
            <a:r>
              <a:rPr lang="en-IN" dirty="0"/>
              <a:t> and </a:t>
            </a:r>
            <a:r>
              <a:rPr lang="en-IN" dirty="0">
                <a:solidFill>
                  <a:schemeClr val="accent1"/>
                </a:solidFill>
              </a:rPr>
              <a:t>deployed</a:t>
            </a:r>
            <a:r>
              <a:rPr lang="en-IN" dirty="0"/>
              <a:t> to the cluster.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 These YAML configuration files </a:t>
            </a:r>
            <a:r>
              <a:rPr lang="en-IN" dirty="0">
                <a:solidFill>
                  <a:schemeClr val="accent1"/>
                </a:solidFill>
              </a:rPr>
              <a:t>contains desired state of the application</a:t>
            </a:r>
            <a:r>
              <a:rPr lang="en-IN" dirty="0"/>
              <a:t>.</a:t>
            </a:r>
          </a:p>
          <a:p>
            <a:pPr algn="l"/>
            <a:r>
              <a:rPr lang="en-IN" dirty="0"/>
              <a:t>     Example: Which container </a:t>
            </a:r>
            <a:r>
              <a:rPr lang="en-IN" dirty="0">
                <a:solidFill>
                  <a:schemeClr val="accent1"/>
                </a:solidFill>
              </a:rPr>
              <a:t>image</a:t>
            </a:r>
            <a:r>
              <a:rPr lang="en-IN" dirty="0"/>
              <a:t>, Which </a:t>
            </a:r>
            <a:r>
              <a:rPr lang="en-IN" dirty="0">
                <a:solidFill>
                  <a:schemeClr val="accent1"/>
                </a:solidFill>
              </a:rPr>
              <a:t>ports</a:t>
            </a:r>
            <a:r>
              <a:rPr lang="en-IN" dirty="0"/>
              <a:t> to expose, How many </a:t>
            </a:r>
            <a:r>
              <a:rPr lang="en-IN" dirty="0">
                <a:solidFill>
                  <a:schemeClr val="accent1"/>
                </a:solidFill>
              </a:rPr>
              <a:t>Pod</a:t>
            </a:r>
            <a:r>
              <a:rPr lang="en-IN" dirty="0"/>
              <a:t> replicas .. Etc.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13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 - Master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r>
              <a:rPr lang="en-IN" b="1" u="sng" dirty="0">
                <a:solidFill>
                  <a:schemeClr val="accent1"/>
                </a:solidFill>
              </a:rPr>
              <a:t>Cluster Store: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The API server is </a:t>
            </a:r>
            <a:r>
              <a:rPr lang="en-IN" dirty="0">
                <a:solidFill>
                  <a:schemeClr val="accent1"/>
                </a:solidFill>
              </a:rPr>
              <a:t>brains</a:t>
            </a:r>
            <a:r>
              <a:rPr lang="en-IN" dirty="0"/>
              <a:t> of the cluster and</a:t>
            </a:r>
          </a:p>
          <a:p>
            <a:pPr algn="l"/>
            <a:r>
              <a:rPr lang="en-IN" dirty="0"/>
              <a:t>     ‘Cluster store’ is it’s </a:t>
            </a:r>
            <a:r>
              <a:rPr lang="en-IN" dirty="0">
                <a:solidFill>
                  <a:schemeClr val="accent1"/>
                </a:solidFill>
              </a:rPr>
              <a:t>memory</a:t>
            </a:r>
            <a:r>
              <a:rPr lang="en-IN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It </a:t>
            </a:r>
            <a:r>
              <a:rPr lang="en-IN" dirty="0">
                <a:solidFill>
                  <a:schemeClr val="accent1"/>
                </a:solidFill>
              </a:rPr>
              <a:t>stores the entire configuration and state </a:t>
            </a:r>
            <a:r>
              <a:rPr lang="en-IN" dirty="0"/>
              <a:t>of</a:t>
            </a:r>
          </a:p>
          <a:p>
            <a:pPr algn="l"/>
            <a:r>
              <a:rPr lang="en-IN" dirty="0"/>
              <a:t>      the cluster.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No</a:t>
            </a:r>
            <a:r>
              <a:rPr lang="en-IN" dirty="0"/>
              <a:t> cluster store, </a:t>
            </a:r>
            <a:r>
              <a:rPr lang="en-IN" dirty="0">
                <a:solidFill>
                  <a:schemeClr val="accent1"/>
                </a:solidFill>
              </a:rPr>
              <a:t>No</a:t>
            </a:r>
            <a:r>
              <a:rPr lang="en-IN" dirty="0"/>
              <a:t> cluster!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This cluster store is based on </a:t>
            </a:r>
            <a:r>
              <a:rPr lang="en-IN" dirty="0" err="1">
                <a:solidFill>
                  <a:schemeClr val="accent1"/>
                </a:solidFill>
              </a:rPr>
              <a:t>etcd</a:t>
            </a:r>
            <a:r>
              <a:rPr lang="en-IN" dirty="0"/>
              <a:t>, a popular distributed database.</a:t>
            </a: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CDE37-E38E-4B9A-B390-9D536794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55" y="1468581"/>
            <a:ext cx="4993341" cy="24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1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 - Master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r>
              <a:rPr lang="en-IN" b="1" u="sng" dirty="0">
                <a:solidFill>
                  <a:schemeClr val="accent1"/>
                </a:solidFill>
              </a:rPr>
              <a:t>Controller Manager: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It implements several </a:t>
            </a:r>
            <a:r>
              <a:rPr lang="en-IN" dirty="0">
                <a:solidFill>
                  <a:schemeClr val="accent1"/>
                </a:solidFill>
              </a:rPr>
              <a:t>control loops </a:t>
            </a:r>
            <a:r>
              <a:rPr lang="en-IN" dirty="0"/>
              <a:t>that</a:t>
            </a:r>
          </a:p>
          <a:p>
            <a:pPr algn="l"/>
            <a:r>
              <a:rPr lang="en-IN" dirty="0"/>
              <a:t>     watch the cluster </a:t>
            </a:r>
            <a:r>
              <a:rPr lang="en-IN" dirty="0">
                <a:solidFill>
                  <a:schemeClr val="accent1"/>
                </a:solidFill>
              </a:rPr>
              <a:t>and</a:t>
            </a:r>
            <a:r>
              <a:rPr lang="en-IN" dirty="0"/>
              <a:t> respond to events.</a:t>
            </a:r>
          </a:p>
          <a:p>
            <a:pPr algn="l"/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These Control loops run in </a:t>
            </a:r>
            <a:r>
              <a:rPr lang="en-IN" dirty="0">
                <a:solidFill>
                  <a:schemeClr val="accent1"/>
                </a:solidFill>
              </a:rPr>
              <a:t>background</a:t>
            </a:r>
            <a:r>
              <a:rPr lang="en-IN" dirty="0"/>
              <a:t> mode.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They constantly </a:t>
            </a:r>
            <a:r>
              <a:rPr lang="en-IN" dirty="0">
                <a:solidFill>
                  <a:schemeClr val="accent1"/>
                </a:solidFill>
              </a:rPr>
              <a:t>watch API </a:t>
            </a:r>
            <a:r>
              <a:rPr lang="en-IN" dirty="0"/>
              <a:t>server for changes</a:t>
            </a:r>
          </a:p>
          <a:p>
            <a:pPr algn="l"/>
            <a:endParaRPr lang="en-IN" dirty="0">
              <a:solidFill>
                <a:schemeClr val="accent1"/>
              </a:solidFill>
            </a:endParaRPr>
          </a:p>
          <a:p>
            <a:pPr algn="l"/>
            <a:r>
              <a:rPr lang="en-IN" b="1" u="sng" dirty="0">
                <a:solidFill>
                  <a:schemeClr val="accent1"/>
                </a:solidFill>
              </a:rPr>
              <a:t>Controller Manager’s Aim is to:  </a:t>
            </a:r>
            <a:r>
              <a:rPr lang="en-US" dirty="0"/>
              <a:t>Ensure the current state of the cluster matches the </a:t>
            </a:r>
            <a:r>
              <a:rPr lang="en-US" dirty="0">
                <a:solidFill>
                  <a:schemeClr val="accent1"/>
                </a:solidFill>
              </a:rPr>
              <a:t>desired</a:t>
            </a:r>
            <a:r>
              <a:rPr lang="en-US" dirty="0"/>
              <a:t> state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0D472-8323-497B-AD82-84340381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55" y="1468581"/>
            <a:ext cx="4993341" cy="24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89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 - Master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r>
              <a:rPr lang="en-IN" b="1" u="sng" dirty="0">
                <a:solidFill>
                  <a:schemeClr val="accent1"/>
                </a:solidFill>
              </a:rPr>
              <a:t>Scheduler: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The scheduler </a:t>
            </a:r>
            <a:r>
              <a:rPr lang="en-US" dirty="0">
                <a:solidFill>
                  <a:schemeClr val="accent1"/>
                </a:solidFill>
              </a:rPr>
              <a:t>watches</a:t>
            </a:r>
            <a:r>
              <a:rPr lang="en-US" dirty="0"/>
              <a:t> for new work and</a:t>
            </a:r>
          </a:p>
          <a:p>
            <a:pPr algn="l"/>
            <a:r>
              <a:rPr lang="en-US" dirty="0"/>
              <a:t>      assigns it to nodes</a:t>
            </a:r>
            <a:endParaRPr lang="en-IN" dirty="0"/>
          </a:p>
          <a:p>
            <a:pPr algn="l"/>
            <a:endParaRPr lang="en-IN" b="1" u="sng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C5B61-295C-4931-B6D7-67B750F0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27" y="4128653"/>
            <a:ext cx="2250261" cy="1591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7C1E5-14DA-4C62-92F4-E100E1F9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587" y="4128653"/>
            <a:ext cx="2151793" cy="1591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CE5123-E215-415C-ABC6-2DE0B242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031" y="4235359"/>
            <a:ext cx="2056814" cy="1619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7CBAF-0FD9-4F56-A23C-FC7EDE0AF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234" y="1583911"/>
            <a:ext cx="3537766" cy="15918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C2B668-9258-48C3-9137-0886E2A9C88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899117" y="3175805"/>
            <a:ext cx="1635636" cy="105955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35AF2E-7BEE-4106-843A-E02F2F951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130234" y="3175805"/>
            <a:ext cx="1768883" cy="9528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635EBB-A2CD-46FC-B5AB-F9697E8FF8B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899117" y="3175805"/>
            <a:ext cx="16009" cy="9528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1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Master/Control Plane - 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800" b="1" u="sng" dirty="0">
                <a:solidFill>
                  <a:schemeClr val="accent1"/>
                </a:solidFill>
              </a:rPr>
              <a:t>Master Server Summary: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Master takes care of complete cluster </a:t>
            </a:r>
            <a:r>
              <a:rPr lang="en-IN" dirty="0">
                <a:solidFill>
                  <a:schemeClr val="accent1"/>
                </a:solidFill>
              </a:rPr>
              <a:t>controlling</a:t>
            </a:r>
          </a:p>
          <a:p>
            <a:pPr algn="l"/>
            <a:r>
              <a:rPr lang="en-IN" dirty="0"/>
              <a:t>     and </a:t>
            </a:r>
            <a:r>
              <a:rPr lang="en-IN" dirty="0">
                <a:solidFill>
                  <a:schemeClr val="accent1"/>
                </a:solidFill>
              </a:rPr>
              <a:t>scheduling</a:t>
            </a:r>
            <a:r>
              <a:rPr lang="en-IN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Master components are:</a:t>
            </a:r>
          </a:p>
          <a:p>
            <a:pPr algn="l"/>
            <a:r>
              <a:rPr lang="en-IN" dirty="0"/>
              <a:t>	- API server</a:t>
            </a:r>
          </a:p>
          <a:p>
            <a:pPr algn="l"/>
            <a:r>
              <a:rPr lang="en-IN" dirty="0"/>
              <a:t>	- Scheduler</a:t>
            </a:r>
          </a:p>
          <a:p>
            <a:pPr algn="l"/>
            <a:r>
              <a:rPr lang="en-IN" dirty="0"/>
              <a:t>	- Controllers</a:t>
            </a:r>
          </a:p>
          <a:p>
            <a:pPr algn="l"/>
            <a:r>
              <a:rPr lang="en-IN" dirty="0"/>
              <a:t>	- Cluster store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marL="342900" indent="-342900" algn="l">
              <a:buFontTx/>
              <a:buChar char="-"/>
            </a:pPr>
            <a:r>
              <a:rPr lang="en-US" dirty="0"/>
              <a:t>It’s also considered a good practice </a:t>
            </a:r>
            <a:r>
              <a:rPr lang="en-US" b="1" dirty="0">
                <a:solidFill>
                  <a:schemeClr val="accent1"/>
                </a:solidFill>
              </a:rPr>
              <a:t>not </a:t>
            </a:r>
            <a:r>
              <a:rPr lang="en-US" dirty="0">
                <a:solidFill>
                  <a:schemeClr val="accent1"/>
                </a:solidFill>
              </a:rPr>
              <a:t>to run application </a:t>
            </a:r>
            <a:r>
              <a:rPr lang="en-US" dirty="0"/>
              <a:t>workloads on masters.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This allows masters to </a:t>
            </a:r>
            <a:r>
              <a:rPr lang="en-US" dirty="0">
                <a:solidFill>
                  <a:schemeClr val="accent1"/>
                </a:solidFill>
              </a:rPr>
              <a:t>concentrate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entirely</a:t>
            </a:r>
            <a:r>
              <a:rPr lang="en-US" dirty="0"/>
              <a:t> on managing the cluster.</a:t>
            </a:r>
            <a:endParaRPr lang="en-IN" dirty="0"/>
          </a:p>
          <a:p>
            <a:pPr algn="l"/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AE47957-BB5B-49B4-8AE8-F873AA0B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27" y="4013323"/>
            <a:ext cx="2250261" cy="15918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437E2E9-0187-4515-BD1B-B32CF267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587" y="4013323"/>
            <a:ext cx="2151793" cy="15918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93B8DB-5901-4585-B940-BB11A95A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031" y="4120029"/>
            <a:ext cx="2056814" cy="1619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0F426D5-6308-4038-ADED-12D6E213B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234" y="1468581"/>
            <a:ext cx="3537766" cy="159189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FA671C-1185-406C-824D-18471E6DFD43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899117" y="3060475"/>
            <a:ext cx="1635636" cy="105955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FB20BE-C732-4D36-85A9-676FE2C36CE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130234" y="3060475"/>
            <a:ext cx="1768883" cy="9528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D16A85-2EF0-48D2-959A-4CC0B3226F0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899117" y="3060475"/>
            <a:ext cx="16009" cy="9528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597803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 - Nodes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956337"/>
            <a:ext cx="11824854" cy="5320145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31FA5-ADF5-4C47-9E07-F4F08339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1" y="4946921"/>
            <a:ext cx="3415463" cy="1759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84B71-F80A-46A2-ABF1-94353854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73" y="4946922"/>
            <a:ext cx="3312931" cy="1759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EDB55-FF4F-465A-A0BC-8AA701F1D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33" y="4946922"/>
            <a:ext cx="3137808" cy="1759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7A8FDC-8346-42E8-9CBC-3C9DD95F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73" y="1313517"/>
            <a:ext cx="4670321" cy="231270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4915B4-E91A-449C-9A8E-4B2C9010A52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768934" y="3626223"/>
            <a:ext cx="0" cy="139401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DC3EC9-C27C-46C5-8919-D5F7B105EB60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1946723" y="3626223"/>
            <a:ext cx="3822211" cy="13206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C47300-7F6C-4AF4-BD83-2E00F0A5077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768934" y="3626223"/>
            <a:ext cx="3892005" cy="13206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3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 - Nodes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604682"/>
            <a:ext cx="11824854" cy="5184044"/>
          </a:xfrm>
        </p:spPr>
        <p:txBody>
          <a:bodyPr>
            <a:normAutofit/>
          </a:bodyPr>
          <a:lstStyle/>
          <a:p>
            <a:pPr algn="l"/>
            <a:r>
              <a:rPr lang="en-IN" sz="3200" b="1" u="sng" dirty="0">
                <a:solidFill>
                  <a:schemeClr val="accent1"/>
                </a:solidFill>
              </a:rPr>
              <a:t>Nodes/Data Plane:</a:t>
            </a:r>
          </a:p>
          <a:p>
            <a:pPr marL="457200" indent="-457200" algn="l">
              <a:buAutoNum type="arabicPeriod"/>
            </a:pPr>
            <a:r>
              <a:rPr lang="en-US" dirty="0"/>
              <a:t>Nodes are the </a:t>
            </a:r>
            <a:r>
              <a:rPr lang="en-US" dirty="0">
                <a:solidFill>
                  <a:schemeClr val="accent1"/>
                </a:solidFill>
              </a:rPr>
              <a:t>workers</a:t>
            </a:r>
            <a:r>
              <a:rPr lang="en-US" dirty="0"/>
              <a:t> of a Kubernetes cluster</a:t>
            </a:r>
          </a:p>
          <a:p>
            <a:pPr marL="457200" indent="-457200" algn="l">
              <a:buAutoNum type="arabicPeriod"/>
            </a:pPr>
            <a:r>
              <a:rPr lang="en-IN" dirty="0"/>
              <a:t>Nodes are where application </a:t>
            </a:r>
            <a:r>
              <a:rPr lang="en-IN" dirty="0">
                <a:solidFill>
                  <a:schemeClr val="accent1"/>
                </a:solidFill>
              </a:rPr>
              <a:t>services</a:t>
            </a:r>
            <a:r>
              <a:rPr lang="en-IN" dirty="0"/>
              <a:t> run.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Nodes do: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Constantly </a:t>
            </a:r>
            <a:r>
              <a:rPr lang="en-US" dirty="0">
                <a:solidFill>
                  <a:schemeClr val="accent1"/>
                </a:solidFill>
              </a:rPr>
              <a:t>watch</a:t>
            </a:r>
            <a:r>
              <a:rPr lang="en-US" dirty="0"/>
              <a:t> the API Server for new work assignments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Execute </a:t>
            </a:r>
            <a:r>
              <a:rPr lang="en-US" dirty="0">
                <a:solidFill>
                  <a:schemeClr val="accent1"/>
                </a:solidFill>
              </a:rPr>
              <a:t>new work </a:t>
            </a:r>
            <a:r>
              <a:rPr lang="en-US" dirty="0"/>
              <a:t>assignments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Report back </a:t>
            </a:r>
            <a:r>
              <a:rPr lang="en-US" dirty="0"/>
              <a:t>to the control plane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- We call Node sometimes as </a:t>
            </a:r>
            <a:r>
              <a:rPr lang="en-IN" dirty="0">
                <a:solidFill>
                  <a:schemeClr val="accent1"/>
                </a:solidFill>
              </a:rPr>
              <a:t>Data Plane</a:t>
            </a:r>
            <a:r>
              <a:rPr lang="en-IN" dirty="0"/>
              <a:t>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94325-B2BB-4B4E-BAB3-3AE9D672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753" y="1191070"/>
            <a:ext cx="4363092" cy="28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47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 -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ED059-8D2B-4419-9CDE-4AF4D7CD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241" y="1586032"/>
            <a:ext cx="4884135" cy="316844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u="sng" dirty="0">
                <a:solidFill>
                  <a:schemeClr val="accent1"/>
                </a:solidFill>
              </a:rPr>
              <a:t>Node Major Components:</a:t>
            </a:r>
          </a:p>
          <a:p>
            <a:pPr marL="342900" indent="-342900" algn="l">
              <a:buFontTx/>
              <a:buChar char="-"/>
            </a:pPr>
            <a:r>
              <a:rPr lang="en-IN" dirty="0" err="1">
                <a:solidFill>
                  <a:schemeClr val="accent1"/>
                </a:solidFill>
              </a:rPr>
              <a:t>Kubelet</a:t>
            </a:r>
            <a:endParaRPr lang="en-IN" dirty="0">
              <a:solidFill>
                <a:schemeClr val="accent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Container Runtime</a:t>
            </a:r>
          </a:p>
          <a:p>
            <a:pPr marL="342900" indent="-342900" algn="l">
              <a:buFontTx/>
              <a:buChar char="-"/>
            </a:pPr>
            <a:r>
              <a:rPr lang="en-IN" dirty="0" err="1">
                <a:solidFill>
                  <a:schemeClr val="accent1"/>
                </a:solidFill>
              </a:rPr>
              <a:t>Kube</a:t>
            </a:r>
            <a:r>
              <a:rPr lang="en-IN" dirty="0">
                <a:solidFill>
                  <a:schemeClr val="accent1"/>
                </a:solidFill>
              </a:rPr>
              <a:t> Proxy</a:t>
            </a: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  <a:p>
            <a:pPr algn="l"/>
            <a:r>
              <a:rPr lang="en-IN" b="1" u="sng" dirty="0" err="1">
                <a:solidFill>
                  <a:schemeClr val="accent1"/>
                </a:solidFill>
              </a:rPr>
              <a:t>Kubelet</a:t>
            </a:r>
            <a:r>
              <a:rPr lang="en-IN" b="1" u="sng" dirty="0">
                <a:solidFill>
                  <a:schemeClr val="accent1"/>
                </a:solidFill>
              </a:rPr>
              <a:t>:</a:t>
            </a:r>
          </a:p>
          <a:p>
            <a:pPr marL="342900" indent="-342900" algn="l">
              <a:buFontTx/>
              <a:buChar char="-"/>
            </a:pPr>
            <a:r>
              <a:rPr lang="en-IN" dirty="0" err="1"/>
              <a:t>Kublet</a:t>
            </a:r>
            <a:r>
              <a:rPr lang="en-IN" dirty="0"/>
              <a:t> is Kubernetes </a:t>
            </a:r>
            <a:r>
              <a:rPr lang="en-IN" dirty="0">
                <a:solidFill>
                  <a:schemeClr val="accent1"/>
                </a:solidFill>
              </a:rPr>
              <a:t>agent</a:t>
            </a:r>
            <a:r>
              <a:rPr lang="en-IN" dirty="0"/>
              <a:t> that runs on all nodes</a:t>
            </a:r>
          </a:p>
          <a:p>
            <a:pPr algn="l"/>
            <a:r>
              <a:rPr lang="en-IN" dirty="0"/>
              <a:t>     In the cluster.</a:t>
            </a:r>
          </a:p>
          <a:p>
            <a:pPr marL="342900" indent="-342900" algn="l">
              <a:buFontTx/>
              <a:buChar char="-"/>
            </a:pPr>
            <a:r>
              <a:rPr lang="en-IN" dirty="0" err="1"/>
              <a:t>Kublet</a:t>
            </a:r>
            <a:r>
              <a:rPr lang="en-IN" dirty="0"/>
              <a:t> is the component that </a:t>
            </a:r>
            <a:r>
              <a:rPr lang="en-IN" dirty="0">
                <a:solidFill>
                  <a:schemeClr val="accent1"/>
                </a:solidFill>
              </a:rPr>
              <a:t>watches</a:t>
            </a:r>
            <a:r>
              <a:rPr lang="en-IN" dirty="0"/>
              <a:t> the API server for </a:t>
            </a:r>
            <a:r>
              <a:rPr lang="en-IN" dirty="0">
                <a:solidFill>
                  <a:schemeClr val="accent1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work</a:t>
            </a:r>
            <a:r>
              <a:rPr lang="en-IN" dirty="0"/>
              <a:t> assignments.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If there is any work</a:t>
            </a:r>
            <a:r>
              <a:rPr lang="en-IN" dirty="0">
                <a:solidFill>
                  <a:schemeClr val="accent1"/>
                </a:solidFill>
              </a:rPr>
              <a:t>, it carries out the task </a:t>
            </a:r>
            <a:r>
              <a:rPr lang="en-IN" dirty="0"/>
              <a:t>and </a:t>
            </a:r>
            <a:r>
              <a:rPr lang="en-IN" dirty="0">
                <a:solidFill>
                  <a:schemeClr val="accent1"/>
                </a:solidFill>
              </a:rPr>
              <a:t>reports</a:t>
            </a:r>
            <a:r>
              <a:rPr lang="en-IN" dirty="0"/>
              <a:t> back to master.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If </a:t>
            </a:r>
            <a:r>
              <a:rPr lang="en-IN" dirty="0">
                <a:solidFill>
                  <a:schemeClr val="accent1"/>
                </a:solidFill>
              </a:rPr>
              <a:t>can’t</a:t>
            </a:r>
            <a:r>
              <a:rPr lang="en-IN" dirty="0"/>
              <a:t> execute any task also, it report back to </a:t>
            </a:r>
            <a:r>
              <a:rPr lang="en-IN" dirty="0">
                <a:solidFill>
                  <a:schemeClr val="accent1"/>
                </a:solidFill>
              </a:rPr>
              <a:t>master</a:t>
            </a:r>
            <a:r>
              <a:rPr lang="en-IN" dirty="0"/>
              <a:t> and master </a:t>
            </a:r>
            <a:r>
              <a:rPr lang="en-IN" dirty="0">
                <a:solidFill>
                  <a:schemeClr val="accent1"/>
                </a:solidFill>
              </a:rPr>
              <a:t>decides</a:t>
            </a:r>
            <a:r>
              <a:rPr lang="en-IN" dirty="0"/>
              <a:t> what next.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Ex: If a </a:t>
            </a:r>
            <a:r>
              <a:rPr lang="en-IN" dirty="0">
                <a:solidFill>
                  <a:schemeClr val="accent1"/>
                </a:solidFill>
              </a:rPr>
              <a:t>Pod fails </a:t>
            </a:r>
            <a:r>
              <a:rPr lang="en-IN" dirty="0"/>
              <a:t>on a node it’s NOT </a:t>
            </a:r>
            <a:r>
              <a:rPr lang="en-IN" dirty="0" err="1"/>
              <a:t>Kubelet’s</a:t>
            </a:r>
            <a:r>
              <a:rPr lang="en-IN" dirty="0"/>
              <a:t> responsibility to find another. But simply reports to master and </a:t>
            </a:r>
            <a:r>
              <a:rPr lang="en-IN" dirty="0">
                <a:solidFill>
                  <a:schemeClr val="accent1"/>
                </a:solidFill>
              </a:rPr>
              <a:t>master takes care of it</a:t>
            </a:r>
            <a:r>
              <a:rPr lang="en-IN" dirty="0"/>
              <a:t>.</a:t>
            </a:r>
          </a:p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01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 - Nodes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r>
              <a:rPr lang="en-IN" b="1" u="sng" dirty="0">
                <a:solidFill>
                  <a:schemeClr val="accent1"/>
                </a:solidFill>
              </a:rPr>
              <a:t>Container Runtime:</a:t>
            </a:r>
            <a:br>
              <a:rPr lang="en-IN" b="1" u="sng" dirty="0"/>
            </a:br>
            <a:endParaRPr lang="en-IN" dirty="0"/>
          </a:p>
          <a:p>
            <a:pPr algn="l"/>
            <a:r>
              <a:rPr lang="en-IN" dirty="0"/>
              <a:t>- </a:t>
            </a:r>
            <a:r>
              <a:rPr lang="en-IN" dirty="0" err="1"/>
              <a:t>Kubelet</a:t>
            </a:r>
            <a:r>
              <a:rPr lang="en-IN" dirty="0"/>
              <a:t> need Container runtime for:</a:t>
            </a:r>
          </a:p>
          <a:p>
            <a:pPr algn="l"/>
            <a:r>
              <a:rPr lang="en-IN" dirty="0"/>
              <a:t>	- </a:t>
            </a:r>
            <a:r>
              <a:rPr lang="en-IN" dirty="0">
                <a:solidFill>
                  <a:schemeClr val="accent1"/>
                </a:solidFill>
              </a:rPr>
              <a:t>Pulling</a:t>
            </a:r>
            <a:r>
              <a:rPr lang="en-IN" dirty="0"/>
              <a:t> the images</a:t>
            </a:r>
          </a:p>
          <a:p>
            <a:pPr algn="l"/>
            <a:r>
              <a:rPr lang="en-IN" dirty="0"/>
              <a:t>	- </a:t>
            </a:r>
            <a:r>
              <a:rPr lang="en-IN" dirty="0">
                <a:solidFill>
                  <a:schemeClr val="accent1"/>
                </a:solidFill>
              </a:rPr>
              <a:t>Starting</a:t>
            </a:r>
            <a:r>
              <a:rPr lang="en-IN" dirty="0"/>
              <a:t> &amp; </a:t>
            </a:r>
            <a:r>
              <a:rPr lang="en-IN" dirty="0">
                <a:solidFill>
                  <a:schemeClr val="accent1"/>
                </a:solidFill>
              </a:rPr>
              <a:t>Stopping</a:t>
            </a:r>
            <a:r>
              <a:rPr lang="en-IN" dirty="0"/>
              <a:t> the containers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Kubernetes </a:t>
            </a:r>
            <a:r>
              <a:rPr lang="en-IN" dirty="0">
                <a:solidFill>
                  <a:schemeClr val="accent1"/>
                </a:solidFill>
              </a:rPr>
              <a:t>supports</a:t>
            </a:r>
            <a:r>
              <a:rPr lang="en-IN" dirty="0"/>
              <a:t> below container runtimes:</a:t>
            </a:r>
          </a:p>
          <a:p>
            <a:pPr algn="l"/>
            <a:r>
              <a:rPr lang="en-IN" dirty="0"/>
              <a:t>	- Docker</a:t>
            </a:r>
          </a:p>
          <a:p>
            <a:pPr algn="l"/>
            <a:r>
              <a:rPr lang="en-IN" dirty="0"/>
              <a:t>	- </a:t>
            </a:r>
            <a:r>
              <a:rPr lang="en-IN" dirty="0" err="1"/>
              <a:t>Container</a:t>
            </a:r>
            <a:r>
              <a:rPr lang="en-IN" b="1" dirty="0" err="1"/>
              <a:t>d</a:t>
            </a:r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A4BE6-3C12-496A-99DA-FB223F68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095" y="1804358"/>
            <a:ext cx="5008750" cy="32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5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Architecture - Nodes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r>
              <a:rPr lang="en-IN" b="1" u="sng" dirty="0" err="1">
                <a:solidFill>
                  <a:schemeClr val="accent1"/>
                </a:solidFill>
              </a:rPr>
              <a:t>Kube</a:t>
            </a:r>
            <a:r>
              <a:rPr lang="en-IN" b="1" u="sng" dirty="0">
                <a:solidFill>
                  <a:schemeClr val="accent1"/>
                </a:solidFill>
              </a:rPr>
              <a:t>-proxy:</a:t>
            </a:r>
          </a:p>
          <a:p>
            <a:pPr algn="l"/>
            <a:endParaRPr lang="en-IN" b="1" dirty="0"/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Runs on every node </a:t>
            </a:r>
            <a:r>
              <a:rPr lang="en-IN" dirty="0"/>
              <a:t>of the cluster and is</a:t>
            </a:r>
          </a:p>
          <a:p>
            <a:pPr algn="l"/>
            <a:r>
              <a:rPr lang="en-IN" dirty="0"/>
              <a:t>     responsible for </a:t>
            </a:r>
            <a:r>
              <a:rPr lang="en-IN" dirty="0">
                <a:solidFill>
                  <a:schemeClr val="accent1"/>
                </a:solidFill>
              </a:rPr>
              <a:t>local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networking</a:t>
            </a:r>
            <a:r>
              <a:rPr lang="en-IN" dirty="0"/>
              <a:t>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Example: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It makes sure each node </a:t>
            </a:r>
            <a:r>
              <a:rPr lang="en-IN" dirty="0">
                <a:solidFill>
                  <a:schemeClr val="accent1"/>
                </a:solidFill>
              </a:rPr>
              <a:t>gets it’s own unique IP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Implements </a:t>
            </a:r>
            <a:r>
              <a:rPr lang="en-IN" dirty="0" err="1">
                <a:solidFill>
                  <a:schemeClr val="accent1"/>
                </a:solidFill>
              </a:rPr>
              <a:t>IPTables</a:t>
            </a:r>
            <a:endParaRPr lang="en-IN" dirty="0">
              <a:solidFill>
                <a:schemeClr val="accent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IN" dirty="0"/>
              <a:t>IPVS rules to handle </a:t>
            </a:r>
            <a:r>
              <a:rPr lang="en-IN" dirty="0">
                <a:solidFill>
                  <a:schemeClr val="accent1"/>
                </a:solidFill>
              </a:rPr>
              <a:t>Load Balancing</a:t>
            </a:r>
          </a:p>
          <a:p>
            <a:pPr algn="l"/>
            <a:r>
              <a:rPr lang="en-IN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608BE-C660-472F-9203-52B58107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259" y="1804358"/>
            <a:ext cx="5008750" cy="32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597803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Docker &amp; Kubernetes Integration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80" y="1135409"/>
            <a:ext cx="11824854" cy="5552262"/>
          </a:xfrm>
        </p:spPr>
        <p:txBody>
          <a:bodyPr>
            <a:normAutofit/>
          </a:bodyPr>
          <a:lstStyle/>
          <a:p>
            <a:endParaRPr lang="en-IN" b="1" u="sng" dirty="0">
              <a:solidFill>
                <a:schemeClr val="accent1"/>
              </a:solidFill>
            </a:endParaRPr>
          </a:p>
          <a:p>
            <a:r>
              <a:rPr lang="en-IN" b="1" u="sng" dirty="0">
                <a:solidFill>
                  <a:schemeClr val="accent1"/>
                </a:solidFill>
              </a:rPr>
              <a:t>What is Docker &amp; Kubernetes?</a:t>
            </a:r>
          </a:p>
          <a:p>
            <a:endParaRPr lang="en-IN" b="1" u="sng" dirty="0"/>
          </a:p>
          <a:p>
            <a:pPr algn="l"/>
            <a:r>
              <a:rPr lang="en-IN" b="1" u="sng" dirty="0"/>
              <a:t>Docker:</a:t>
            </a:r>
            <a:r>
              <a:rPr lang="en-IN" b="1" dirty="0"/>
              <a:t> </a:t>
            </a:r>
            <a:r>
              <a:rPr lang="en-IN" dirty="0"/>
              <a:t>You write your application code in your favourite language, Build it, Test it, then use Docker to package it and ship it. </a:t>
            </a:r>
            <a:r>
              <a:rPr lang="en-IN" dirty="0">
                <a:solidFill>
                  <a:schemeClr val="accent1"/>
                </a:solidFill>
              </a:rPr>
              <a:t>Yes… </a:t>
            </a: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That’s what Docker is.</a:t>
            </a:r>
            <a:r>
              <a:rPr lang="en-IN" dirty="0"/>
              <a:t> </a:t>
            </a:r>
          </a:p>
          <a:p>
            <a:pPr algn="l"/>
            <a:endParaRPr lang="en-IN" u="sng" dirty="0"/>
          </a:p>
          <a:p>
            <a:r>
              <a:rPr lang="en-IN" b="1" dirty="0"/>
              <a:t>Then, who will handle the final step of running it on Test or Prod?</a:t>
            </a:r>
          </a:p>
          <a:p>
            <a:endParaRPr lang="en-IN" u="sng" dirty="0"/>
          </a:p>
          <a:p>
            <a:pPr algn="l"/>
            <a:r>
              <a:rPr lang="en-IN" b="1" u="sng" dirty="0">
                <a:solidFill>
                  <a:schemeClr val="accent1"/>
                </a:solidFill>
              </a:rPr>
              <a:t>Hello</a:t>
            </a:r>
            <a:r>
              <a:rPr lang="en-IN" b="1" u="sng" dirty="0"/>
              <a:t> Kubernetes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Yes, It’s Kubernetes! Kubernetes Orchestrates your application!!</a:t>
            </a:r>
          </a:p>
          <a:p>
            <a:endParaRPr lang="en-IN" b="1" dirty="0"/>
          </a:p>
        </p:txBody>
      </p:sp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4C36AF06-31E7-42B0-940F-ECE6F48EB6D9}"/>
              </a:ext>
            </a:extLst>
          </p:cNvPr>
          <p:cNvSpPr/>
          <p:nvPr/>
        </p:nvSpPr>
        <p:spPr>
          <a:xfrm>
            <a:off x="2586317" y="4734556"/>
            <a:ext cx="493059" cy="27790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FF267306-CE45-44F3-8594-36C95096D1BF}"/>
              </a:ext>
            </a:extLst>
          </p:cNvPr>
          <p:cNvSpPr/>
          <p:nvPr/>
        </p:nvSpPr>
        <p:spPr>
          <a:xfrm>
            <a:off x="2886633" y="4734556"/>
            <a:ext cx="735106" cy="27790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86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Applications 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endParaRPr lang="en-IN" b="1" u="sng" dirty="0">
              <a:solidFill>
                <a:schemeClr val="accent1"/>
              </a:solidFill>
            </a:endParaRPr>
          </a:p>
          <a:p>
            <a:pPr algn="l"/>
            <a:endParaRPr lang="en-IN" b="1" u="sng" dirty="0">
              <a:solidFill>
                <a:schemeClr val="accent1"/>
              </a:solidFill>
            </a:endParaRPr>
          </a:p>
          <a:p>
            <a:pPr algn="l"/>
            <a:endParaRPr lang="en-IN" b="1" u="sng" dirty="0">
              <a:solidFill>
                <a:schemeClr val="accent1"/>
              </a:solidFill>
            </a:endParaRPr>
          </a:p>
          <a:p>
            <a:pPr algn="l"/>
            <a:endParaRPr lang="en-IN" b="1" u="sng" dirty="0">
              <a:solidFill>
                <a:schemeClr val="accent1"/>
              </a:solidFill>
            </a:endParaRPr>
          </a:p>
          <a:p>
            <a:r>
              <a:rPr lang="en-IN" b="1" dirty="0">
                <a:solidFill>
                  <a:schemeClr val="accent1"/>
                </a:solidFill>
              </a:rPr>
              <a:t>Applications Deployments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78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Microservices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r>
              <a:rPr lang="en-IN" dirty="0"/>
              <a:t>- Docker and Kubernetes are especially useful in </a:t>
            </a:r>
            <a:r>
              <a:rPr lang="en-IN" dirty="0">
                <a:solidFill>
                  <a:schemeClr val="accent1"/>
                </a:solidFill>
              </a:rPr>
              <a:t>Microservices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world</a:t>
            </a:r>
            <a:r>
              <a:rPr lang="en-IN" dirty="0"/>
              <a:t>.</a:t>
            </a:r>
          </a:p>
          <a:p>
            <a:pPr algn="l"/>
            <a:endParaRPr lang="en-IN" b="1" dirty="0">
              <a:solidFill>
                <a:schemeClr val="accent1"/>
              </a:solidFill>
            </a:endParaRPr>
          </a:p>
          <a:p>
            <a:pPr algn="l"/>
            <a:r>
              <a:rPr lang="en-IN" dirty="0"/>
              <a:t>There are </a:t>
            </a:r>
            <a:r>
              <a:rPr lang="en-IN" dirty="0">
                <a:solidFill>
                  <a:schemeClr val="accent1"/>
                </a:solidFill>
              </a:rPr>
              <a:t>two</a:t>
            </a:r>
            <a:r>
              <a:rPr lang="en-IN" dirty="0"/>
              <a:t> architectural styles in application software development.</a:t>
            </a:r>
          </a:p>
          <a:p>
            <a:pPr marL="457200" indent="-457200" algn="l">
              <a:buAutoNum type="arabicPeriod"/>
            </a:pPr>
            <a:r>
              <a:rPr lang="en-IN" dirty="0"/>
              <a:t>Monolithic application</a:t>
            </a:r>
          </a:p>
          <a:p>
            <a:pPr marL="457200" indent="-457200" algn="l">
              <a:buAutoNum type="arabicPeriod"/>
            </a:pPr>
            <a:r>
              <a:rPr lang="en-IN" dirty="0"/>
              <a:t>Microservices application</a:t>
            </a:r>
          </a:p>
          <a:p>
            <a:pPr marL="457200" indent="-457200" algn="l">
              <a:buAutoNum type="arabicPeriod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The best way to understand Microservices is to </a:t>
            </a:r>
            <a:r>
              <a:rPr lang="en-IN" dirty="0">
                <a:solidFill>
                  <a:schemeClr val="accent1"/>
                </a:solidFill>
              </a:rPr>
              <a:t>compare</a:t>
            </a:r>
            <a:r>
              <a:rPr lang="en-IN" dirty="0"/>
              <a:t> them with an old, traditional approach for building large applications, the </a:t>
            </a:r>
            <a:r>
              <a:rPr lang="en-IN" dirty="0">
                <a:solidFill>
                  <a:schemeClr val="accent1"/>
                </a:solidFill>
              </a:rPr>
              <a:t>monolithic</a:t>
            </a:r>
            <a:r>
              <a:rPr lang="en-IN" dirty="0"/>
              <a:t> design.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599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A587E1-DE56-49C3-BC8E-05165DEA7AC4}"/>
              </a:ext>
            </a:extLst>
          </p:cNvPr>
          <p:cNvSpPr/>
          <p:nvPr/>
        </p:nvSpPr>
        <p:spPr>
          <a:xfrm>
            <a:off x="4582443" y="1294202"/>
            <a:ext cx="6943610" cy="4597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/>
              <a:t>kk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Microservices Vs Monolithic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m,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0F6D33-AD02-4051-8963-78B6DD51B39E}"/>
              </a:ext>
            </a:extLst>
          </p:cNvPr>
          <p:cNvSpPr/>
          <p:nvPr/>
        </p:nvSpPr>
        <p:spPr>
          <a:xfrm>
            <a:off x="5381153" y="1724559"/>
            <a:ext cx="1298691" cy="4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 UI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C5249C-82CB-4DD8-B557-0743D4E33536}"/>
              </a:ext>
            </a:extLst>
          </p:cNvPr>
          <p:cNvSpPr/>
          <p:nvPr/>
        </p:nvSpPr>
        <p:spPr>
          <a:xfrm>
            <a:off x="7177913" y="5269323"/>
            <a:ext cx="1942709" cy="40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8D497-B327-495C-BB8F-0C4ABF6835BE}"/>
              </a:ext>
            </a:extLst>
          </p:cNvPr>
          <p:cNvSpPr/>
          <p:nvPr/>
        </p:nvSpPr>
        <p:spPr>
          <a:xfrm>
            <a:off x="5381153" y="3172845"/>
            <a:ext cx="1662240" cy="40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AccountService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5C09AA-DDA2-4612-8DAF-140006B4FB38}"/>
              </a:ext>
            </a:extLst>
          </p:cNvPr>
          <p:cNvSpPr/>
          <p:nvPr/>
        </p:nvSpPr>
        <p:spPr>
          <a:xfrm>
            <a:off x="9618693" y="3166551"/>
            <a:ext cx="1662240" cy="40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SettingsService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632AA4-6792-4A08-B7B0-CC4F732AC790}"/>
              </a:ext>
            </a:extLst>
          </p:cNvPr>
          <p:cNvSpPr/>
          <p:nvPr/>
        </p:nvSpPr>
        <p:spPr>
          <a:xfrm>
            <a:off x="7356979" y="3174839"/>
            <a:ext cx="1662240" cy="40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TransferService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EF925D-D7A0-4340-AC8C-2ED11F206C41}"/>
              </a:ext>
            </a:extLst>
          </p:cNvPr>
          <p:cNvSpPr/>
          <p:nvPr/>
        </p:nvSpPr>
        <p:spPr>
          <a:xfrm>
            <a:off x="676390" y="1448566"/>
            <a:ext cx="2762054" cy="4443188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1F28B-A334-4065-B9DA-34F19A46B6E5}"/>
              </a:ext>
            </a:extLst>
          </p:cNvPr>
          <p:cNvSpPr/>
          <p:nvPr/>
        </p:nvSpPr>
        <p:spPr>
          <a:xfrm>
            <a:off x="1022340" y="1760747"/>
            <a:ext cx="2059459" cy="191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32E33-973C-455F-833B-866313B590EB}"/>
              </a:ext>
            </a:extLst>
          </p:cNvPr>
          <p:cNvSpPr/>
          <p:nvPr/>
        </p:nvSpPr>
        <p:spPr>
          <a:xfrm>
            <a:off x="1520728" y="1863719"/>
            <a:ext cx="1062681" cy="40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46EF5-8326-42C6-9503-1B1BC133EC9E}"/>
              </a:ext>
            </a:extLst>
          </p:cNvPr>
          <p:cNvSpPr/>
          <p:nvPr/>
        </p:nvSpPr>
        <p:spPr>
          <a:xfrm>
            <a:off x="1271532" y="2401052"/>
            <a:ext cx="1561071" cy="40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9DF27-5F39-4824-A881-6AA81FD98E6D}"/>
              </a:ext>
            </a:extLst>
          </p:cNvPr>
          <p:cNvSpPr/>
          <p:nvPr/>
        </p:nvSpPr>
        <p:spPr>
          <a:xfrm>
            <a:off x="1271532" y="3004661"/>
            <a:ext cx="1661986" cy="40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3CD55ED-BF5C-49C2-A391-9520C86DEAEC}"/>
              </a:ext>
            </a:extLst>
          </p:cNvPr>
          <p:cNvSpPr/>
          <p:nvPr/>
        </p:nvSpPr>
        <p:spPr>
          <a:xfrm>
            <a:off x="1923491" y="3408316"/>
            <a:ext cx="169682" cy="826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D7E5B-FF94-4781-A608-3E6CDCC75B5C}"/>
              </a:ext>
            </a:extLst>
          </p:cNvPr>
          <p:cNvSpPr/>
          <p:nvPr/>
        </p:nvSpPr>
        <p:spPr>
          <a:xfrm>
            <a:off x="1022341" y="4235156"/>
            <a:ext cx="1911178" cy="51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Databse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FEBDBA-D49A-4375-B4C5-270AE1E6CC8B}"/>
              </a:ext>
            </a:extLst>
          </p:cNvPr>
          <p:cNvSpPr/>
          <p:nvPr/>
        </p:nvSpPr>
        <p:spPr>
          <a:xfrm>
            <a:off x="7364593" y="1716620"/>
            <a:ext cx="1298691" cy="4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transfer UI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A1C52C-B1A1-45F4-8596-C584E4119E88}"/>
              </a:ext>
            </a:extLst>
          </p:cNvPr>
          <p:cNvSpPr/>
          <p:nvPr/>
        </p:nvSpPr>
        <p:spPr>
          <a:xfrm>
            <a:off x="9307302" y="1716247"/>
            <a:ext cx="1298691" cy="4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settings UI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491DC9-5BE3-4E75-A4D9-9A678861DDE0}"/>
              </a:ext>
            </a:extLst>
          </p:cNvPr>
          <p:cNvSpPr/>
          <p:nvPr/>
        </p:nvSpPr>
        <p:spPr>
          <a:xfrm>
            <a:off x="6679844" y="4062975"/>
            <a:ext cx="2938849" cy="49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42370D3-875A-4252-8E8D-D69D356E1C89}"/>
              </a:ext>
            </a:extLst>
          </p:cNvPr>
          <p:cNvSpPr/>
          <p:nvPr/>
        </p:nvSpPr>
        <p:spPr>
          <a:xfrm>
            <a:off x="7906952" y="2174367"/>
            <a:ext cx="484632" cy="99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5173DF7-7BDC-483A-9BD5-D15EBF9D876D}"/>
              </a:ext>
            </a:extLst>
          </p:cNvPr>
          <p:cNvSpPr/>
          <p:nvPr/>
        </p:nvSpPr>
        <p:spPr>
          <a:xfrm>
            <a:off x="9933991" y="2166335"/>
            <a:ext cx="484632" cy="99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FEAA2E3-3281-4FCE-9851-4A152EA7496A}"/>
              </a:ext>
            </a:extLst>
          </p:cNvPr>
          <p:cNvSpPr/>
          <p:nvPr/>
        </p:nvSpPr>
        <p:spPr>
          <a:xfrm>
            <a:off x="5879913" y="2183737"/>
            <a:ext cx="484632" cy="99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6A7520-FDC6-4441-9219-9FD2E40B71EE}"/>
              </a:ext>
            </a:extLst>
          </p:cNvPr>
          <p:cNvCxnSpPr/>
          <p:nvPr/>
        </p:nvCxnSpPr>
        <p:spPr>
          <a:xfrm flipH="1">
            <a:off x="8391584" y="3580191"/>
            <a:ext cx="1921340" cy="46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87E90E-F732-4B0B-B1D0-F2B644B623E3}"/>
              </a:ext>
            </a:extLst>
          </p:cNvPr>
          <p:cNvCxnSpPr/>
          <p:nvPr/>
        </p:nvCxnSpPr>
        <p:spPr>
          <a:xfrm>
            <a:off x="8013938" y="3542512"/>
            <a:ext cx="377646" cy="50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EA94C2-7E43-49FD-B54E-83E159943CB0}"/>
              </a:ext>
            </a:extLst>
          </p:cNvPr>
          <p:cNvCxnSpPr/>
          <p:nvPr/>
        </p:nvCxnSpPr>
        <p:spPr>
          <a:xfrm>
            <a:off x="6485641" y="3580191"/>
            <a:ext cx="1838227" cy="46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1B292A-CA8E-4107-95CD-A629CFD1E256}"/>
              </a:ext>
            </a:extLst>
          </p:cNvPr>
          <p:cNvCxnSpPr>
            <a:stCxn id="27" idx="2"/>
            <a:endCxn id="16" idx="0"/>
          </p:cNvCxnSpPr>
          <p:nvPr/>
        </p:nvCxnSpPr>
        <p:spPr>
          <a:xfrm flipH="1">
            <a:off x="8149268" y="4560625"/>
            <a:ext cx="1" cy="70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B410D5-B68F-4B50-B120-C1251EA0B250}"/>
              </a:ext>
            </a:extLst>
          </p:cNvPr>
          <p:cNvSpPr txBox="1"/>
          <p:nvPr/>
        </p:nvSpPr>
        <p:spPr>
          <a:xfrm>
            <a:off x="665947" y="6102294"/>
            <a:ext cx="25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Monolithic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CDEF45-A85B-4D26-967B-C79A87FB342C}"/>
              </a:ext>
            </a:extLst>
          </p:cNvPr>
          <p:cNvSpPr txBox="1"/>
          <p:nvPr/>
        </p:nvSpPr>
        <p:spPr>
          <a:xfrm>
            <a:off x="6667184" y="6102294"/>
            <a:ext cx="268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Microservices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851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Microservices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r>
              <a:rPr lang="en-IN" b="1" u="sng" dirty="0"/>
              <a:t>Monolithic Design: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The whole application is monolith, a </a:t>
            </a:r>
            <a:r>
              <a:rPr lang="en-IN" dirty="0">
                <a:solidFill>
                  <a:schemeClr val="accent1"/>
                </a:solidFill>
              </a:rPr>
              <a:t>single logical executable</a:t>
            </a:r>
            <a:r>
              <a:rPr lang="en-IN" dirty="0"/>
              <a:t>. Good for small projects.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To make any change to the system, we must build and deploy </a:t>
            </a:r>
            <a:r>
              <a:rPr lang="en-IN" dirty="0">
                <a:solidFill>
                  <a:schemeClr val="accent1"/>
                </a:solidFill>
              </a:rPr>
              <a:t>whole</a:t>
            </a:r>
            <a:r>
              <a:rPr lang="en-IN" dirty="0"/>
              <a:t> application.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Scaling up is very difficult.  What if we want to scale </a:t>
            </a:r>
            <a:r>
              <a:rPr lang="en-IN" dirty="0">
                <a:solidFill>
                  <a:schemeClr val="accent1"/>
                </a:solidFill>
              </a:rPr>
              <a:t>only</a:t>
            </a:r>
            <a:r>
              <a:rPr lang="en-IN" dirty="0"/>
              <a:t> one service ex: DB, Login, Video stream ..etc.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Whole</a:t>
            </a:r>
            <a:r>
              <a:rPr lang="en-IN" dirty="0"/>
              <a:t> server must be </a:t>
            </a:r>
            <a:r>
              <a:rPr lang="en-IN" dirty="0">
                <a:solidFill>
                  <a:schemeClr val="accent1"/>
                </a:solidFill>
              </a:rPr>
              <a:t>provisioned</a:t>
            </a:r>
            <a:r>
              <a:rPr lang="en-IN" dirty="0"/>
              <a:t> with enough memory and CPU for all. This can be expensive.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 Compile and build times become </a:t>
            </a:r>
            <a:r>
              <a:rPr lang="en-IN" dirty="0">
                <a:solidFill>
                  <a:schemeClr val="accent1"/>
                </a:solidFill>
              </a:rPr>
              <a:t>longer</a:t>
            </a:r>
            <a:r>
              <a:rPr lang="en-IN" dirty="0"/>
              <a:t>. Developers need to </a:t>
            </a:r>
            <a:r>
              <a:rPr lang="en-IN" dirty="0">
                <a:solidFill>
                  <a:schemeClr val="accent1"/>
                </a:solidFill>
              </a:rPr>
              <a:t>checkout</a:t>
            </a:r>
            <a:r>
              <a:rPr lang="en-IN" dirty="0"/>
              <a:t> whole project from SCM, loading in IDE takes more time.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In case of deployment failure, </a:t>
            </a:r>
            <a:r>
              <a:rPr lang="en-IN" dirty="0">
                <a:solidFill>
                  <a:schemeClr val="accent1"/>
                </a:solidFill>
              </a:rPr>
              <a:t>whole system is unavailable</a:t>
            </a:r>
            <a:r>
              <a:rPr lang="en-IN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Not suitable for </a:t>
            </a:r>
            <a:r>
              <a:rPr lang="en-IN" dirty="0">
                <a:solidFill>
                  <a:schemeClr val="accent1"/>
                </a:solidFill>
              </a:rPr>
              <a:t>Agile</a:t>
            </a:r>
            <a:r>
              <a:rPr lang="en-IN" dirty="0"/>
              <a:t> development and </a:t>
            </a:r>
            <a:r>
              <a:rPr lang="en-IN" dirty="0">
                <a:solidFill>
                  <a:schemeClr val="accent1"/>
                </a:solidFill>
              </a:rPr>
              <a:t>Continuous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integration</a:t>
            </a:r>
            <a:r>
              <a:rPr lang="en-IN" dirty="0"/>
              <a:t> processes as we need to release almost at once.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0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Microservices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u="sng" dirty="0"/>
              <a:t>Microservices Design: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This architecture </a:t>
            </a:r>
            <a:r>
              <a:rPr lang="en-IN" dirty="0">
                <a:solidFill>
                  <a:schemeClr val="accent1"/>
                </a:solidFill>
              </a:rPr>
              <a:t>decomposes</a:t>
            </a:r>
            <a:r>
              <a:rPr lang="en-IN" dirty="0"/>
              <a:t> the application into </a:t>
            </a:r>
            <a:r>
              <a:rPr lang="en-IN" dirty="0">
                <a:solidFill>
                  <a:schemeClr val="accent1"/>
                </a:solidFill>
              </a:rPr>
              <a:t>smaller</a:t>
            </a:r>
            <a:r>
              <a:rPr lang="en-IN" dirty="0"/>
              <a:t> pieces.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Microservice Architecture(MSA)</a:t>
            </a:r>
            <a:r>
              <a:rPr lang="en-IN" dirty="0"/>
              <a:t>, is an architectural style and design pattern which says that an application should consist of a collection of </a:t>
            </a:r>
            <a:r>
              <a:rPr lang="en-IN" dirty="0">
                <a:solidFill>
                  <a:schemeClr val="accent1"/>
                </a:solidFill>
              </a:rPr>
              <a:t>loosely-coupled</a:t>
            </a:r>
            <a:r>
              <a:rPr lang="en-IN" dirty="0"/>
              <a:t> services.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In other words, </a:t>
            </a:r>
            <a:r>
              <a:rPr lang="en-IN" dirty="0">
                <a:solidFill>
                  <a:schemeClr val="accent1"/>
                </a:solidFill>
              </a:rPr>
              <a:t>each</a:t>
            </a:r>
            <a:r>
              <a:rPr lang="en-IN" dirty="0"/>
              <a:t> of the </a:t>
            </a:r>
            <a:r>
              <a:rPr lang="en-IN" dirty="0">
                <a:solidFill>
                  <a:schemeClr val="accent1"/>
                </a:solidFill>
              </a:rPr>
              <a:t>services</a:t>
            </a:r>
            <a:r>
              <a:rPr lang="en-IN" dirty="0"/>
              <a:t> will have its own </a:t>
            </a:r>
            <a:r>
              <a:rPr lang="en-IN" dirty="0">
                <a:solidFill>
                  <a:schemeClr val="accent1"/>
                </a:solidFill>
              </a:rPr>
              <a:t>responsibilities</a:t>
            </a:r>
            <a:r>
              <a:rPr lang="en-IN" dirty="0"/>
              <a:t> or provide specific functionality, independent of others.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Each service is deployed on a </a:t>
            </a:r>
            <a:r>
              <a:rPr lang="en-IN" dirty="0">
                <a:solidFill>
                  <a:schemeClr val="accent1"/>
                </a:solidFill>
              </a:rPr>
              <a:t>separate</a:t>
            </a:r>
            <a:r>
              <a:rPr lang="en-IN" dirty="0"/>
              <a:t> host.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You don’t need to </a:t>
            </a:r>
            <a:r>
              <a:rPr lang="en-IN" dirty="0">
                <a:solidFill>
                  <a:schemeClr val="accent1"/>
                </a:solidFill>
              </a:rPr>
              <a:t>stop whole system </a:t>
            </a:r>
            <a:r>
              <a:rPr lang="en-IN" dirty="0"/>
              <a:t>to upgrade a piece of functionality.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When deployed, microservices improve the </a:t>
            </a:r>
            <a:r>
              <a:rPr lang="en-IN" dirty="0">
                <a:solidFill>
                  <a:schemeClr val="accent1"/>
                </a:solidFill>
              </a:rPr>
              <a:t>fault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tolerance</a:t>
            </a:r>
            <a:r>
              <a:rPr lang="en-IN" dirty="0"/>
              <a:t> for entire application.</a:t>
            </a:r>
          </a:p>
          <a:p>
            <a:pPr algn="l"/>
            <a:r>
              <a:rPr lang="en-IN" dirty="0"/>
              <a:t>Ex: if there is </a:t>
            </a:r>
            <a:r>
              <a:rPr lang="en-IN" dirty="0">
                <a:solidFill>
                  <a:schemeClr val="accent1"/>
                </a:solidFill>
              </a:rPr>
              <a:t>any memory leak </a:t>
            </a:r>
            <a:r>
              <a:rPr lang="en-IN" dirty="0"/>
              <a:t>in once service or some other problem, only this service will be </a:t>
            </a:r>
            <a:r>
              <a:rPr lang="en-IN" dirty="0">
                <a:solidFill>
                  <a:schemeClr val="accent1"/>
                </a:solidFill>
              </a:rPr>
              <a:t>affected</a:t>
            </a:r>
            <a:r>
              <a:rPr lang="en-IN" dirty="0"/>
              <a:t> and can then be fixed and upgraded </a:t>
            </a:r>
            <a:r>
              <a:rPr lang="en-IN" dirty="0">
                <a:solidFill>
                  <a:schemeClr val="accent1"/>
                </a:solidFill>
              </a:rPr>
              <a:t>without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interfering</a:t>
            </a:r>
            <a:r>
              <a:rPr lang="en-IN" dirty="0"/>
              <a:t> with the rest of the system.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Each microservice is small, </a:t>
            </a:r>
            <a:r>
              <a:rPr lang="en-IN" dirty="0">
                <a:solidFill>
                  <a:schemeClr val="accent1"/>
                </a:solidFill>
              </a:rPr>
              <a:t>easier</a:t>
            </a:r>
            <a:r>
              <a:rPr lang="en-IN" dirty="0"/>
              <a:t> to understand by developer, easy to develop and deploy.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Better for </a:t>
            </a:r>
            <a:r>
              <a:rPr lang="en-IN" dirty="0">
                <a:solidFill>
                  <a:schemeClr val="accent1"/>
                </a:solidFill>
              </a:rPr>
              <a:t>continuous</a:t>
            </a:r>
            <a:r>
              <a:rPr lang="en-IN" dirty="0"/>
              <a:t> delivery as small units are easier to manage, test and deploy.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606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Applications 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endParaRPr lang="en-IN" b="1" u="sng" dirty="0">
              <a:solidFill>
                <a:schemeClr val="accent1"/>
              </a:solidFill>
            </a:endParaRPr>
          </a:p>
          <a:p>
            <a:pPr algn="l"/>
            <a:endParaRPr lang="en-IN" b="1" u="sng" dirty="0">
              <a:solidFill>
                <a:schemeClr val="accent1"/>
              </a:solidFill>
            </a:endParaRPr>
          </a:p>
          <a:p>
            <a:pPr algn="l"/>
            <a:endParaRPr lang="en-IN" b="1" u="sng" dirty="0">
              <a:solidFill>
                <a:schemeClr val="accent1"/>
              </a:solidFill>
            </a:endParaRPr>
          </a:p>
          <a:p>
            <a:pPr algn="l"/>
            <a:endParaRPr lang="en-IN" b="1" u="sng" dirty="0">
              <a:solidFill>
                <a:schemeClr val="accent1"/>
              </a:solidFill>
            </a:endParaRPr>
          </a:p>
          <a:p>
            <a:r>
              <a:rPr lang="en-IN" b="1" dirty="0">
                <a:solidFill>
                  <a:schemeClr val="accent1"/>
                </a:solidFill>
              </a:rPr>
              <a:t>Applications Deployments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21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Running Applications on VM, Container &amp; K8S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IN" dirty="0">
                <a:solidFill>
                  <a:schemeClr val="accent1"/>
                </a:solidFill>
              </a:rPr>
              <a:t>Virtualization</a:t>
            </a:r>
            <a:r>
              <a:rPr lang="en-IN" dirty="0"/>
              <a:t> – Virtual Machine</a:t>
            </a:r>
          </a:p>
          <a:p>
            <a:pPr algn="l"/>
            <a:endParaRPr lang="en-IN" dirty="0">
              <a:solidFill>
                <a:schemeClr val="accent1"/>
              </a:solidFill>
            </a:endParaRPr>
          </a:p>
          <a:p>
            <a:pPr algn="l"/>
            <a:r>
              <a:rPr lang="en-IN" dirty="0">
                <a:solidFill>
                  <a:schemeClr val="accent1"/>
                </a:solidFill>
              </a:rPr>
              <a:t>Docker</a:t>
            </a:r>
            <a:r>
              <a:rPr lang="en-IN" dirty="0"/>
              <a:t> – Container</a:t>
            </a:r>
          </a:p>
          <a:p>
            <a:pPr algn="l"/>
            <a:endParaRPr lang="en-IN" dirty="0">
              <a:solidFill>
                <a:schemeClr val="accent1"/>
              </a:solidFill>
            </a:endParaRPr>
          </a:p>
          <a:p>
            <a:pPr algn="l"/>
            <a:r>
              <a:rPr lang="en-IN" dirty="0">
                <a:solidFill>
                  <a:schemeClr val="accent1"/>
                </a:solidFill>
              </a:rPr>
              <a:t>Kubernetes</a:t>
            </a:r>
            <a:r>
              <a:rPr lang="en-IN" dirty="0"/>
              <a:t> – Pod (Pods are just a vehicle for deploying applications)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75466-9483-4939-8324-294E959D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04" y="1455134"/>
            <a:ext cx="7580219" cy="271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41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Pods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endParaRPr lang="en-IN" sz="4400" dirty="0"/>
          </a:p>
          <a:p>
            <a:pPr algn="l"/>
            <a:r>
              <a:rPr lang="en-IN" b="1" dirty="0"/>
              <a:t>- </a:t>
            </a:r>
            <a:r>
              <a:rPr lang="en-IN" b="1" dirty="0">
                <a:solidFill>
                  <a:schemeClr val="accent1"/>
                </a:solidFill>
              </a:rPr>
              <a:t>Virtualization - World</a:t>
            </a:r>
          </a:p>
          <a:p>
            <a:pPr algn="l"/>
            <a:r>
              <a:rPr lang="en-IN" dirty="0"/>
              <a:t>   In the Virtualization world, the </a:t>
            </a:r>
            <a:r>
              <a:rPr lang="en-IN" dirty="0">
                <a:solidFill>
                  <a:schemeClr val="accent1"/>
                </a:solidFill>
              </a:rPr>
              <a:t>atomic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unit</a:t>
            </a:r>
            <a:r>
              <a:rPr lang="en-IN" dirty="0"/>
              <a:t> of scheduling is the </a:t>
            </a:r>
            <a:r>
              <a:rPr lang="en-IN" b="1" u="sng" dirty="0">
                <a:solidFill>
                  <a:schemeClr val="accent1"/>
                </a:solidFill>
              </a:rPr>
              <a:t>Virtual Machine</a:t>
            </a:r>
            <a:r>
              <a:rPr lang="en-IN" dirty="0"/>
              <a:t>.</a:t>
            </a:r>
          </a:p>
          <a:p>
            <a:pPr algn="l"/>
            <a:r>
              <a:rPr lang="en-IN" b="1" dirty="0"/>
              <a:t>   That means, We deploy the applications on VMs</a:t>
            </a:r>
          </a:p>
          <a:p>
            <a:pPr algn="l"/>
            <a:r>
              <a:rPr lang="en-IN" b="1" dirty="0">
                <a:solidFill>
                  <a:schemeClr val="accent1"/>
                </a:solidFill>
              </a:rPr>
              <a:t>- Docker – World</a:t>
            </a:r>
          </a:p>
          <a:p>
            <a:pPr algn="l"/>
            <a:r>
              <a:rPr lang="en-IN" dirty="0"/>
              <a:t>   In The Docker world, the atomic unit is the </a:t>
            </a:r>
            <a:r>
              <a:rPr lang="en-IN" b="1" u="sng" dirty="0">
                <a:solidFill>
                  <a:schemeClr val="accent1"/>
                </a:solidFill>
              </a:rPr>
              <a:t>Container</a:t>
            </a:r>
            <a:r>
              <a:rPr lang="en-IN" dirty="0"/>
              <a:t>.</a:t>
            </a:r>
          </a:p>
          <a:p>
            <a:pPr algn="l"/>
            <a:r>
              <a:rPr lang="en-IN" dirty="0"/>
              <a:t>   This means , We deploy the applications inside of containers.</a:t>
            </a:r>
          </a:p>
          <a:p>
            <a:pPr marL="342900" indent="-342900" algn="l">
              <a:buFontTx/>
              <a:buChar char="-"/>
            </a:pPr>
            <a:r>
              <a:rPr lang="en-IN" b="1" dirty="0">
                <a:solidFill>
                  <a:schemeClr val="accent1"/>
                </a:solidFill>
              </a:rPr>
              <a:t>Kubernetes – World</a:t>
            </a:r>
          </a:p>
          <a:p>
            <a:pPr algn="l"/>
            <a:r>
              <a:rPr lang="en-IN" dirty="0"/>
              <a:t>   In the Kubernetes world, the atomic unit is the </a:t>
            </a:r>
            <a:r>
              <a:rPr lang="en-IN" b="1" u="sng" dirty="0">
                <a:solidFill>
                  <a:schemeClr val="accent1"/>
                </a:solidFill>
              </a:rPr>
              <a:t>Pod</a:t>
            </a:r>
            <a:r>
              <a:rPr lang="en-IN" dirty="0"/>
              <a:t>.</a:t>
            </a:r>
          </a:p>
          <a:p>
            <a:pPr algn="l"/>
            <a:r>
              <a:rPr lang="en-IN" dirty="0"/>
              <a:t>   This means, We deploy the applications in 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BF57-D04E-46FC-8825-9A4D3E84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322" y="1335741"/>
            <a:ext cx="3653678" cy="13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2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POD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IN" dirty="0"/>
              <a:t>We </a:t>
            </a:r>
            <a:r>
              <a:rPr lang="en-IN" dirty="0">
                <a:solidFill>
                  <a:schemeClr val="accent1"/>
                </a:solidFill>
              </a:rPr>
              <a:t>can’t run </a:t>
            </a:r>
            <a:r>
              <a:rPr lang="en-IN" dirty="0"/>
              <a:t>a container </a:t>
            </a:r>
            <a:r>
              <a:rPr lang="en-IN" dirty="0">
                <a:solidFill>
                  <a:schemeClr val="accent1"/>
                </a:solidFill>
              </a:rPr>
              <a:t>directly</a:t>
            </a:r>
            <a:r>
              <a:rPr lang="en-IN" dirty="0"/>
              <a:t> on a Kubernetes cluster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Containers must always </a:t>
            </a:r>
            <a:r>
              <a:rPr lang="en-IN" dirty="0">
                <a:solidFill>
                  <a:schemeClr val="accent1"/>
                </a:solidFill>
              </a:rPr>
              <a:t>run inside of Pods</a:t>
            </a:r>
            <a:r>
              <a:rPr lang="en-IN" dirty="0"/>
              <a:t>!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Pod can have </a:t>
            </a:r>
            <a:r>
              <a:rPr lang="en-IN" dirty="0">
                <a:solidFill>
                  <a:schemeClr val="accent1"/>
                </a:solidFill>
              </a:rPr>
              <a:t>single</a:t>
            </a:r>
            <a:r>
              <a:rPr lang="en-IN" dirty="0"/>
              <a:t> or </a:t>
            </a:r>
            <a:r>
              <a:rPr lang="en-IN" dirty="0">
                <a:solidFill>
                  <a:schemeClr val="accent1"/>
                </a:solidFill>
              </a:rPr>
              <a:t>multiple</a:t>
            </a:r>
            <a:r>
              <a:rPr lang="en-IN" dirty="0"/>
              <a:t> containers. All container </a:t>
            </a:r>
            <a:r>
              <a:rPr lang="en-IN" dirty="0">
                <a:solidFill>
                  <a:schemeClr val="accent1"/>
                </a:solidFill>
              </a:rPr>
              <a:t>share</a:t>
            </a:r>
            <a:r>
              <a:rPr lang="en-IN" dirty="0"/>
              <a:t> same Pod resources.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Pods connect to each other using Pod’s ‘</a:t>
            </a:r>
            <a:r>
              <a:rPr lang="en-IN" dirty="0">
                <a:solidFill>
                  <a:schemeClr val="accent1"/>
                </a:solidFill>
              </a:rPr>
              <a:t>localhost</a:t>
            </a:r>
            <a:r>
              <a:rPr lang="en-IN" dirty="0"/>
              <a:t>’ network interface.</a:t>
            </a: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502AB-675D-4DE0-AF33-CD4FFB85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02" y="3544925"/>
            <a:ext cx="4645949" cy="289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D3E5C-6C24-4F23-8C7B-41588407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337" y="6372017"/>
            <a:ext cx="1560678" cy="414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A9027E-45D7-4ABE-86DF-D031B4510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6" y="3634758"/>
            <a:ext cx="4645949" cy="28059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29079A-D958-40C1-A3E6-62D9B1F3AA1D}"/>
                  </a:ext>
                </a:extLst>
              </p14:cNvPr>
              <p14:cNvContentPartPr/>
              <p14:nvPr/>
            </p14:nvContentPartPr>
            <p14:xfrm>
              <a:off x="8899221" y="5106049"/>
              <a:ext cx="3600" cy="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29079A-D958-40C1-A3E6-62D9B1F3A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0221" y="5097409"/>
                <a:ext cx="21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0E7ABC-F762-430F-B8C8-780C88690AD4}"/>
                  </a:ext>
                </a:extLst>
              </p14:cNvPr>
              <p14:cNvContentPartPr/>
              <p14:nvPr/>
            </p14:nvContentPartPr>
            <p14:xfrm>
              <a:off x="8491341" y="667564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0E7ABC-F762-430F-B8C8-780C88690A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82701" y="66666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14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Namespace &amp; </a:t>
            </a:r>
            <a:r>
              <a:rPr lang="en-IN" sz="3600" b="1" u="sng" dirty="0" err="1">
                <a:solidFill>
                  <a:schemeClr val="accent1"/>
                </a:solidFill>
              </a:rPr>
              <a:t>Cgroups</a:t>
            </a:r>
            <a:endParaRPr lang="en-IN" sz="3600" b="1" u="sng" dirty="0">
              <a:solidFill>
                <a:schemeClr val="accent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algn="l"/>
            <a:endParaRPr lang="en-IN" b="1" u="sng" dirty="0">
              <a:solidFill>
                <a:schemeClr val="accent1"/>
              </a:solidFill>
            </a:endParaRPr>
          </a:p>
          <a:p>
            <a:pPr algn="l"/>
            <a:r>
              <a:rPr lang="en-IN" b="1" u="sng" dirty="0">
                <a:solidFill>
                  <a:schemeClr val="accent1"/>
                </a:solidFill>
              </a:rPr>
              <a:t>Docker is built based on below Linux Kernel features: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err="1"/>
              <a:t>NameSpace</a:t>
            </a: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err="1"/>
              <a:t>Cgroups</a:t>
            </a: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‘</a:t>
            </a:r>
            <a:r>
              <a:rPr lang="en-IN" dirty="0">
                <a:solidFill>
                  <a:schemeClr val="accent1"/>
                </a:solidFill>
              </a:rPr>
              <a:t>Namespace</a:t>
            </a:r>
            <a:r>
              <a:rPr lang="en-IN" dirty="0"/>
              <a:t>’ and ‘</a:t>
            </a:r>
            <a:r>
              <a:rPr lang="en-IN" dirty="0" err="1">
                <a:solidFill>
                  <a:schemeClr val="accent1"/>
                </a:solidFill>
              </a:rPr>
              <a:t>Cgroups</a:t>
            </a:r>
            <a:r>
              <a:rPr lang="en-IN" dirty="0"/>
              <a:t>’ </a:t>
            </a:r>
            <a:r>
              <a:rPr lang="en-IN" dirty="0">
                <a:solidFill>
                  <a:schemeClr val="accent1"/>
                </a:solidFill>
              </a:rPr>
              <a:t>isolates</a:t>
            </a:r>
            <a:r>
              <a:rPr lang="en-IN" dirty="0"/>
              <a:t> the processes from each other.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algn="l"/>
            <a:r>
              <a:rPr lang="en-IN" b="1" u="sng" dirty="0" err="1"/>
              <a:t>NameSpace</a:t>
            </a:r>
            <a:r>
              <a:rPr lang="en-IN" b="1" u="sng" dirty="0"/>
              <a:t>: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Isolates</a:t>
            </a:r>
            <a:r>
              <a:rPr lang="en-IN" dirty="0"/>
              <a:t> processes, networking, file system ..etc.</a:t>
            </a:r>
          </a:p>
          <a:p>
            <a:pPr algn="l"/>
            <a:endParaRPr lang="en-IN" b="1" dirty="0"/>
          </a:p>
          <a:p>
            <a:pPr algn="l"/>
            <a:r>
              <a:rPr lang="en-IN" b="1" u="sng" dirty="0" err="1"/>
              <a:t>Cgroups</a:t>
            </a:r>
            <a:r>
              <a:rPr lang="en-IN" b="1" u="sng" dirty="0"/>
              <a:t>: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Limits</a:t>
            </a:r>
            <a:r>
              <a:rPr lang="en-IN" dirty="0"/>
              <a:t> how much CPU, Memory one of the process/container is using.</a:t>
            </a:r>
          </a:p>
          <a:p>
            <a:pPr algn="l"/>
            <a:endParaRPr lang="en-IN" dirty="0">
              <a:solidFill>
                <a:schemeClr val="accent1"/>
              </a:solidFill>
            </a:endParaRPr>
          </a:p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4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Kubernetes - Background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146" y="1191070"/>
            <a:ext cx="11824854" cy="532014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Kubernetes came out of </a:t>
            </a:r>
            <a:r>
              <a:rPr lang="en-IN" dirty="0">
                <a:solidFill>
                  <a:schemeClr val="accent1"/>
                </a:solidFill>
              </a:rPr>
              <a:t>Google</a:t>
            </a:r>
            <a:r>
              <a:rPr lang="en-IN" dirty="0"/>
              <a:t>! It was open-sourced on 2014 and Handed over to “</a:t>
            </a:r>
            <a:r>
              <a:rPr lang="en-IN" dirty="0">
                <a:solidFill>
                  <a:schemeClr val="accent1"/>
                </a:solidFill>
              </a:rPr>
              <a:t>Cloud Native Computing Foundation</a:t>
            </a:r>
            <a:r>
              <a:rPr lang="en-IN" dirty="0"/>
              <a:t> (CNCF). 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Google has been running many of it’s systems on containers for years even before Docker came along.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Google goes through billions of containers per week for applications like Gmail, Google Search , GFS (Google File System) ..etc. Lots of Containers </a:t>
            </a:r>
            <a:r>
              <a:rPr lang="en-IN" dirty="0" err="1"/>
              <a:t>hun</a:t>
            </a:r>
            <a:r>
              <a:rPr lang="en-IN" dirty="0"/>
              <a:t>??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Kubernetes is written in Go (Golang)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Logo – Meaning  “the person who</a:t>
            </a:r>
          </a:p>
          <a:p>
            <a:pPr algn="l"/>
            <a:r>
              <a:rPr lang="en-IN" dirty="0"/>
              <a:t>     steers the ship”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Kubernetes short name K8S.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C921D-A7F9-4924-9FB8-65ED6AF8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14" y="4245194"/>
            <a:ext cx="5763019" cy="21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54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Namespace &amp; </a:t>
            </a:r>
            <a:r>
              <a:rPr lang="en-IN" sz="3600" b="1" u="sng" dirty="0" err="1">
                <a:solidFill>
                  <a:schemeClr val="accent1"/>
                </a:solidFill>
              </a:rPr>
              <a:t>Cgroups</a:t>
            </a:r>
            <a:endParaRPr lang="en-IN" sz="3600" b="1" u="sng" dirty="0">
              <a:solidFill>
                <a:schemeClr val="accent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algn="l"/>
            <a:endParaRPr lang="en-IN" b="1" u="sng" dirty="0">
              <a:solidFill>
                <a:schemeClr val="accent1"/>
              </a:solidFill>
            </a:endParaRPr>
          </a:p>
          <a:p>
            <a:pPr algn="l"/>
            <a:r>
              <a:rPr lang="en-IN" b="1" u="sng" dirty="0">
                <a:solidFill>
                  <a:schemeClr val="accent1"/>
                </a:solidFill>
              </a:rPr>
              <a:t>What is POD:</a:t>
            </a:r>
            <a:endParaRPr lang="en-IN" dirty="0">
              <a:sym typeface="Wingdings" panose="05000000000000000000" pitchFamily="2" charset="2"/>
            </a:endParaRPr>
          </a:p>
          <a:p>
            <a:pPr marL="342900" indent="-342900" algn="l">
              <a:buFontTx/>
              <a:buChar char="-"/>
            </a:pPr>
            <a:r>
              <a:rPr lang="en-IN" dirty="0">
                <a:sym typeface="Wingdings" panose="05000000000000000000" pitchFamily="2" charset="2"/>
              </a:rPr>
              <a:t>A Pod is a </a:t>
            </a: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shared</a:t>
            </a:r>
            <a:r>
              <a:rPr lang="en-IN" dirty="0">
                <a:sym typeface="Wingdings" panose="05000000000000000000" pitchFamily="2" charset="2"/>
              </a:rPr>
              <a:t> execution environment for one or more containers.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ym typeface="Wingdings" panose="05000000000000000000" pitchFamily="2" charset="2"/>
              </a:rPr>
              <a:t>These include: </a:t>
            </a: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IP</a:t>
            </a:r>
            <a:r>
              <a:rPr lang="en-IN" dirty="0">
                <a:sym typeface="Wingdings" panose="05000000000000000000" pitchFamily="2" charset="2"/>
              </a:rPr>
              <a:t> address, </a:t>
            </a: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Ports</a:t>
            </a:r>
            <a:r>
              <a:rPr lang="en-IN" dirty="0">
                <a:sym typeface="Wingdings" panose="05000000000000000000" pitchFamily="2" charset="2"/>
              </a:rPr>
              <a:t>, </a:t>
            </a: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Hostname</a:t>
            </a:r>
            <a:r>
              <a:rPr lang="en-IN" dirty="0">
                <a:sym typeface="Wingdings" panose="05000000000000000000" pitchFamily="2" charset="2"/>
              </a:rPr>
              <a:t>, </a:t>
            </a: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Memory</a:t>
            </a:r>
            <a:r>
              <a:rPr lang="en-IN" dirty="0">
                <a:sym typeface="Wingdings" panose="05000000000000000000" pitchFamily="2" charset="2"/>
              </a:rPr>
              <a:t>, </a:t>
            </a: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Volumes</a:t>
            </a:r>
            <a:r>
              <a:rPr lang="en-IN" dirty="0">
                <a:sym typeface="Wingdings" panose="05000000000000000000" pitchFamily="2" charset="2"/>
              </a:rPr>
              <a:t> ..etc.</a:t>
            </a:r>
          </a:p>
          <a:p>
            <a:pPr algn="l"/>
            <a:endParaRPr lang="en-IN" dirty="0">
              <a:solidFill>
                <a:schemeClr val="accent1"/>
              </a:solidFill>
            </a:endParaRPr>
          </a:p>
          <a:p>
            <a:pPr algn="l"/>
            <a:endParaRPr lang="en-IN" dirty="0">
              <a:solidFill>
                <a:schemeClr val="accent1"/>
              </a:solidFill>
            </a:endParaRPr>
          </a:p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45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Pods – Atomic Unit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IN" dirty="0"/>
              <a:t>The deployment of Pod is an </a:t>
            </a:r>
            <a:r>
              <a:rPr lang="en-IN" dirty="0">
                <a:solidFill>
                  <a:schemeClr val="accent1"/>
                </a:solidFill>
              </a:rPr>
              <a:t>atomic</a:t>
            </a:r>
            <a:r>
              <a:rPr lang="en-IN" dirty="0"/>
              <a:t> operation.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If we have to </a:t>
            </a:r>
            <a:r>
              <a:rPr lang="en-IN" dirty="0">
                <a:solidFill>
                  <a:schemeClr val="accent1"/>
                </a:solidFill>
              </a:rPr>
              <a:t>scale</a:t>
            </a:r>
            <a:r>
              <a:rPr lang="en-IN" dirty="0"/>
              <a:t> application, </a:t>
            </a:r>
            <a:r>
              <a:rPr lang="en-IN" dirty="0">
                <a:solidFill>
                  <a:schemeClr val="accent1"/>
                </a:solidFill>
              </a:rPr>
              <a:t>we add or remove Pods</a:t>
            </a:r>
            <a:r>
              <a:rPr lang="en-IN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We </a:t>
            </a:r>
            <a:r>
              <a:rPr lang="en-IN" dirty="0">
                <a:solidFill>
                  <a:schemeClr val="accent1"/>
                </a:solidFill>
              </a:rPr>
              <a:t>don’t</a:t>
            </a:r>
            <a:r>
              <a:rPr lang="en-IN" dirty="0"/>
              <a:t> scale by </a:t>
            </a:r>
            <a:r>
              <a:rPr lang="en-IN" dirty="0">
                <a:solidFill>
                  <a:schemeClr val="accent1"/>
                </a:solidFill>
              </a:rPr>
              <a:t>adding</a:t>
            </a:r>
            <a:r>
              <a:rPr lang="en-IN" dirty="0"/>
              <a:t> more </a:t>
            </a:r>
            <a:r>
              <a:rPr lang="en-IN" dirty="0">
                <a:solidFill>
                  <a:schemeClr val="accent1"/>
                </a:solidFill>
              </a:rPr>
              <a:t>containers</a:t>
            </a:r>
            <a:r>
              <a:rPr lang="en-IN" dirty="0"/>
              <a:t> to an existing Pod.</a:t>
            </a: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B1D66-202E-4EE9-9F64-B2788ED4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2809875"/>
            <a:ext cx="6562725" cy="39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85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1A44A-9713-4AF9-A91F-5B9A952C8BA6}"/>
              </a:ext>
            </a:extLst>
          </p:cNvPr>
          <p:cNvSpPr/>
          <p:nvPr/>
        </p:nvSpPr>
        <p:spPr>
          <a:xfrm>
            <a:off x="379184" y="2909033"/>
            <a:ext cx="3910539" cy="392510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Applications Deployments In Kubernetes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2E8CBC-0A7C-457C-B357-BF8BDBFF1F72}"/>
              </a:ext>
            </a:extLst>
          </p:cNvPr>
          <p:cNvSpPr/>
          <p:nvPr/>
        </p:nvSpPr>
        <p:spPr>
          <a:xfrm>
            <a:off x="824754" y="1727739"/>
            <a:ext cx="1380564" cy="62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0E0F2F-3186-4C01-B2FB-4BD2321D0672}"/>
              </a:ext>
            </a:extLst>
          </p:cNvPr>
          <p:cNvSpPr/>
          <p:nvPr/>
        </p:nvSpPr>
        <p:spPr>
          <a:xfrm>
            <a:off x="7786138" y="4638215"/>
            <a:ext cx="1380564" cy="62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4BF3AC-B5A9-4919-A5BF-1FFBD01E9376}"/>
              </a:ext>
            </a:extLst>
          </p:cNvPr>
          <p:cNvSpPr/>
          <p:nvPr/>
        </p:nvSpPr>
        <p:spPr>
          <a:xfrm>
            <a:off x="3113809" y="1727739"/>
            <a:ext cx="1380564" cy="62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0BE0FA-E8F7-4FCB-A992-8EE68ECEA9FC}"/>
              </a:ext>
            </a:extLst>
          </p:cNvPr>
          <p:cNvSpPr/>
          <p:nvPr/>
        </p:nvSpPr>
        <p:spPr>
          <a:xfrm>
            <a:off x="5402864" y="1727739"/>
            <a:ext cx="1380564" cy="62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4F13E9-3583-401F-8205-2A14336AD620}"/>
              </a:ext>
            </a:extLst>
          </p:cNvPr>
          <p:cNvSpPr/>
          <p:nvPr/>
        </p:nvSpPr>
        <p:spPr>
          <a:xfrm>
            <a:off x="7691919" y="1727738"/>
            <a:ext cx="1380564" cy="62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7B3CF1-C390-4049-A75C-BCE9B85859A7}"/>
              </a:ext>
            </a:extLst>
          </p:cNvPr>
          <p:cNvSpPr/>
          <p:nvPr/>
        </p:nvSpPr>
        <p:spPr>
          <a:xfrm>
            <a:off x="7691919" y="3115235"/>
            <a:ext cx="1380564" cy="62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3456D9-E866-4FA3-9D25-D8DEEC22365B}"/>
              </a:ext>
            </a:extLst>
          </p:cNvPr>
          <p:cNvSpPr txBox="1"/>
          <p:nvPr/>
        </p:nvSpPr>
        <p:spPr>
          <a:xfrm>
            <a:off x="597682" y="2294225"/>
            <a:ext cx="20618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Develop the code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FE1D7D-18B0-4FB6-B017-AC2182BDAA37}"/>
              </a:ext>
            </a:extLst>
          </p:cNvPr>
          <p:cNvSpPr txBox="1"/>
          <p:nvPr/>
        </p:nvSpPr>
        <p:spPr>
          <a:xfrm>
            <a:off x="2860964" y="2280037"/>
            <a:ext cx="20618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Build Application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558A78-0344-4095-A0EE-1612AA53027A}"/>
              </a:ext>
            </a:extLst>
          </p:cNvPr>
          <p:cNvSpPr txBox="1"/>
          <p:nvPr/>
        </p:nvSpPr>
        <p:spPr>
          <a:xfrm>
            <a:off x="1730692" y="4743365"/>
            <a:ext cx="20618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NODE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9A88E8-888F-499B-8AF6-7950CB144AB6}"/>
              </a:ext>
            </a:extLst>
          </p:cNvPr>
          <p:cNvSpPr txBox="1"/>
          <p:nvPr/>
        </p:nvSpPr>
        <p:spPr>
          <a:xfrm>
            <a:off x="7658009" y="2311880"/>
            <a:ext cx="20618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Create Image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07132-3C0D-429C-A945-135B40445202}"/>
              </a:ext>
            </a:extLst>
          </p:cNvPr>
          <p:cNvSpPr txBox="1"/>
          <p:nvPr/>
        </p:nvSpPr>
        <p:spPr>
          <a:xfrm>
            <a:off x="7562020" y="3681721"/>
            <a:ext cx="20618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Create Container</a:t>
            </a: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13E02-A471-4821-BE4A-81BBC5D40496}"/>
              </a:ext>
            </a:extLst>
          </p:cNvPr>
          <p:cNvSpPr txBox="1"/>
          <p:nvPr/>
        </p:nvSpPr>
        <p:spPr>
          <a:xfrm>
            <a:off x="7562020" y="5199628"/>
            <a:ext cx="2061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Wrap Container</a:t>
            </a:r>
          </a:p>
          <a:p>
            <a:pPr algn="ctr"/>
            <a:r>
              <a:rPr lang="en-IN" sz="2000" dirty="0"/>
              <a:t>In POD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E4B1CF-D7A3-4E49-A6DE-F6FC129CE77C}"/>
              </a:ext>
            </a:extLst>
          </p:cNvPr>
          <p:cNvSpPr txBox="1"/>
          <p:nvPr/>
        </p:nvSpPr>
        <p:spPr>
          <a:xfrm>
            <a:off x="824754" y="1757556"/>
            <a:ext cx="138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Java</a:t>
            </a:r>
          </a:p>
          <a:p>
            <a:pPr algn="ctr"/>
            <a:r>
              <a:rPr lang="en-IN" dirty="0"/>
              <a:t>Word Press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C3331B-B8AC-4225-B4D0-531C6EAC24C0}"/>
              </a:ext>
            </a:extLst>
          </p:cNvPr>
          <p:cNvSpPr txBox="1"/>
          <p:nvPr/>
        </p:nvSpPr>
        <p:spPr>
          <a:xfrm>
            <a:off x="2985045" y="1682326"/>
            <a:ext cx="148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Maven</a:t>
            </a:r>
          </a:p>
          <a:p>
            <a:pPr algn="ctr"/>
            <a:r>
              <a:rPr lang="en-IN" dirty="0"/>
              <a:t>Ant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30692E-2E3D-4B3C-B2F4-DBCA4F38DB39}"/>
              </a:ext>
            </a:extLst>
          </p:cNvPr>
          <p:cNvSpPr txBox="1"/>
          <p:nvPr/>
        </p:nvSpPr>
        <p:spPr>
          <a:xfrm>
            <a:off x="5351318" y="1836667"/>
            <a:ext cx="148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85810E-1B00-49EE-8489-777AE987A81D}"/>
              </a:ext>
            </a:extLst>
          </p:cNvPr>
          <p:cNvSpPr txBox="1"/>
          <p:nvPr/>
        </p:nvSpPr>
        <p:spPr>
          <a:xfrm>
            <a:off x="7562020" y="3275400"/>
            <a:ext cx="148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Docker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82606-28C6-4D95-A870-0F71085B14BD}"/>
              </a:ext>
            </a:extLst>
          </p:cNvPr>
          <p:cNvSpPr txBox="1"/>
          <p:nvPr/>
        </p:nvSpPr>
        <p:spPr>
          <a:xfrm>
            <a:off x="7786137" y="2004420"/>
            <a:ext cx="148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Docker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53524-EF59-40CC-B47C-720A845531C9}"/>
              </a:ext>
            </a:extLst>
          </p:cNvPr>
          <p:cNvSpPr txBox="1"/>
          <p:nvPr/>
        </p:nvSpPr>
        <p:spPr>
          <a:xfrm>
            <a:off x="7691919" y="4773046"/>
            <a:ext cx="148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9476D0-1B91-43D5-8E4A-EDFC4A25E1C7}"/>
              </a:ext>
            </a:extLst>
          </p:cNvPr>
          <p:cNvSpPr/>
          <p:nvPr/>
        </p:nvSpPr>
        <p:spPr>
          <a:xfrm>
            <a:off x="5517978" y="4633142"/>
            <a:ext cx="1380564" cy="62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9DC795-FEA3-4E36-B2A7-721665D0AD7A}"/>
              </a:ext>
            </a:extLst>
          </p:cNvPr>
          <p:cNvSpPr txBox="1"/>
          <p:nvPr/>
        </p:nvSpPr>
        <p:spPr>
          <a:xfrm>
            <a:off x="5177319" y="5199628"/>
            <a:ext cx="2061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Deploy POD In</a:t>
            </a:r>
          </a:p>
          <a:p>
            <a:pPr algn="ctr"/>
            <a:r>
              <a:rPr lang="en-IN" sz="2000" dirty="0"/>
              <a:t>Cluster</a:t>
            </a: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C16B03-31FE-44BE-A19A-A0510D1203A4}"/>
              </a:ext>
            </a:extLst>
          </p:cNvPr>
          <p:cNvSpPr txBox="1"/>
          <p:nvPr/>
        </p:nvSpPr>
        <p:spPr>
          <a:xfrm>
            <a:off x="5388079" y="4793307"/>
            <a:ext cx="148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Kubernetes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E00161-C579-4C15-B040-BF7987FA177F}"/>
              </a:ext>
            </a:extLst>
          </p:cNvPr>
          <p:cNvSpPr/>
          <p:nvPr/>
        </p:nvSpPr>
        <p:spPr>
          <a:xfrm>
            <a:off x="1323310" y="3180913"/>
            <a:ext cx="1790499" cy="105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EEEE9A7-7FF8-44C3-BBB1-7600166528F6}"/>
              </a:ext>
            </a:extLst>
          </p:cNvPr>
          <p:cNvSpPr/>
          <p:nvPr/>
        </p:nvSpPr>
        <p:spPr>
          <a:xfrm>
            <a:off x="637002" y="5048868"/>
            <a:ext cx="3189207" cy="1739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C286E78-D653-49E9-8DA6-CC223AD1FD55}"/>
              </a:ext>
            </a:extLst>
          </p:cNvPr>
          <p:cNvSpPr/>
          <p:nvPr/>
        </p:nvSpPr>
        <p:spPr>
          <a:xfrm>
            <a:off x="1148873" y="5406141"/>
            <a:ext cx="2112890" cy="1240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50FCD8-2D89-43D6-BC67-B9491B5D9094}"/>
              </a:ext>
            </a:extLst>
          </p:cNvPr>
          <p:cNvSpPr txBox="1"/>
          <p:nvPr/>
        </p:nvSpPr>
        <p:spPr>
          <a:xfrm>
            <a:off x="5724255" y="2467326"/>
            <a:ext cx="20618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Package</a:t>
            </a:r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539B3B-E725-4CAB-9BD7-6202D7A0F336}"/>
              </a:ext>
            </a:extLst>
          </p:cNvPr>
          <p:cNvSpPr txBox="1"/>
          <p:nvPr/>
        </p:nvSpPr>
        <p:spPr>
          <a:xfrm>
            <a:off x="1665530" y="2866658"/>
            <a:ext cx="20618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Master</a:t>
            </a:r>
          </a:p>
          <a:p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6E272-EE23-4233-A507-4E502062B980}"/>
              </a:ext>
            </a:extLst>
          </p:cNvPr>
          <p:cNvSpPr txBox="1"/>
          <p:nvPr/>
        </p:nvSpPr>
        <p:spPr>
          <a:xfrm>
            <a:off x="1777731" y="5094437"/>
            <a:ext cx="20618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POD</a:t>
            </a:r>
          </a:p>
          <a:p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21D6069-DD65-434B-9733-E1084D15DB08}"/>
              </a:ext>
            </a:extLst>
          </p:cNvPr>
          <p:cNvSpPr/>
          <p:nvPr/>
        </p:nvSpPr>
        <p:spPr>
          <a:xfrm>
            <a:off x="1441128" y="5725976"/>
            <a:ext cx="1569377" cy="677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7A2A3-BAEB-49AF-961B-A8999E85C8C6}"/>
              </a:ext>
            </a:extLst>
          </p:cNvPr>
          <p:cNvCxnSpPr>
            <a:cxnSpLocks/>
          </p:cNvCxnSpPr>
          <p:nvPr/>
        </p:nvCxnSpPr>
        <p:spPr>
          <a:xfrm flipH="1">
            <a:off x="4224774" y="4977973"/>
            <a:ext cx="12932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D57A15-CBF8-46F6-B7A2-5E3CE76E701D}"/>
              </a:ext>
            </a:extLst>
          </p:cNvPr>
          <p:cNvCxnSpPr>
            <a:stCxn id="22" idx="3"/>
          </p:cNvCxnSpPr>
          <p:nvPr/>
        </p:nvCxnSpPr>
        <p:spPr>
          <a:xfrm flipV="1">
            <a:off x="2205318" y="2070847"/>
            <a:ext cx="908491" cy="9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69F608-56FB-4B2F-BFFB-C5B30178CAE8}"/>
              </a:ext>
            </a:extLst>
          </p:cNvPr>
          <p:cNvCxnSpPr/>
          <p:nvPr/>
        </p:nvCxnSpPr>
        <p:spPr>
          <a:xfrm flipV="1">
            <a:off x="4494473" y="2027667"/>
            <a:ext cx="908491" cy="9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957215-574E-4966-8EC8-0B9926D210F5}"/>
              </a:ext>
            </a:extLst>
          </p:cNvPr>
          <p:cNvCxnSpPr/>
          <p:nvPr/>
        </p:nvCxnSpPr>
        <p:spPr>
          <a:xfrm flipV="1">
            <a:off x="6817338" y="2026931"/>
            <a:ext cx="908491" cy="9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D4548F-DDF4-45C1-A49B-C0CDD3D70E8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382201" y="2349019"/>
            <a:ext cx="0" cy="7560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FBE295-9361-4759-BD87-34880FE01593}"/>
              </a:ext>
            </a:extLst>
          </p:cNvPr>
          <p:cNvCxnSpPr>
            <a:cxnSpLocks/>
          </p:cNvCxnSpPr>
          <p:nvPr/>
        </p:nvCxnSpPr>
        <p:spPr>
          <a:xfrm>
            <a:off x="8363352" y="3763047"/>
            <a:ext cx="0" cy="87009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8655EE-55F2-4925-A4A3-9EC786D4ABB3}"/>
              </a:ext>
            </a:extLst>
          </p:cNvPr>
          <p:cNvCxnSpPr/>
          <p:nvPr/>
        </p:nvCxnSpPr>
        <p:spPr>
          <a:xfrm flipV="1">
            <a:off x="6857351" y="4951767"/>
            <a:ext cx="908491" cy="9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56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>
                <a:solidFill>
                  <a:schemeClr val="accent1"/>
                </a:solidFill>
              </a:rPr>
              <a:t>Running Applications on Kubernetes Cluster</a:t>
            </a:r>
            <a:endParaRPr lang="en-IN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endParaRPr lang="en-IN" b="1" u="sng" dirty="0">
              <a:solidFill>
                <a:schemeClr val="accent1"/>
              </a:solidFill>
            </a:endParaRPr>
          </a:p>
          <a:p>
            <a:pPr algn="l"/>
            <a:r>
              <a:rPr lang="en-IN" b="1" u="sng" dirty="0">
                <a:solidFill>
                  <a:schemeClr val="accent1"/>
                </a:solidFill>
              </a:rPr>
              <a:t>Summary:</a:t>
            </a:r>
          </a:p>
          <a:p>
            <a:pPr algn="l"/>
            <a:endParaRPr lang="en-IN" dirty="0"/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Write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the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application</a:t>
            </a:r>
            <a:r>
              <a:rPr lang="en-IN" dirty="0"/>
              <a:t> as small independent services</a:t>
            </a:r>
          </a:p>
          <a:p>
            <a:pPr marL="457200" indent="-457200" algn="l">
              <a:buAutoNum type="arabicPeriod"/>
            </a:pPr>
            <a:endParaRPr lang="en-IN" dirty="0"/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Package</a:t>
            </a:r>
            <a:r>
              <a:rPr lang="en-IN" dirty="0"/>
              <a:t> each service in it’s own </a:t>
            </a:r>
            <a:r>
              <a:rPr lang="en-IN" dirty="0">
                <a:solidFill>
                  <a:schemeClr val="accent1"/>
                </a:solidFill>
              </a:rPr>
              <a:t>container</a:t>
            </a:r>
          </a:p>
          <a:p>
            <a:pPr marL="457200" indent="-457200" algn="l"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Wrap</a:t>
            </a:r>
            <a:r>
              <a:rPr lang="en-IN" dirty="0"/>
              <a:t> each container in it’s own </a:t>
            </a:r>
            <a:r>
              <a:rPr lang="en-IN" dirty="0">
                <a:solidFill>
                  <a:schemeClr val="accent1"/>
                </a:solidFill>
              </a:rPr>
              <a:t>Pod</a:t>
            </a:r>
            <a:endParaRPr lang="en-IN" dirty="0"/>
          </a:p>
          <a:p>
            <a:pPr marL="457200" indent="-457200" algn="l"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Deploy</a:t>
            </a:r>
            <a:r>
              <a:rPr lang="en-IN" dirty="0"/>
              <a:t> the </a:t>
            </a:r>
            <a:r>
              <a:rPr lang="en-IN" dirty="0">
                <a:solidFill>
                  <a:schemeClr val="accent1"/>
                </a:solidFill>
              </a:rPr>
              <a:t>Pods</a:t>
            </a:r>
            <a:r>
              <a:rPr lang="en-IN" dirty="0"/>
              <a:t> to the </a:t>
            </a:r>
            <a:r>
              <a:rPr lang="en-IN" dirty="0">
                <a:solidFill>
                  <a:schemeClr val="accent1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218413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>
                <a:solidFill>
                  <a:schemeClr val="accent1"/>
                </a:solidFill>
              </a:rPr>
              <a:t>Running Applications on Kubernetes Cluster</a:t>
            </a:r>
            <a:endParaRPr lang="en-IN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/>
          <a:lstStyle/>
          <a:p>
            <a:pPr algn="l"/>
            <a:r>
              <a:rPr lang="en-US" dirty="0"/>
              <a:t>1. We </a:t>
            </a:r>
            <a:r>
              <a:rPr lang="en-US" dirty="0">
                <a:solidFill>
                  <a:schemeClr val="accent1"/>
                </a:solidFill>
              </a:rPr>
              <a:t>declare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desired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of an application in a manifest file</a:t>
            </a:r>
          </a:p>
          <a:p>
            <a:pPr algn="l"/>
            <a:r>
              <a:rPr lang="en-US" dirty="0"/>
              <a:t>2. We </a:t>
            </a:r>
            <a:r>
              <a:rPr lang="en-US" dirty="0">
                <a:solidFill>
                  <a:schemeClr val="accent1"/>
                </a:solidFill>
              </a:rPr>
              <a:t>POST</a:t>
            </a:r>
            <a:r>
              <a:rPr lang="en-US" dirty="0"/>
              <a:t> it to the Kubernetes </a:t>
            </a:r>
            <a:r>
              <a:rPr lang="en-US" dirty="0">
                <a:solidFill>
                  <a:schemeClr val="accent1"/>
                </a:solidFill>
              </a:rPr>
              <a:t>API</a:t>
            </a:r>
            <a:r>
              <a:rPr lang="en-US" dirty="0"/>
              <a:t> server</a:t>
            </a:r>
          </a:p>
          <a:p>
            <a:pPr algn="l"/>
            <a:r>
              <a:rPr lang="en-US" dirty="0"/>
              <a:t>3. Kubernetes </a:t>
            </a:r>
            <a:r>
              <a:rPr lang="en-US" dirty="0">
                <a:solidFill>
                  <a:schemeClr val="accent1"/>
                </a:solidFill>
              </a:rPr>
              <a:t>stores</a:t>
            </a:r>
            <a:r>
              <a:rPr lang="en-US" dirty="0"/>
              <a:t> this in the </a:t>
            </a:r>
            <a:r>
              <a:rPr lang="en-US" dirty="0">
                <a:solidFill>
                  <a:schemeClr val="accent1"/>
                </a:solidFill>
              </a:rPr>
              <a:t>cluster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as the application’s desired state</a:t>
            </a:r>
          </a:p>
          <a:p>
            <a:pPr algn="l"/>
            <a:r>
              <a:rPr lang="en-US" dirty="0"/>
              <a:t>4. Kubernetes </a:t>
            </a:r>
            <a:r>
              <a:rPr lang="en-US" dirty="0">
                <a:solidFill>
                  <a:schemeClr val="accent1"/>
                </a:solidFill>
              </a:rPr>
              <a:t>implements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desired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on the cluster</a:t>
            </a:r>
          </a:p>
          <a:p>
            <a:pPr algn="l"/>
            <a:r>
              <a:rPr lang="en-US" dirty="0"/>
              <a:t>5. Kubernetes </a:t>
            </a:r>
            <a:r>
              <a:rPr lang="en-US" dirty="0">
                <a:solidFill>
                  <a:schemeClr val="accent1"/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watch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loops</a:t>
            </a:r>
            <a:r>
              <a:rPr lang="en-US" dirty="0"/>
              <a:t> to make sure the current state of the</a:t>
            </a:r>
          </a:p>
          <a:p>
            <a:pPr algn="l"/>
            <a:r>
              <a:rPr lang="en-US" dirty="0"/>
              <a:t>application doesn’t vary from desired state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0430D-459E-4521-B4FF-183F4C94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29" y="5763196"/>
            <a:ext cx="1611618" cy="1140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38679-83E8-4104-A52C-0F2376C7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133" y="5773119"/>
            <a:ext cx="1541097" cy="1140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FF40B-B54F-455B-8514-94066829E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188" y="5734164"/>
            <a:ext cx="1473073" cy="1159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AB1EB7-EFCD-4634-9CC5-167928284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469" y="3673933"/>
            <a:ext cx="2533719" cy="11401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74C1F-8C17-47C3-A0D3-E9E5A654026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083329" y="4814034"/>
            <a:ext cx="2137659" cy="105955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4DEA75-A2B8-4116-B3AF-9BF62AF3BAF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16470" y="4814034"/>
            <a:ext cx="1266859" cy="952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260BC6-975C-4A03-9EAE-4EDD3481719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083329" y="4814034"/>
            <a:ext cx="518032" cy="952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45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What’s Next?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4000" b="1" u="sng" dirty="0">
                <a:solidFill>
                  <a:schemeClr val="accent1"/>
                </a:solidFill>
              </a:rPr>
              <a:t>Pods don’t: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self-heal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scale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Allow for easy updates</a:t>
            </a: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52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Pods don’t self-heal, they don’t scale, and they don’t allow for easy updates.</a:t>
            </a:r>
          </a:p>
          <a:p>
            <a:pPr marL="342900" indent="-342900" algn="l">
              <a:buFontTx/>
              <a:buChar char="-"/>
            </a:pPr>
            <a:endParaRPr lang="en-US" dirty="0">
              <a:solidFill>
                <a:schemeClr val="accent1"/>
              </a:solidFill>
            </a:endParaRPr>
          </a:p>
          <a:p>
            <a:pPr algn="l"/>
            <a:r>
              <a:rPr lang="en-US" dirty="0">
                <a:solidFill>
                  <a:schemeClr val="accent1"/>
                </a:solidFill>
              </a:rPr>
              <a:t> 	$ ENTER DEPLOYMENTS..</a:t>
            </a:r>
          </a:p>
          <a:p>
            <a:pPr algn="l"/>
            <a:endParaRPr lang="en-US" dirty="0">
              <a:solidFill>
                <a:schemeClr val="accent1"/>
              </a:solidFill>
            </a:endParaRPr>
          </a:p>
          <a:p>
            <a:pPr algn="l"/>
            <a:r>
              <a:rPr lang="en-US" dirty="0">
                <a:solidFill>
                  <a:schemeClr val="accent1"/>
                </a:solidFill>
              </a:rPr>
              <a:t>- Deployments do all things like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	- "scale" (scale-up/down)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	- "self-heal"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	- "rolling updates"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	- "roll backs“</a:t>
            </a:r>
          </a:p>
          <a:p>
            <a:pPr algn="l"/>
            <a:endParaRPr lang="en-US" dirty="0">
              <a:solidFill>
                <a:schemeClr val="accent1"/>
              </a:solidFill>
            </a:endParaRPr>
          </a:p>
          <a:p>
            <a:pPr algn="l"/>
            <a:r>
              <a:rPr lang="en-US" dirty="0">
                <a:solidFill>
                  <a:schemeClr val="accent1"/>
                </a:solidFill>
              </a:rPr>
              <a:t>- That's why we almost always deploy Pods via 'Deployments"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3B1A9-43A7-46D5-9AAC-968AC090E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00" y="2246053"/>
            <a:ext cx="6529220" cy="31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80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0296C0-2656-460A-93F9-CF148368682A}"/>
              </a:ext>
            </a:extLst>
          </p:cNvPr>
          <p:cNvSpPr/>
          <p:nvPr/>
        </p:nvSpPr>
        <p:spPr>
          <a:xfrm>
            <a:off x="3594847" y="1191070"/>
            <a:ext cx="7700682" cy="216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Desired State.. Current State.. Declarative Model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algn="l"/>
            <a:r>
              <a:rPr lang="en-US" b="1" i="1" u="sng" dirty="0">
                <a:solidFill>
                  <a:srgbClr val="FF0000"/>
                </a:solidFill>
              </a:rPr>
              <a:t>Just a Concept:</a:t>
            </a:r>
            <a:endParaRPr lang="en-US" i="1" dirty="0"/>
          </a:p>
          <a:p>
            <a:pPr algn="l"/>
            <a:endParaRPr lang="en-US" i="1" dirty="0"/>
          </a:p>
          <a:p>
            <a:pPr algn="l"/>
            <a:endParaRPr lang="en-US" i="1" dirty="0"/>
          </a:p>
          <a:p>
            <a:pPr algn="l"/>
            <a:endParaRPr lang="en-US" i="1" dirty="0"/>
          </a:p>
          <a:p>
            <a:pPr algn="l"/>
            <a:endParaRPr lang="en-US" i="1" dirty="0"/>
          </a:p>
          <a:p>
            <a:pPr marL="342900" indent="-342900" algn="l">
              <a:buFontTx/>
              <a:buChar char="-"/>
            </a:pPr>
            <a:r>
              <a:rPr lang="en-US" i="1" dirty="0"/>
              <a:t>Desired State: is What we want</a:t>
            </a:r>
          </a:p>
          <a:p>
            <a:pPr marL="342900" indent="-342900" algn="l">
              <a:buFontTx/>
              <a:buChar char="-"/>
            </a:pPr>
            <a:endParaRPr lang="en-US" i="1" dirty="0"/>
          </a:p>
          <a:p>
            <a:pPr marL="342900" indent="-342900" algn="l">
              <a:buFontTx/>
              <a:buChar char="-"/>
            </a:pPr>
            <a:r>
              <a:rPr lang="en-US" i="1" dirty="0"/>
              <a:t>Current State: is What you have</a:t>
            </a:r>
          </a:p>
          <a:p>
            <a:pPr marL="342900" indent="-342900" algn="l">
              <a:buFontTx/>
              <a:buChar char="-"/>
            </a:pPr>
            <a:endParaRPr lang="en-US" i="1" dirty="0"/>
          </a:p>
          <a:p>
            <a:pPr marL="342900" indent="-342900" algn="l">
              <a:buFontTx/>
              <a:buChar char="-"/>
            </a:pPr>
            <a:r>
              <a:rPr lang="en-US" i="1" dirty="0"/>
              <a:t>Declarative Model: is a way of telling Kubernetes what our desired state is, without getting into the detail of how to implement 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2C7B2-EAEF-4E27-A0D0-D1798D0D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17" y="1328960"/>
            <a:ext cx="7279342" cy="1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46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Desired State.. Current </a:t>
            </a:r>
            <a:r>
              <a:rPr lang="en-IN" sz="3600" b="1" u="sng" dirty="0" err="1">
                <a:solidFill>
                  <a:schemeClr val="accent1"/>
                </a:solidFill>
              </a:rPr>
              <a:t>Stage..Declarative</a:t>
            </a:r>
            <a:r>
              <a:rPr lang="en-IN" sz="3600" b="1" u="sng" dirty="0">
                <a:solidFill>
                  <a:schemeClr val="accent1"/>
                </a:solidFill>
              </a:rPr>
              <a:t> Model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r>
              <a:rPr lang="en-US" b="1" i="1" u="sng" dirty="0"/>
              <a:t>“Self-healing” with “Deployments”– Deep Dive:</a:t>
            </a:r>
          </a:p>
          <a:p>
            <a:pPr algn="l"/>
            <a:r>
              <a:rPr lang="en-IN" dirty="0">
                <a:solidFill>
                  <a:schemeClr val="accent1"/>
                </a:solidFill>
              </a:rPr>
              <a:t>If Pod being manged by Deployment fails, It will be replaced.</a:t>
            </a:r>
          </a:p>
          <a:p>
            <a:pPr algn="l"/>
            <a:endParaRPr lang="en-US" dirty="0">
              <a:solidFill>
                <a:schemeClr val="accent1"/>
              </a:solidFill>
            </a:endParaRPr>
          </a:p>
          <a:p>
            <a:pPr algn="l"/>
            <a:r>
              <a:rPr lang="en-US" dirty="0">
                <a:solidFill>
                  <a:schemeClr val="accent1"/>
                </a:solidFill>
              </a:rPr>
              <a:t>Example: 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You need 5 FE and 2 BE Pods.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Just declare desired state. Sit back! K8S does all the hard work.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Not just that..</a:t>
            </a:r>
          </a:p>
          <a:p>
            <a:pPr marL="342900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Kubernetes also implements </a:t>
            </a:r>
            <a:r>
              <a:rPr lang="en-US" dirty="0">
                <a:solidFill>
                  <a:schemeClr val="accent1"/>
                </a:solidFill>
              </a:rPr>
              <a:t>watch loops </a:t>
            </a:r>
            <a:r>
              <a:rPr lang="en-US" dirty="0"/>
              <a:t>to make sure current state matches desired state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If 2 FE Pods go down, Kubernetes automatically detects the discrepancy and brings 2 Pods up without calling you at 4:20 AM.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61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r>
              <a:rPr lang="en-US" b="1" i="1" u="sng" dirty="0"/>
              <a:t>“Scaling” with “Deployments”– Deep Dive:</a:t>
            </a:r>
          </a:p>
          <a:p>
            <a:pPr algn="l"/>
            <a:r>
              <a:rPr lang="en-US" dirty="0"/>
              <a:t>If a Pod being managed by a Deployment sees increased load, you can easily add more of the same Pod to deal with the load.</a:t>
            </a:r>
            <a:endParaRPr lang="en-IN" dirty="0">
              <a:solidFill>
                <a:schemeClr val="accent1"/>
              </a:solidFill>
            </a:endParaRP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  <a:p>
            <a:pPr algn="l"/>
            <a:r>
              <a:rPr lang="en-IN" dirty="0">
                <a:solidFill>
                  <a:schemeClr val="accent1"/>
                </a:solidFill>
              </a:rPr>
              <a:t>Example: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Assume that you have 5 FE Pods.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You post that you need 10 FE Pod replicas.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 This will be registered as new desired state.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And the next time when reconciliation loop runs, it will notice the discrepancy and spin-up 5 more pods.</a:t>
            </a: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09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206189"/>
            <a:ext cx="8942773" cy="984882"/>
          </a:xfrm>
        </p:spPr>
        <p:txBody>
          <a:bodyPr>
            <a:noAutofit/>
          </a:bodyPr>
          <a:lstStyle/>
          <a:p>
            <a:r>
              <a:rPr lang="en-IN" sz="3600" b="1" u="sng" dirty="0"/>
              <a:t>Container World Challenges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146" y="1191071"/>
            <a:ext cx="11824854" cy="5857428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u="sng" dirty="0"/>
              <a:t>Application deployment &amp; operational challenges:</a:t>
            </a:r>
          </a:p>
          <a:p>
            <a:pPr algn="l"/>
            <a:endParaRPr lang="en-IN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Fail over</a:t>
            </a:r>
            <a:r>
              <a:rPr lang="en-IN" dirty="0"/>
              <a:t> if one or more nodes experience an outage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Scale-up &amp; Scale-down</a:t>
            </a:r>
            <a:r>
              <a:rPr lang="en-IN" dirty="0"/>
              <a:t>: ability to add or remove containers based on application demand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Zero downtime releases (</a:t>
            </a:r>
            <a:r>
              <a:rPr lang="en-IN" dirty="0">
                <a:solidFill>
                  <a:schemeClr val="accent1"/>
                </a:solidFill>
              </a:rPr>
              <a:t>ZDR</a:t>
            </a:r>
            <a:r>
              <a:rPr lang="en-IN" dirty="0"/>
              <a:t>)</a:t>
            </a:r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Application </a:t>
            </a:r>
            <a:r>
              <a:rPr lang="en-IN" dirty="0">
                <a:solidFill>
                  <a:schemeClr val="accent1"/>
                </a:solidFill>
              </a:rPr>
              <a:t>updates</a:t>
            </a:r>
            <a:r>
              <a:rPr lang="en-IN" dirty="0"/>
              <a:t> &amp; </a:t>
            </a:r>
            <a:r>
              <a:rPr lang="en-IN" dirty="0">
                <a:solidFill>
                  <a:schemeClr val="accent1"/>
                </a:solidFill>
              </a:rPr>
              <a:t>rollbacks</a:t>
            </a: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Health</a:t>
            </a:r>
            <a:r>
              <a:rPr lang="en-IN" dirty="0"/>
              <a:t> checks &amp; Self </a:t>
            </a:r>
            <a:r>
              <a:rPr lang="en-IN" dirty="0">
                <a:solidFill>
                  <a:schemeClr val="accent1"/>
                </a:solidFill>
              </a:rPr>
              <a:t>healing</a:t>
            </a:r>
            <a:r>
              <a:rPr lang="en-IN" dirty="0"/>
              <a:t> systems</a:t>
            </a:r>
          </a:p>
          <a:p>
            <a:pPr marL="800100" lvl="1" indent="-342900" algn="l">
              <a:buFontTx/>
              <a:buChar char="-"/>
            </a:pPr>
            <a:r>
              <a:rPr lang="nb-NO" dirty="0">
                <a:solidFill>
                  <a:schemeClr val="accent1"/>
                </a:solidFill>
              </a:rPr>
              <a:t>Networking</a:t>
            </a:r>
            <a:r>
              <a:rPr lang="nb-NO" dirty="0"/>
              <a:t> after scaling and self healing, logs, alerting.. Etc</a:t>
            </a:r>
          </a:p>
          <a:p>
            <a:pPr marL="800100" lvl="1" indent="-342900" algn="l">
              <a:buFontTx/>
              <a:buChar char="-"/>
            </a:pPr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Trafic routing and </a:t>
            </a:r>
            <a:r>
              <a:rPr lang="nb-NO" dirty="0">
                <a:solidFill>
                  <a:schemeClr val="accent1"/>
                </a:solidFill>
              </a:rPr>
              <a:t>Load</a:t>
            </a:r>
            <a:r>
              <a:rPr lang="nb-NO" dirty="0"/>
              <a:t> </a:t>
            </a:r>
            <a:r>
              <a:rPr lang="nb-NO" dirty="0">
                <a:solidFill>
                  <a:schemeClr val="accent1"/>
                </a:solidFill>
              </a:rPr>
              <a:t>Balancing (LB)</a:t>
            </a:r>
            <a:r>
              <a:rPr lang="nb-NO" dirty="0"/>
              <a:t>, </a:t>
            </a:r>
            <a:r>
              <a:rPr lang="nb-NO" dirty="0">
                <a:solidFill>
                  <a:schemeClr val="tx2"/>
                </a:solidFill>
              </a:rPr>
              <a:t>&amp;</a:t>
            </a:r>
            <a:r>
              <a:rPr lang="nb-NO" dirty="0">
                <a:solidFill>
                  <a:schemeClr val="accent1"/>
                </a:solidFill>
              </a:rPr>
              <a:t> More…</a:t>
            </a:r>
            <a:endParaRPr lang="en-IN" dirty="0">
              <a:solidFill>
                <a:schemeClr val="accent1"/>
              </a:solidFill>
            </a:endParaRPr>
          </a:p>
          <a:p>
            <a:pPr marL="342900" indent="-342900" algn="l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696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r>
              <a:rPr lang="en-US" b="1" i="1" u="sng" dirty="0"/>
              <a:t>“Rolling updates” with “Deployments”– Deep Dive:</a:t>
            </a:r>
          </a:p>
          <a:p>
            <a:pPr algn="l"/>
            <a:r>
              <a:rPr lang="en-IN" dirty="0">
                <a:solidFill>
                  <a:schemeClr val="accent1"/>
                </a:solidFill>
              </a:rPr>
              <a:t>Deployments give us Zero-downtime Rolling updates.</a:t>
            </a: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  <a:p>
            <a:pPr algn="l"/>
            <a:r>
              <a:rPr lang="en-IN" dirty="0">
                <a:solidFill>
                  <a:schemeClr val="accent1"/>
                </a:solidFill>
              </a:rPr>
              <a:t>Example: This is how we specify desired state.</a:t>
            </a:r>
          </a:p>
          <a:p>
            <a:pPr algn="l"/>
            <a:r>
              <a:rPr lang="en-IN" dirty="0">
                <a:solidFill>
                  <a:schemeClr val="accent1"/>
                </a:solidFill>
              </a:rPr>
              <a:t>- In YAML, you declare 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How many Pod replicas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What image to use for the Pods containers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What N/W ports to use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Details about how to perform Rolling updates</a:t>
            </a:r>
          </a:p>
          <a:p>
            <a:pPr algn="l"/>
            <a:endParaRPr lang="en-IN" dirty="0">
              <a:solidFill>
                <a:schemeClr val="accent1"/>
              </a:solidFill>
            </a:endParaRPr>
          </a:p>
          <a:p>
            <a:pPr algn="l"/>
            <a:r>
              <a:rPr lang="en-US" dirty="0"/>
              <a:t>You POST that YAML file to the API server, and Kubernetes does all of the hard work </a:t>
            </a:r>
            <a:r>
              <a:rPr lang="en-IN" dirty="0"/>
              <a:t>to implement it.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85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 lnSpcReduction="10000"/>
          </a:bodyPr>
          <a:lstStyle/>
          <a:p>
            <a:r>
              <a:rPr lang="en-US" b="1" i="1" u="sng" dirty="0"/>
              <a:t>“Rolling updates” with “Deployments”– Deep Dive:</a:t>
            </a:r>
            <a:endParaRPr lang="en-IN" dirty="0">
              <a:solidFill>
                <a:schemeClr val="accent1"/>
              </a:solidFill>
            </a:endParaRPr>
          </a:p>
          <a:p>
            <a:pPr algn="l"/>
            <a:r>
              <a:rPr lang="en-IN" dirty="0">
                <a:solidFill>
                  <a:schemeClr val="accent1"/>
                </a:solidFill>
              </a:rPr>
              <a:t>Let’s see how Rolling updates take place: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Assume that you want to update the version of the image that Pods are using.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For that </a:t>
            </a:r>
            <a:r>
              <a:rPr lang="en-IN" b="1" u="sng" dirty="0">
                <a:solidFill>
                  <a:schemeClr val="accent1"/>
                </a:solidFill>
              </a:rPr>
              <a:t>you update the same YAML file </a:t>
            </a:r>
            <a:r>
              <a:rPr lang="en-IN" dirty="0">
                <a:solidFill>
                  <a:schemeClr val="accent1"/>
                </a:solidFill>
              </a:rPr>
              <a:t>with new image version and re-POST it to the API server.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This registers a new desired state on the cluster requesting the same number of Pods, but all running the new version of the image.</a:t>
            </a:r>
          </a:p>
          <a:p>
            <a:pPr marL="342900" indent="-342900" algn="l">
              <a:buFontTx/>
              <a:buChar char="-"/>
            </a:pPr>
            <a:r>
              <a:rPr lang="en-IN" b="1" dirty="0">
                <a:solidFill>
                  <a:schemeClr val="accent1"/>
                </a:solidFill>
              </a:rPr>
              <a:t> How it works:</a:t>
            </a:r>
          </a:p>
          <a:p>
            <a:pPr algn="l"/>
            <a:r>
              <a:rPr lang="en-IN" dirty="0">
                <a:solidFill>
                  <a:schemeClr val="accent1"/>
                </a:solidFill>
              </a:rPr>
              <a:t>	- Kubernetes creates new </a:t>
            </a:r>
            <a:r>
              <a:rPr lang="en-IN" dirty="0" err="1">
                <a:solidFill>
                  <a:schemeClr val="accent1"/>
                </a:solidFill>
              </a:rPr>
              <a:t>ReplicaSet</a:t>
            </a:r>
            <a:r>
              <a:rPr lang="en-IN" dirty="0">
                <a:solidFill>
                  <a:schemeClr val="accent1"/>
                </a:solidFill>
              </a:rPr>
              <a:t> for the Pods with the new image.</a:t>
            </a:r>
          </a:p>
          <a:p>
            <a:pPr algn="l"/>
            <a:r>
              <a:rPr lang="en-IN" dirty="0">
                <a:solidFill>
                  <a:schemeClr val="accent1"/>
                </a:solidFill>
              </a:rPr>
              <a:t>	- We now have 2 </a:t>
            </a:r>
            <a:r>
              <a:rPr lang="en-IN" dirty="0" err="1">
                <a:solidFill>
                  <a:schemeClr val="accent1"/>
                </a:solidFill>
              </a:rPr>
              <a:t>ReplicaSets</a:t>
            </a:r>
            <a:r>
              <a:rPr lang="en-IN" dirty="0">
                <a:solidFill>
                  <a:schemeClr val="accent1"/>
                </a:solidFill>
              </a:rPr>
              <a:t>. One with old image and Second with newer image.</a:t>
            </a:r>
          </a:p>
          <a:p>
            <a:pPr algn="l"/>
            <a:r>
              <a:rPr lang="en-IN" dirty="0">
                <a:solidFill>
                  <a:schemeClr val="accent1"/>
                </a:solidFill>
              </a:rPr>
              <a:t>	- </a:t>
            </a:r>
            <a:r>
              <a:rPr lang="en-US" dirty="0">
                <a:solidFill>
                  <a:schemeClr val="accent1"/>
                </a:solidFill>
              </a:rPr>
              <a:t>As Kubernetes increases the number of Pods in the new </a:t>
            </a:r>
            <a:r>
              <a:rPr lang="en-US" dirty="0" err="1">
                <a:solidFill>
                  <a:schemeClr val="accent1"/>
                </a:solidFill>
              </a:rPr>
              <a:t>ReplicaSet</a:t>
            </a:r>
            <a:r>
              <a:rPr lang="en-US" dirty="0">
                <a:solidFill>
                  <a:schemeClr val="accent1"/>
                </a:solidFill>
              </a:rPr>
              <a:t> it decreases the 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	  number of Pods in the old </a:t>
            </a:r>
            <a:r>
              <a:rPr lang="en-US" dirty="0" err="1">
                <a:solidFill>
                  <a:schemeClr val="accent1"/>
                </a:solidFill>
              </a:rPr>
              <a:t>ReplicaSet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algn="l"/>
            <a:r>
              <a:rPr lang="en-US" b="1" u="sng" dirty="0">
                <a:solidFill>
                  <a:schemeClr val="accent1"/>
                </a:solidFill>
              </a:rPr>
              <a:t>Net result: </a:t>
            </a:r>
            <a:r>
              <a:rPr lang="en-US" u="sng" dirty="0">
                <a:solidFill>
                  <a:schemeClr val="accent1"/>
                </a:solidFill>
              </a:rPr>
              <a:t>we get a smooth rolling update with zero downtime.</a:t>
            </a:r>
            <a:r>
              <a:rPr lang="en-IN" u="sng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545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39E029-AD01-43CB-816E-38BF633AB4E8}"/>
              </a:ext>
            </a:extLst>
          </p:cNvPr>
          <p:cNvSpPr/>
          <p:nvPr/>
        </p:nvSpPr>
        <p:spPr>
          <a:xfrm>
            <a:off x="1441128" y="2026024"/>
            <a:ext cx="9666143" cy="4507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</a:rPr>
              <a:t>Smooth rolling update with zero downtime</a:t>
            </a:r>
          </a:p>
          <a:p>
            <a:endParaRPr lang="en-IN" sz="3200" b="1" u="sng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54FC6-050E-4CA7-B6EA-18306A57E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216" y="2200602"/>
            <a:ext cx="8932656" cy="41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8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Every time you create a Deployment, the deployment creates a </a:t>
            </a:r>
            <a:r>
              <a:rPr lang="en-US" i="1" dirty="0" err="1">
                <a:solidFill>
                  <a:schemeClr val="accent1"/>
                </a:solidFill>
              </a:rPr>
              <a:t>ReplicaSet</a:t>
            </a:r>
            <a:r>
              <a:rPr lang="en-US" i="1" dirty="0">
                <a:solidFill>
                  <a:schemeClr val="accent1"/>
                </a:solidFill>
              </a:rPr>
              <a:t> and delegates creating (and deleting) the Pods.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It’s NOT Deployment's job to count the number of Pods and create or delete them.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Deployments use ‘</a:t>
            </a:r>
            <a:r>
              <a:rPr lang="en-US" dirty="0" err="1">
                <a:solidFill>
                  <a:schemeClr val="accent1"/>
                </a:solidFill>
              </a:rPr>
              <a:t>ReplicaSets</a:t>
            </a:r>
            <a:r>
              <a:rPr lang="en-US" dirty="0">
                <a:solidFill>
                  <a:schemeClr val="accent1"/>
                </a:solidFill>
              </a:rPr>
              <a:t>’ to provide self-healing and scalability bits.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In summary “</a:t>
            </a:r>
            <a:r>
              <a:rPr lang="en-US" i="1" dirty="0"/>
              <a:t>Deployments </a:t>
            </a:r>
            <a:r>
              <a:rPr lang="en-US" dirty="0"/>
              <a:t>manage </a:t>
            </a:r>
            <a:r>
              <a:rPr lang="en-US" i="1" dirty="0" err="1"/>
              <a:t>ReplicaSets</a:t>
            </a:r>
            <a:r>
              <a:rPr lang="en-US" dirty="0"/>
              <a:t> and </a:t>
            </a:r>
            <a:r>
              <a:rPr lang="en-US" i="1" dirty="0" err="1"/>
              <a:t>ReplicaSets</a:t>
            </a:r>
            <a:r>
              <a:rPr lang="en-US" i="1" dirty="0"/>
              <a:t> </a:t>
            </a:r>
            <a:r>
              <a:rPr lang="en-US" dirty="0"/>
              <a:t>manage </a:t>
            </a:r>
            <a:r>
              <a:rPr lang="en-US" i="1" dirty="0"/>
              <a:t>Pods”</a:t>
            </a:r>
          </a:p>
          <a:p>
            <a:pPr marL="342900" indent="-342900" algn="l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We don’t directly manage </a:t>
            </a:r>
            <a:r>
              <a:rPr lang="en-US" i="1" dirty="0" err="1">
                <a:solidFill>
                  <a:schemeClr val="accent1"/>
                </a:solidFill>
              </a:rPr>
              <a:t>ReplicaSets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58B6C-91C2-4812-966E-12B882C8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48" y="3612776"/>
            <a:ext cx="5471634" cy="32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842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“Rollbacks” with “Deployments”– Deep Dive:</a:t>
            </a:r>
            <a:endParaRPr lang="en-IN" sz="3200" dirty="0">
              <a:solidFill>
                <a:schemeClr val="accent1"/>
              </a:solidFill>
            </a:endParaRPr>
          </a:p>
          <a:p>
            <a:pPr algn="l"/>
            <a:endParaRPr lang="en-IN" sz="32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16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17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45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Deployments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03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 fontScale="90000"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– By P Nageswara Rao – Gamut Gurus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algn="l"/>
            <a:r>
              <a:rPr lang="en-IN" u="sng" dirty="0" err="1">
                <a:sym typeface="Wingdings" panose="05000000000000000000" pitchFamily="2" charset="2"/>
              </a:rPr>
              <a:t>Qns</a:t>
            </a:r>
            <a:r>
              <a:rPr lang="en-IN" u="sng" dirty="0">
                <a:sym typeface="Wingdings" panose="05000000000000000000" pitchFamily="2" charset="2"/>
              </a:rPr>
              <a:t>:</a:t>
            </a:r>
          </a:p>
          <a:p>
            <a:pPr algn="l"/>
            <a:endParaRPr lang="en-IN" u="sng" dirty="0">
              <a:sym typeface="Wingdings" panose="05000000000000000000" pitchFamily="2" charset="2"/>
            </a:endParaRPr>
          </a:p>
          <a:p>
            <a:pPr marL="342900" indent="-342900" algn="l">
              <a:buFontTx/>
              <a:buChar char="-"/>
            </a:pPr>
            <a:r>
              <a:rPr lang="en-IN" u="sng" dirty="0">
                <a:sym typeface="Wingdings" panose="05000000000000000000" pitchFamily="2" charset="2"/>
              </a:rPr>
              <a:t>SSH to a particular container in a POD</a:t>
            </a:r>
          </a:p>
          <a:p>
            <a:pPr marL="342900" indent="-342900" algn="l">
              <a:buFontTx/>
              <a:buChar char="-"/>
            </a:pPr>
            <a:r>
              <a:rPr lang="en-IN" u="sng" dirty="0">
                <a:sym typeface="Wingdings" panose="05000000000000000000" pitchFamily="2" charset="2"/>
              </a:rPr>
              <a:t>Swap-off impact on </a:t>
            </a:r>
            <a:r>
              <a:rPr lang="en-IN" u="sng">
                <a:sym typeface="Wingdings" panose="05000000000000000000" pitchFamily="2" charset="2"/>
              </a:rPr>
              <a:t>actual swap memory</a:t>
            </a:r>
          </a:p>
          <a:p>
            <a:pPr marL="342900" indent="-342900" algn="l">
              <a:buFontTx/>
              <a:buChar char="-"/>
            </a:pPr>
            <a:endParaRPr lang="en-IN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55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What is an Orchestrator?</a:t>
            </a:r>
            <a:endParaRPr lang="en-IN" sz="2800" b="1" u="sn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/>
          </a:bodyPr>
          <a:lstStyle/>
          <a:p>
            <a:pPr algn="l"/>
            <a:r>
              <a:rPr lang="en-IN" b="1" u="sng" dirty="0"/>
              <a:t>What is an Orchestrator? </a:t>
            </a:r>
            <a:endParaRPr lang="en-IN" sz="1800" b="1" u="sng" dirty="0"/>
          </a:p>
          <a:p>
            <a:pPr algn="l"/>
            <a:r>
              <a:rPr lang="en-IN" dirty="0"/>
              <a:t>Orchestrator is a system that performs below </a:t>
            </a:r>
            <a:r>
              <a:rPr lang="en-IN" dirty="0">
                <a:solidFill>
                  <a:schemeClr val="accent1"/>
                </a:solidFill>
              </a:rPr>
              <a:t>without</a:t>
            </a:r>
            <a:r>
              <a:rPr lang="en-IN" dirty="0"/>
              <a:t> you having to </a:t>
            </a:r>
            <a:r>
              <a:rPr lang="en-IN" b="1" dirty="0">
                <a:solidFill>
                  <a:schemeClr val="accent1"/>
                </a:solidFill>
              </a:rPr>
              <a:t>supervise</a:t>
            </a:r>
            <a:r>
              <a:rPr lang="en-IN" dirty="0"/>
              <a:t>.</a:t>
            </a:r>
          </a:p>
          <a:p>
            <a:pPr marL="1257300" lvl="2" indent="-342900" algn="l">
              <a:buFontTx/>
              <a:buChar char="-"/>
            </a:pPr>
            <a:r>
              <a:rPr lang="en-IN" sz="2000" dirty="0"/>
              <a:t>Deploy the application</a:t>
            </a:r>
          </a:p>
          <a:p>
            <a:pPr marL="1257300" lvl="2" indent="-342900" algn="l">
              <a:buFontTx/>
              <a:buChar char="-"/>
            </a:pPr>
            <a:r>
              <a:rPr lang="en-IN" sz="2000" dirty="0"/>
              <a:t>Scale it up and down</a:t>
            </a:r>
          </a:p>
          <a:p>
            <a:pPr marL="1257300" lvl="2" indent="-342900" algn="l">
              <a:buFontTx/>
              <a:buChar char="-"/>
            </a:pPr>
            <a:r>
              <a:rPr lang="en-IN" sz="2000" dirty="0"/>
              <a:t>Performs rolling updates</a:t>
            </a:r>
          </a:p>
          <a:p>
            <a:pPr marL="1257300" lvl="2" indent="-342900" algn="l">
              <a:buFontTx/>
              <a:buChar char="-"/>
            </a:pPr>
            <a:r>
              <a:rPr lang="en-IN" sz="2000" dirty="0"/>
              <a:t>Rollbacks</a:t>
            </a:r>
          </a:p>
          <a:p>
            <a:pPr algn="l"/>
            <a:r>
              <a:rPr lang="en-IN" b="1" u="sng" dirty="0"/>
              <a:t>Kubernetes Advantage:</a:t>
            </a:r>
          </a:p>
          <a:p>
            <a:pPr marL="342900" indent="-342900" algn="l">
              <a:buFontTx/>
              <a:buChar char="-"/>
            </a:pPr>
            <a:r>
              <a:rPr lang="en-IN" sz="2000" dirty="0"/>
              <a:t>All these we can achieve with </a:t>
            </a:r>
            <a:r>
              <a:rPr lang="en-IN" sz="2000" dirty="0">
                <a:solidFill>
                  <a:schemeClr val="accent1"/>
                </a:solidFill>
              </a:rPr>
              <a:t>declarative</a:t>
            </a:r>
            <a:r>
              <a:rPr lang="en-IN" sz="2000" dirty="0"/>
              <a:t> configurations.</a:t>
            </a:r>
          </a:p>
          <a:p>
            <a:pPr marL="342900" indent="-342900" algn="l">
              <a:buFontTx/>
              <a:buChar char="-"/>
            </a:pPr>
            <a:r>
              <a:rPr lang="en-IN" sz="2000" dirty="0"/>
              <a:t>Declare </a:t>
            </a:r>
            <a:r>
              <a:rPr lang="en-IN" sz="2000" dirty="0">
                <a:solidFill>
                  <a:schemeClr val="accent1"/>
                </a:solidFill>
              </a:rPr>
              <a:t>desired</a:t>
            </a:r>
            <a:r>
              <a:rPr lang="en-IN" sz="2000" dirty="0"/>
              <a:t> </a:t>
            </a:r>
            <a:r>
              <a:rPr lang="en-IN" sz="2000" dirty="0">
                <a:solidFill>
                  <a:schemeClr val="accent1"/>
                </a:solidFill>
              </a:rPr>
              <a:t>state</a:t>
            </a:r>
            <a:r>
              <a:rPr lang="en-IN" sz="2000" dirty="0"/>
              <a:t> of the system rather than executing a </a:t>
            </a:r>
            <a:r>
              <a:rPr lang="en-IN" sz="2000" dirty="0">
                <a:solidFill>
                  <a:schemeClr val="accent1"/>
                </a:solidFill>
              </a:rPr>
              <a:t>series of instruction.</a:t>
            </a:r>
          </a:p>
          <a:p>
            <a:pPr algn="l"/>
            <a:r>
              <a:rPr lang="en-IN" sz="2000" b="1" dirty="0"/>
              <a:t>Example:</a:t>
            </a:r>
          </a:p>
          <a:p>
            <a:pPr marL="342900" indent="-342900" algn="l">
              <a:buFontTx/>
              <a:buChar char="-"/>
            </a:pPr>
            <a:r>
              <a:rPr lang="en-IN" sz="2000" dirty="0"/>
              <a:t>Declare how many containers, replicas are required for your application (</a:t>
            </a:r>
            <a:r>
              <a:rPr lang="en-IN" sz="2000" dirty="0">
                <a:solidFill>
                  <a:schemeClr val="accent1"/>
                </a:solidFill>
              </a:rPr>
              <a:t>replicas = 3</a:t>
            </a:r>
            <a:r>
              <a:rPr lang="en-IN" sz="2000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IN" sz="2000" dirty="0"/>
              <a:t>It’s not about just creating replicas, but it will </a:t>
            </a:r>
            <a:r>
              <a:rPr lang="en-IN" sz="2000" dirty="0">
                <a:solidFill>
                  <a:schemeClr val="accent1"/>
                </a:solidFill>
              </a:rPr>
              <a:t>continuously</a:t>
            </a:r>
            <a:r>
              <a:rPr lang="en-IN" sz="2000" dirty="0"/>
              <a:t> </a:t>
            </a:r>
            <a:r>
              <a:rPr lang="en-IN" sz="2000" dirty="0">
                <a:solidFill>
                  <a:schemeClr val="accent1"/>
                </a:solidFill>
              </a:rPr>
              <a:t>monitor</a:t>
            </a:r>
            <a:r>
              <a:rPr lang="en-IN" sz="2000" dirty="0"/>
              <a:t> to ensure the desired state.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83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Orchestrator - Simple Analogy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 fontScale="85000" lnSpcReduction="20000"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Foot ball team is made of individuals		                  - </a:t>
            </a:r>
            <a:r>
              <a:rPr lang="en-IN" dirty="0">
                <a:solidFill>
                  <a:schemeClr val="accent1"/>
                </a:solidFill>
              </a:rPr>
              <a:t>Coach</a:t>
            </a:r>
            <a:r>
              <a:rPr lang="en-IN" dirty="0"/>
              <a:t> gives everyone a position and 	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No two are </a:t>
            </a:r>
            <a:r>
              <a:rPr lang="en-IN" dirty="0">
                <a:solidFill>
                  <a:schemeClr val="accent1"/>
                </a:solidFill>
              </a:rPr>
              <a:t>same</a:t>
            </a:r>
            <a:r>
              <a:rPr lang="en-IN" dirty="0"/>
              <a:t>                             		          	     organizes them into a </a:t>
            </a:r>
            <a:r>
              <a:rPr lang="en-IN" dirty="0">
                <a:solidFill>
                  <a:schemeClr val="accent1"/>
                </a:solidFill>
              </a:rPr>
              <a:t>team</a:t>
            </a:r>
            <a:r>
              <a:rPr lang="en-IN" dirty="0"/>
              <a:t> with purpose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Each has </a:t>
            </a:r>
            <a:r>
              <a:rPr lang="en-IN" dirty="0">
                <a:solidFill>
                  <a:schemeClr val="accent1"/>
                </a:solidFill>
              </a:rPr>
              <a:t>different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role</a:t>
            </a:r>
            <a:r>
              <a:rPr lang="en-IN" dirty="0"/>
              <a:t> to play in the team	      	  - Coach makes sure that team maintain the 							         </a:t>
            </a:r>
            <a:r>
              <a:rPr lang="en-IN" dirty="0">
                <a:solidFill>
                  <a:schemeClr val="accent1"/>
                </a:solidFill>
              </a:rPr>
              <a:t>formation</a:t>
            </a:r>
            <a:r>
              <a:rPr lang="en-IN" dirty="0"/>
              <a:t> and stick to the plan</a:t>
            </a:r>
          </a:p>
          <a:p>
            <a:pPr lvl="8" algn="l"/>
            <a:r>
              <a:rPr lang="en-IN" dirty="0"/>
              <a:t>			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Some </a:t>
            </a:r>
            <a:r>
              <a:rPr lang="en-IN" dirty="0">
                <a:solidFill>
                  <a:schemeClr val="accent1"/>
                </a:solidFill>
              </a:rPr>
              <a:t>defend</a:t>
            </a:r>
            <a:r>
              <a:rPr lang="en-IN" dirty="0"/>
              <a:t>, some </a:t>
            </a:r>
            <a:r>
              <a:rPr lang="en-IN" dirty="0">
                <a:solidFill>
                  <a:schemeClr val="accent1"/>
                </a:solidFill>
              </a:rPr>
              <a:t>attack</a:t>
            </a:r>
            <a:r>
              <a:rPr lang="en-IN" dirty="0"/>
              <a:t>, some are great at </a:t>
            </a:r>
            <a:r>
              <a:rPr lang="en-IN" dirty="0">
                <a:solidFill>
                  <a:schemeClr val="accent1"/>
                </a:solidFill>
              </a:rPr>
              <a:t>passing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Some are great at </a:t>
            </a:r>
            <a:r>
              <a:rPr lang="en-IN" dirty="0">
                <a:solidFill>
                  <a:schemeClr val="accent1"/>
                </a:solidFill>
              </a:rPr>
              <a:t>shooting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LW/RW-wingers, LB/RB-backs, AM-attacking mid-fielder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C79C9-A781-4515-A5ED-957E1A514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99" y="1468580"/>
            <a:ext cx="4245864" cy="2637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348A9-FDA5-4D5A-A266-67DBF524A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624" y="1468581"/>
            <a:ext cx="4245864" cy="2637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018861-7BE8-467F-914F-0F4836D8D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539" y="2511968"/>
            <a:ext cx="960967" cy="93976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C4EAC3-E485-4A3F-A5E8-35A85D0C8ED9}"/>
              </a:ext>
            </a:extLst>
          </p:cNvPr>
          <p:cNvCxnSpPr/>
          <p:nvPr/>
        </p:nvCxnSpPr>
        <p:spPr>
          <a:xfrm>
            <a:off x="4673600" y="2904067"/>
            <a:ext cx="834351" cy="0"/>
          </a:xfrm>
          <a:prstGeom prst="straightConnector1">
            <a:avLst/>
          </a:prstGeom>
          <a:ln w="31750">
            <a:solidFill>
              <a:schemeClr val="accent1">
                <a:alpha val="9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070928ED-746D-4E5B-AAB2-EF5D54C046CF}"/>
              </a:ext>
            </a:extLst>
          </p:cNvPr>
          <p:cNvSpPr/>
          <p:nvPr/>
        </p:nvSpPr>
        <p:spPr>
          <a:xfrm>
            <a:off x="5745320" y="1972762"/>
            <a:ext cx="409947" cy="233677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2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866235"/>
          </a:xfrm>
        </p:spPr>
        <p:txBody>
          <a:bodyPr>
            <a:normAutofit fontScale="90000"/>
          </a:bodyPr>
          <a:lstStyle/>
          <a:p>
            <a:r>
              <a:rPr lang="en-IN" sz="3600" b="1" u="sng" dirty="0">
                <a:solidFill>
                  <a:schemeClr val="accent1"/>
                </a:solidFill>
              </a:rPr>
              <a:t>KUBERNETES – By P Nageswara Rao – Gamut Gurus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1468581"/>
            <a:ext cx="11824854" cy="5320145"/>
          </a:xfrm>
        </p:spPr>
        <p:txBody>
          <a:bodyPr>
            <a:normAutofit lnSpcReduction="10000"/>
          </a:bodyPr>
          <a:lstStyle/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pPr algn="l"/>
            <a:endParaRPr lang="en-IN" dirty="0">
              <a:sym typeface="Wingdings" panose="05000000000000000000" pitchFamily="2" charset="2"/>
            </a:endParaRPr>
          </a:p>
          <a:p>
            <a:pPr algn="l"/>
            <a:endParaRPr lang="en-IN" dirty="0">
              <a:sym typeface="Wingdings" panose="05000000000000000000" pitchFamily="2" charset="2"/>
            </a:endParaRPr>
          </a:p>
          <a:p>
            <a:pPr algn="l"/>
            <a:r>
              <a:rPr lang="en-IN" b="1" u="sng" dirty="0">
                <a:solidFill>
                  <a:schemeClr val="accent1"/>
                </a:solidFill>
                <a:sym typeface="Wingdings" panose="05000000000000000000" pitchFamily="2" charset="2"/>
              </a:rPr>
              <a:t>In Application World:</a:t>
            </a:r>
          </a:p>
          <a:p>
            <a:pPr marL="342900" indent="-342900" algn="l">
              <a:buFontTx/>
              <a:buChar char="-"/>
            </a:pPr>
            <a:r>
              <a:rPr lang="en-IN" sz="2200" dirty="0">
                <a:sym typeface="Wingdings" panose="05000000000000000000" pitchFamily="2" charset="2"/>
              </a:rPr>
              <a:t>Some serve </a:t>
            </a:r>
            <a:r>
              <a:rPr lang="en-IN" sz="2200" dirty="0">
                <a:solidFill>
                  <a:schemeClr val="accent1"/>
                </a:solidFill>
                <a:sym typeface="Wingdings" panose="05000000000000000000" pitchFamily="2" charset="2"/>
              </a:rPr>
              <a:t>Web</a:t>
            </a:r>
            <a:r>
              <a:rPr lang="en-IN" sz="2200" dirty="0">
                <a:sym typeface="Wingdings" panose="05000000000000000000" pitchFamily="2" charset="2"/>
              </a:rPr>
              <a:t> </a:t>
            </a:r>
            <a:r>
              <a:rPr lang="en-IN" sz="2200" dirty="0">
                <a:solidFill>
                  <a:schemeClr val="accent1"/>
                </a:solidFill>
                <a:sym typeface="Wingdings" panose="05000000000000000000" pitchFamily="2" charset="2"/>
              </a:rPr>
              <a:t>pages</a:t>
            </a:r>
          </a:p>
          <a:p>
            <a:pPr marL="342900" indent="-342900" algn="l">
              <a:buFontTx/>
              <a:buChar char="-"/>
            </a:pPr>
            <a:r>
              <a:rPr lang="en-IN" sz="2200" dirty="0">
                <a:sym typeface="Wingdings" panose="05000000000000000000" pitchFamily="2" charset="2"/>
              </a:rPr>
              <a:t>Some do </a:t>
            </a:r>
            <a:r>
              <a:rPr lang="en-IN" sz="2200" dirty="0">
                <a:solidFill>
                  <a:schemeClr val="accent1"/>
                </a:solidFill>
                <a:sym typeface="Wingdings" panose="05000000000000000000" pitchFamily="2" charset="2"/>
              </a:rPr>
              <a:t>authentication</a:t>
            </a:r>
          </a:p>
          <a:p>
            <a:pPr marL="342900" indent="-342900" algn="l">
              <a:buFontTx/>
              <a:buChar char="-"/>
            </a:pPr>
            <a:r>
              <a:rPr lang="en-IN" sz="2200" dirty="0">
                <a:sym typeface="Wingdings" panose="05000000000000000000" pitchFamily="2" charset="2"/>
              </a:rPr>
              <a:t>Some do </a:t>
            </a:r>
            <a:r>
              <a:rPr lang="en-IN" sz="2200" dirty="0">
                <a:solidFill>
                  <a:schemeClr val="accent1"/>
                </a:solidFill>
                <a:sym typeface="Wingdings" panose="05000000000000000000" pitchFamily="2" charset="2"/>
              </a:rPr>
              <a:t>Searches</a:t>
            </a:r>
          </a:p>
          <a:p>
            <a:pPr marL="342900" indent="-342900" algn="l">
              <a:buFontTx/>
              <a:buChar char="-"/>
            </a:pPr>
            <a:r>
              <a:rPr lang="en-IN" sz="2200" dirty="0">
                <a:sym typeface="Wingdings" panose="05000000000000000000" pitchFamily="2" charset="2"/>
              </a:rPr>
              <a:t>Some do </a:t>
            </a:r>
            <a:r>
              <a:rPr lang="en-IN" sz="2200" dirty="0">
                <a:solidFill>
                  <a:schemeClr val="accent1"/>
                </a:solidFill>
                <a:sym typeface="Wingdings" panose="05000000000000000000" pitchFamily="2" charset="2"/>
              </a:rPr>
              <a:t>store</a:t>
            </a:r>
            <a:r>
              <a:rPr lang="en-IN" sz="2200" dirty="0">
                <a:sym typeface="Wingdings" panose="05000000000000000000" pitchFamily="2" charset="2"/>
              </a:rPr>
              <a:t> </a:t>
            </a:r>
            <a:r>
              <a:rPr lang="en-IN" sz="2200" dirty="0">
                <a:solidFill>
                  <a:schemeClr val="accent1"/>
                </a:solidFill>
                <a:sym typeface="Wingdings" panose="05000000000000000000" pitchFamily="2" charset="2"/>
              </a:rPr>
              <a:t>data</a:t>
            </a:r>
          </a:p>
          <a:p>
            <a:pPr marL="342900" indent="-342900" algn="l">
              <a:buFontTx/>
              <a:buChar char="-"/>
            </a:pPr>
            <a:endParaRPr lang="en-IN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342900" indent="-342900" algn="l">
              <a:buFontTx/>
              <a:buChar char="-"/>
            </a:pPr>
            <a:r>
              <a:rPr lang="en-US" dirty="0"/>
              <a:t>Kubernetes comes along a bit </a:t>
            </a:r>
            <a:r>
              <a:rPr lang="en-US" dirty="0">
                <a:solidFill>
                  <a:schemeClr val="accent1"/>
                </a:solidFill>
              </a:rPr>
              <a:t>like the coach </a:t>
            </a:r>
            <a:r>
              <a:rPr lang="en-US" dirty="0"/>
              <a:t>in the football analogy – and </a:t>
            </a:r>
            <a:r>
              <a:rPr lang="en-US" dirty="0">
                <a:solidFill>
                  <a:schemeClr val="accent1"/>
                </a:solidFill>
              </a:rPr>
              <a:t>organizes</a:t>
            </a:r>
            <a:r>
              <a:rPr lang="en-US" dirty="0"/>
              <a:t> everything into </a:t>
            </a:r>
            <a:r>
              <a:rPr lang="en-US" dirty="0">
                <a:solidFill>
                  <a:schemeClr val="accent1"/>
                </a:solidFill>
              </a:rPr>
              <a:t>a useful app </a:t>
            </a:r>
            <a:r>
              <a:rPr lang="en-US" dirty="0"/>
              <a:t>and keeps </a:t>
            </a:r>
            <a:r>
              <a:rPr lang="en-US" dirty="0">
                <a:solidFill>
                  <a:schemeClr val="accent1"/>
                </a:solidFill>
              </a:rPr>
              <a:t>things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running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smoothly</a:t>
            </a:r>
            <a:r>
              <a:rPr lang="en-US" dirty="0"/>
              <a:t>.</a:t>
            </a:r>
            <a:endParaRPr lang="en-IN" dirty="0">
              <a:sym typeface="Wingdings" panose="05000000000000000000" pitchFamily="2" charset="2"/>
            </a:endParaRPr>
          </a:p>
          <a:p>
            <a:pPr algn="l"/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D0337D-74A0-4C57-BEB4-BD5817AAF545}"/>
              </a:ext>
            </a:extLst>
          </p:cNvPr>
          <p:cNvSpPr txBox="1">
            <a:spLocks/>
          </p:cNvSpPr>
          <p:nvPr/>
        </p:nvSpPr>
        <p:spPr>
          <a:xfrm>
            <a:off x="1769653" y="1594087"/>
            <a:ext cx="8285722" cy="1525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the sports world we call this coaching.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the application world we call it</a:t>
            </a:r>
          </a:p>
          <a:p>
            <a:r>
              <a:rPr lang="en-US" sz="3200" dirty="0"/>
              <a:t>orchestration.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1502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213-1CD8-4DED-8C0C-0FF6CB49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28" y="324835"/>
            <a:ext cx="8942773" cy="597803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Kubernetes Cluster</a:t>
            </a:r>
            <a:endParaRPr lang="en-IN" sz="3600" b="1" u="sng" dirty="0">
              <a:solidFill>
                <a:schemeClr val="accent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D69E4-4540-4F42-AB75-2518D5DD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956337"/>
            <a:ext cx="11824854" cy="5901663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cluster</a:t>
            </a:r>
            <a:r>
              <a:rPr lang="en-US" dirty="0"/>
              <a:t> is made up of one or more </a:t>
            </a:r>
            <a:r>
              <a:rPr lang="en-US" i="1" dirty="0">
                <a:solidFill>
                  <a:schemeClr val="accent1"/>
                </a:solidFill>
              </a:rPr>
              <a:t>Masters</a:t>
            </a:r>
            <a:r>
              <a:rPr lang="en-US" dirty="0"/>
              <a:t>, and a bunch of </a:t>
            </a:r>
            <a:r>
              <a:rPr lang="en-US" i="1" dirty="0">
                <a:solidFill>
                  <a:schemeClr val="accent1"/>
                </a:solidFill>
              </a:rPr>
              <a:t>Nodes</a:t>
            </a:r>
            <a:r>
              <a:rPr lang="en-US" dirty="0"/>
              <a:t>.</a:t>
            </a: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marL="342900" indent="-342900" algn="l">
              <a:buFontTx/>
              <a:buChar char="-"/>
            </a:pP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marL="342900" indent="-342900" algn="l">
              <a:buFontTx/>
              <a:buChar char="-"/>
            </a:pPr>
            <a:r>
              <a:rPr lang="en-IN" dirty="0"/>
              <a:t>You might have K8S cluster with </a:t>
            </a:r>
            <a:r>
              <a:rPr lang="en-IN" dirty="0">
                <a:solidFill>
                  <a:schemeClr val="accent1"/>
                </a:solidFill>
              </a:rPr>
              <a:t>10 nodes</a:t>
            </a:r>
            <a:r>
              <a:rPr lang="en-IN" dirty="0"/>
              <a:t> to run your </a:t>
            </a:r>
            <a:r>
              <a:rPr lang="en-IN" dirty="0">
                <a:solidFill>
                  <a:schemeClr val="accent1"/>
                </a:solidFill>
              </a:rPr>
              <a:t>production</a:t>
            </a:r>
            <a:r>
              <a:rPr lang="en-IN" dirty="0"/>
              <a:t> application.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Behind the scenes each node is running Docker as it’s </a:t>
            </a:r>
            <a:r>
              <a:rPr lang="en-IN" dirty="0">
                <a:solidFill>
                  <a:schemeClr val="accent1"/>
                </a:solidFill>
              </a:rPr>
              <a:t>container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runtime</a:t>
            </a:r>
            <a:r>
              <a:rPr lang="en-IN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IN" dirty="0"/>
              <a:t>This means, that Docker is the </a:t>
            </a:r>
            <a:r>
              <a:rPr lang="en-IN" dirty="0">
                <a:solidFill>
                  <a:schemeClr val="accent1"/>
                </a:solidFill>
              </a:rPr>
              <a:t>low-level technology</a:t>
            </a:r>
            <a:r>
              <a:rPr lang="en-IN" dirty="0"/>
              <a:t> that </a:t>
            </a:r>
            <a:r>
              <a:rPr lang="en-IN" dirty="0">
                <a:solidFill>
                  <a:schemeClr val="accent1"/>
                </a:solidFill>
              </a:rPr>
              <a:t>starts</a:t>
            </a:r>
            <a:r>
              <a:rPr lang="en-IN" dirty="0"/>
              <a:t>, </a:t>
            </a:r>
            <a:r>
              <a:rPr lang="en-IN" dirty="0">
                <a:solidFill>
                  <a:schemeClr val="accent1"/>
                </a:solidFill>
              </a:rPr>
              <a:t>stops</a:t>
            </a:r>
            <a:r>
              <a:rPr lang="en-IN" dirty="0"/>
              <a:t> containers etc.</a:t>
            </a:r>
          </a:p>
          <a:p>
            <a:pPr marL="342900" indent="-342900" algn="l">
              <a:buFontTx/>
              <a:buChar char="-"/>
            </a:pPr>
            <a:r>
              <a:rPr lang="en-IN" dirty="0">
                <a:solidFill>
                  <a:schemeClr val="accent1"/>
                </a:solidFill>
              </a:rPr>
              <a:t>And..</a:t>
            </a:r>
            <a:r>
              <a:rPr lang="en-IN" dirty="0"/>
              <a:t> K8S looks after big picture things like.. Deciding </a:t>
            </a:r>
            <a:r>
              <a:rPr lang="en-IN" dirty="0">
                <a:solidFill>
                  <a:schemeClr val="accent1"/>
                </a:solidFill>
              </a:rPr>
              <a:t>when</a:t>
            </a:r>
            <a:r>
              <a:rPr lang="en-IN" dirty="0"/>
              <a:t> to </a:t>
            </a:r>
            <a:r>
              <a:rPr lang="en-IN" dirty="0">
                <a:solidFill>
                  <a:schemeClr val="accent1"/>
                </a:solidFill>
              </a:rPr>
              <a:t>scale up or down</a:t>
            </a:r>
            <a:r>
              <a:rPr lang="en-IN" dirty="0"/>
              <a:t>, </a:t>
            </a:r>
            <a:r>
              <a:rPr lang="en-IN" dirty="0">
                <a:solidFill>
                  <a:schemeClr val="accent1"/>
                </a:solidFill>
              </a:rPr>
              <a:t>update</a:t>
            </a:r>
            <a:r>
              <a:rPr lang="en-IN" dirty="0"/>
              <a:t>, </a:t>
            </a:r>
            <a:r>
              <a:rPr lang="en-IN" dirty="0">
                <a:solidFill>
                  <a:schemeClr val="accent1"/>
                </a:solidFill>
              </a:rPr>
              <a:t>rollback</a:t>
            </a:r>
            <a:r>
              <a:rPr lang="en-IN" dirty="0"/>
              <a:t> ..etc.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14F14-E8B2-4457-A707-D112F7B34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67" y="1368713"/>
            <a:ext cx="6788015" cy="31085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BC8F38-25E6-4D30-BC5E-489A136BBFD7}"/>
              </a:ext>
            </a:extLst>
          </p:cNvPr>
          <p:cNvSpPr/>
          <p:nvPr/>
        </p:nvSpPr>
        <p:spPr>
          <a:xfrm>
            <a:off x="5240160" y="1368713"/>
            <a:ext cx="1393721" cy="99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EB58E-55B7-4AE6-9029-A1AB29557B50}"/>
              </a:ext>
            </a:extLst>
          </p:cNvPr>
          <p:cNvSpPr txBox="1"/>
          <p:nvPr/>
        </p:nvSpPr>
        <p:spPr>
          <a:xfrm>
            <a:off x="10537166" y="956337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A2C777-CD0D-4D91-924A-BED74528EFF4}"/>
              </a:ext>
            </a:extLst>
          </p:cNvPr>
          <p:cNvCxnSpPr/>
          <p:nvPr/>
        </p:nvCxnSpPr>
        <p:spPr>
          <a:xfrm>
            <a:off x="5912514" y="2384612"/>
            <a:ext cx="353815" cy="519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DF8349-0DAB-43C2-A687-C1473086C14B}"/>
              </a:ext>
            </a:extLst>
          </p:cNvPr>
          <p:cNvCxnSpPr/>
          <p:nvPr/>
        </p:nvCxnSpPr>
        <p:spPr>
          <a:xfrm flipH="1">
            <a:off x="4921623" y="2375647"/>
            <a:ext cx="990891" cy="546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9424F8-C007-4655-9DCD-46F3A2B286FA}"/>
              </a:ext>
            </a:extLst>
          </p:cNvPr>
          <p:cNvCxnSpPr/>
          <p:nvPr/>
        </p:nvCxnSpPr>
        <p:spPr>
          <a:xfrm>
            <a:off x="5912514" y="2375647"/>
            <a:ext cx="2164686" cy="546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D3341A-F7D2-4080-9B2C-20FC0898806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198087" y="2366682"/>
            <a:ext cx="2738934" cy="537883"/>
          </a:xfrm>
          <a:prstGeom prst="straightConnector1">
            <a:avLst/>
          </a:prstGeom>
          <a:ln w="28575">
            <a:solidFill>
              <a:schemeClr val="accent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3367</Words>
  <Application>Microsoft Office PowerPoint</Application>
  <PresentationFormat>Widescreen</PresentationFormat>
  <Paragraphs>628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Kubernetes - By P Nageswara Rao </vt:lpstr>
      <vt:lpstr>What is Kubernetes?</vt:lpstr>
      <vt:lpstr>Docker &amp; Kubernetes Integration</vt:lpstr>
      <vt:lpstr>Kubernetes - Background</vt:lpstr>
      <vt:lpstr>Container World Challenges</vt:lpstr>
      <vt:lpstr>What is an Orchestrator?</vt:lpstr>
      <vt:lpstr>Orchestrator - Simple Analogy</vt:lpstr>
      <vt:lpstr>KUBERNETES – By P Nageswara Rao – Gamut Gurus</vt:lpstr>
      <vt:lpstr>Kubernetes Cluster</vt:lpstr>
      <vt:lpstr>Kubernetes Cluster</vt:lpstr>
      <vt:lpstr>Kubernetes Vs Docker Swarm</vt:lpstr>
      <vt:lpstr>Kubernetes - Data centre OS</vt:lpstr>
      <vt:lpstr>Kubernetes - Data centre OS</vt:lpstr>
      <vt:lpstr>Data Centre OS - Simple Analogy</vt:lpstr>
      <vt:lpstr>Conclusion</vt:lpstr>
      <vt:lpstr>Kubernetes Architecture</vt:lpstr>
      <vt:lpstr>Kubernetes Architecture</vt:lpstr>
      <vt:lpstr>Kubernetes Architecture - Master</vt:lpstr>
      <vt:lpstr>Kubernetes Architecture - Master</vt:lpstr>
      <vt:lpstr>Kubernetes Architecture - Master</vt:lpstr>
      <vt:lpstr>Kubernetes Architecture - Master</vt:lpstr>
      <vt:lpstr>Kubernetes Architecture - Master</vt:lpstr>
      <vt:lpstr>Kubernetes Architecture - Master</vt:lpstr>
      <vt:lpstr>Master/Control Plane - Summary</vt:lpstr>
      <vt:lpstr>Kubernetes Architecture - Nodes</vt:lpstr>
      <vt:lpstr>Kubernetes Architecture - Nodes</vt:lpstr>
      <vt:lpstr>Kubernetes Architecture - Nodes</vt:lpstr>
      <vt:lpstr>Kubernetes Architecture - Nodes</vt:lpstr>
      <vt:lpstr>Kubernetes Architecture - Nodes</vt:lpstr>
      <vt:lpstr>Applications Deployments</vt:lpstr>
      <vt:lpstr>Microservices</vt:lpstr>
      <vt:lpstr>Microservices Vs Monolithic</vt:lpstr>
      <vt:lpstr>Microservices</vt:lpstr>
      <vt:lpstr>Microservices</vt:lpstr>
      <vt:lpstr>Applications Deployments</vt:lpstr>
      <vt:lpstr>Running Applications on VM, Container &amp; K8S</vt:lpstr>
      <vt:lpstr>Pods</vt:lpstr>
      <vt:lpstr>POD</vt:lpstr>
      <vt:lpstr>Namespace &amp; Cgroups</vt:lpstr>
      <vt:lpstr>Namespace &amp; Cgroups</vt:lpstr>
      <vt:lpstr>Pods – Atomic Unit</vt:lpstr>
      <vt:lpstr>Applications Deployments In Kubernetes</vt:lpstr>
      <vt:lpstr>Running Applications on Kubernetes Cluster</vt:lpstr>
      <vt:lpstr>Running Applications on Kubernetes Cluster</vt:lpstr>
      <vt:lpstr>What’s Next?</vt:lpstr>
      <vt:lpstr>Deployments</vt:lpstr>
      <vt:lpstr>Desired State.. Current State.. Declarative Model</vt:lpstr>
      <vt:lpstr>Desired State.. Current Stage..Declarative Model</vt:lpstr>
      <vt:lpstr>Deployments</vt:lpstr>
      <vt:lpstr>Deployments</vt:lpstr>
      <vt:lpstr>Deployments</vt:lpstr>
      <vt:lpstr>Deployments</vt:lpstr>
      <vt:lpstr>Deployments</vt:lpstr>
      <vt:lpstr>Deployments</vt:lpstr>
      <vt:lpstr>Deployments</vt:lpstr>
      <vt:lpstr>Deployments</vt:lpstr>
      <vt:lpstr>Deployments</vt:lpstr>
      <vt:lpstr>KUBERNETES – By P Nageswara Rao – Gamut Gurus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Model</dc:title>
  <dc:creator>Nageswara Rao Palathya</dc:creator>
  <cp:lastModifiedBy>Nagewara Rao Palathya</cp:lastModifiedBy>
  <cp:revision>232</cp:revision>
  <dcterms:created xsi:type="dcterms:W3CDTF">2019-01-31T07:57:01Z</dcterms:created>
  <dcterms:modified xsi:type="dcterms:W3CDTF">2020-11-11T16:19:57Z</dcterms:modified>
</cp:coreProperties>
</file>