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661b9a2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661b9a2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2142450"/>
            <a:ext cx="8520600" cy="8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/>
              <a:t>Project x</a:t>
            </a:r>
            <a:endParaRPr i="1" sz="4500"/>
          </a:p>
        </p:txBody>
      </p:sp>
      <p:sp>
        <p:nvSpPr>
          <p:cNvPr id="278" name="Google Shape;278;p13"/>
          <p:cNvSpPr txBox="1"/>
          <p:nvPr/>
        </p:nvSpPr>
        <p:spPr>
          <a:xfrm>
            <a:off x="1193375" y="3830275"/>
            <a:ext cx="437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Matt K, Adeyami A, Colin C, Viswa B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0475" y="156350"/>
            <a:ext cx="4606200" cy="9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442950" y="1610275"/>
            <a:ext cx="6519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The US housing market is a big factor in the overall economy. In this presentation, we will go over how the housing market has been over the years, what factors have an affect on housing price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fluctuation, relationship with the stock market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, trends of the market the last 5 years, how wages have been the last 5 years and how it affects the housing prices, and what direction we are headed towards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Looking at US housing index over the last 5 years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areas standout? How this </a:t>
            </a:r>
            <a:r>
              <a:rPr lang="en" sz="1700"/>
              <a:t>affects</a:t>
            </a:r>
            <a:r>
              <a:rPr lang="en" sz="1700"/>
              <a:t> the country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Where the housing market is </a:t>
            </a:r>
            <a:r>
              <a:rPr lang="en" sz="1700"/>
              <a:t>headed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wages have an affect on the housing market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Motive: We wanted to find out how the housing market has an impact on the economy and how it could play a pivotal role during economic crashes and recessions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Techniques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Collected the historical housing price index from ZIllow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Collected the top construction companies stock movements over the last 5 years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Changed up the data so that we have the data only from 2018-2022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Several graphs outlining the stock price movements, housing price changes, and wages over the past 5 </a:t>
            </a:r>
            <a:r>
              <a:rPr lang="en" sz="1600"/>
              <a:t>years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Technologies used - python, and various libraries in python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Breakdown of tasks and roles - Broke it down to </a:t>
            </a:r>
            <a:r>
              <a:rPr lang="en"/>
              <a:t>have</a:t>
            </a:r>
            <a:r>
              <a:rPr lang="en"/>
              <a:t> each members work on a part. Wages, stock data, and housing index. We then had everyone combine all this data including the graphs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- To clean up the data so we can narrow it down to top 50 cities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Successes - getting the stock prices, and </a:t>
            </a:r>
            <a:r>
              <a:rPr lang="en"/>
              <a:t>correlating</a:t>
            </a:r>
            <a:r>
              <a:rPr lang="en"/>
              <a:t> it with the housing index, being able to create the </a:t>
            </a:r>
            <a:r>
              <a:rPr lang="en"/>
              <a:t>graphs</a:t>
            </a:r>
            <a:r>
              <a:rPr lang="en"/>
              <a:t> for housing index, stock prices, and wages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questions that surfaced.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topics to research.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for future d</a:t>
            </a:r>
            <a:r>
              <a:rPr lang="en"/>
              <a:t>evelopment.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Deployed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repo.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