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797675" cy="9926625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i9v0z9ZeSef2VXPI7O6ff3IX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5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8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9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2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2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3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4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:2303811724322124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:VISWADHARSHINI T.K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:III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:3/12/24</a:t>
            </a:r>
            <a:endParaRPr/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206604"/>
            <a:ext cx="3505200" cy="321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23950"/>
            <a:ext cx="4572000" cy="352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85" y="1047750"/>
            <a:ext cx="4038600" cy="3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011967"/>
            <a:ext cx="3928283" cy="344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* The Car Rental System is a comprehensive solution designed to simplify and streamline the process of renting vehicles. By automating key functions such as booking, payment, vehicle management, and customer service, this system provides a user-friendly platform that benefits both customers and rental agencies.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* Customers can easily browse available cars, check rental prices, and book vehicles according to their preferences, ensuring a smooth rental experience.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11" name="Google Shape;211;p13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		  CAR RENTAL SYSTEM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/>
          <p:nvPr>
            <p:ph idx="11" type="ftr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Complicated or lengthy booking processes can frustrate customers and lead to abandone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Customers may face uncertainty about car availability, leading to booking conflicts or customer dissatisfactiond reservations.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Errors in payment processing, unclear billing, or complicated payment methods can cause delays and dissatisfaction.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5" name="Google Shape;135;p4"/>
          <p:cNvSpPr txBox="1"/>
          <p:nvPr>
            <p:ph idx="11" type="ftr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Enable users to easily search, book, and reserve cars online.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Provide real-time availability updates and ensure vehicles are well-maintained.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Display clear pricing with no hidden charges to build trust and customer satisfaction</a:t>
            </a:r>
            <a:r>
              <a:rPr lang="en-US"/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>
            <p:ph idx="11" type="ftr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966" y="914400"/>
            <a:ext cx="7734067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1.Object-Oriented Programming (OOP)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2.Exception Handling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3.File I/O (Input/Output)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4.JDBC (Java Database Connectivity) 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59" name="Google Shape;159;p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User Management Module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Car Inventory Module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Booking Management Module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Reporting Module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457200" y="960596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Booking Management Module: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Search Cars: Customers can search for cars based on their preferences (e.g., type, price, availability).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Booking: Represents a booking with attributes such as bookingId, carId, customerId, startDate, endDate, totalPrice.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REPORTING MODULE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Provides details of all bookings, including customer information, rental duration, and payment status.</a:t>
            </a:r>
            <a:endParaRPr/>
          </a:p>
        </p:txBody>
      </p:sp>
      <p:sp>
        <p:nvSpPr>
          <p:cNvPr id="169" name="Google Shape;169;p9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457200" y="989672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1. User Management Module: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Registration: New customers can create accounts by providing personal details such as name, email, and password.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User: Represents the user entity with properties like userId, name, email, password.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 Car Inventory Module: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Add/Update Car: Admins can add new cars to the system or update the details of existing cars (e.g., model, rental price, availability).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Car: Represents the car entity with attributes like carId, make, model, year, pricePerDay, availability.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