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0">
  <p:sldMasterIdLst>
    <p:sldMasterId id="2147483648" r:id="rId1"/>
    <p:sldMasterId id="2147483661" r:id="rId3"/>
  </p:sldMasterIdLst>
  <p:notesMasterIdLst>
    <p:notesMasterId r:id="rId5"/>
  </p:notesMasterIdLst>
  <p:sldIdLst>
    <p:sldId id="274" r:id="rId4"/>
    <p:sldId id="275" r:id="rId6"/>
    <p:sldId id="276" r:id="rId7"/>
    <p:sldId id="277" r:id="rId8"/>
    <p:sldId id="278" r:id="rId9"/>
    <p:sldId id="279" r:id="rId10"/>
    <p:sldId id="280" r:id="rId11"/>
    <p:sldId id="281" r:id="rId12"/>
    <p:sldId id="282" r:id="rId13"/>
    <p:sldId id="283" r:id="rId14"/>
    <p:sldId id="285" r:id="rId15"/>
    <p:sldId id="286" r:id="rId16"/>
    <p:sldId id="287" r:id="rId17"/>
    <p:sldId id="288" r:id="rId18"/>
  </p:sldIdLst>
  <p:sldSz cx="12192000" cy="6858000" type="screen16x9"/>
  <p:notesSz cx="7772400" cy="10058400"/>
  <p:defaultTex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ea typeface="WenQuanYi Micro Hei"/>
        <a:sym typeface="Arial" panose="020B0604020202020204" pitchFamily="34" charset="0"/>
      </a:defRPr>
    </a:lvl1pPr>
    <a:lvl2pPr marL="742950" indent="-28575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ea typeface="WenQuanYi Micro Hei"/>
        <a:sym typeface="Arial" panose="020B0604020202020204" pitchFamily="34" charset="0"/>
      </a:defRPr>
    </a:lvl2pPr>
    <a:lvl3pPr marL="11430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ea typeface="WenQuanYi Micro Hei"/>
        <a:sym typeface="Arial" panose="020B0604020202020204" pitchFamily="34" charset="0"/>
      </a:defRPr>
    </a:lvl3pPr>
    <a:lvl4pPr marL="16002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ea typeface="WenQuanYi Micro Hei"/>
        <a:sym typeface="Arial" panose="020B0604020202020204" pitchFamily="34" charset="0"/>
      </a:defRPr>
    </a:lvl4pPr>
    <a:lvl5pPr marL="20574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ea typeface="WenQuanYi Micro Hei"/>
        <a:sym typeface="Arial" panose="020B0604020202020204" pitchFamily="34" charset="0"/>
      </a:defRPr>
    </a:lvl5pPr>
  </p:defaultTextStyle>
  <p:extLst>
    <p:ext uri="{EFAFB233-063F-42B5-8137-9DF3F51BA10A}">
      <p15:sldGuideLst xmlns:p15="http://schemas.microsoft.com/office/powerpoint/2012/main">
        <p15:guide id="1" orient="horz" pos="2880" userDrawn="1">
          <p15:clr>
            <a:srgbClr val="A4A3A4"/>
          </p15:clr>
        </p15:guide>
        <p15:guide id="2" pos="21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6" autoAdjust="0"/>
    <p:restoredTop sz="93627" autoAdjust="0"/>
  </p:normalViewPr>
  <p:slideViewPr>
    <p:cSldViewPr showGuides="1">
      <p:cViewPr varScale="1">
        <p:scale>
          <a:sx n="68" d="100"/>
          <a:sy n="68" d="100"/>
        </p:scale>
        <p:origin x="-834" y="-102"/>
      </p:cViewPr>
      <p:guideLst>
        <p:guide orient="horz" pos="2880"/>
        <p:guide pos="217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83" name=""/>
        <p:cNvGrpSpPr/>
        <p:nvPr/>
      </p:nvGrpSpPr>
      <p:grpSpPr>
        <a:xfrm>
          <a:off x="0" y="0"/>
          <a:ext cx="0" cy="0"/>
          <a:chOff x="0" y="0"/>
          <a:chExt cx="0" cy="0"/>
        </a:xfrm>
      </p:grpSpPr>
      <p:sp>
        <p:nvSpPr>
          <p:cNvPr id="1048731" name="Rectangle 1"/>
          <p:cNvSpPr>
            <a:spLocks noGrp="1" noRot="1" noChangeAspect="1"/>
          </p:cNvSpPr>
          <p:nvPr>
            <p:ph type="sldImg"/>
          </p:nvPr>
        </p:nvSpPr>
        <p:spPr>
          <a:xfrm>
            <a:off x="533400" y="763587"/>
            <a:ext cx="6702425" cy="3770312"/>
          </a:xfrm>
          <a:prstGeom prst="rect">
            <a:avLst/>
          </a:prstGeom>
          <a:noFill/>
          <a:ln>
            <a:noFill/>
          </a:ln>
        </p:spPr>
        <p:txBody>
          <a:bodyPr vert="horz" lIns="91440" tIns="45720" rIns="91440" bIns="45720" anchor="t"/>
          <a:p/>
        </p:txBody>
      </p:sp>
      <p:sp>
        <p:nvSpPr>
          <p:cNvPr id="1048732" name="Rectangle 2"/>
          <p:cNvSpPr>
            <a:spLocks noGrp="1"/>
          </p:cNvSpPr>
          <p:nvPr>
            <p:ph type="body"/>
          </p:nvPr>
        </p:nvSpPr>
        <p:spPr>
          <a:xfrm>
            <a:off x="777875" y="4776787"/>
            <a:ext cx="6216650" cy="4524375"/>
          </a:xfrm>
          <a:prstGeom prst="rect">
            <a:avLst/>
          </a:prstGeom>
          <a:noFill/>
          <a:ln>
            <a:noFill/>
          </a:ln>
        </p:spPr>
        <p:txBody>
          <a:bodyPr vert="horz" lIns="0" tIns="0" rIns="0" bIns="0" anchor="t"/>
          <a:p>
            <a:pPr lvl="0"/>
            <a:endParaRPr lang="en-US" altLang="en-US"/>
          </a:p>
        </p:txBody>
      </p:sp>
      <p:sp>
        <p:nvSpPr>
          <p:cNvPr id="1048733" name="Rectangle 3"/>
          <p:cNvSpPr>
            <a:spLocks noGrp="1"/>
          </p:cNvSpPr>
          <p:nvPr>
            <p:ph type="hdr"/>
          </p:nvPr>
        </p:nvSpPr>
        <p:spPr>
          <a:xfrm>
            <a:off x="0" y="0"/>
            <a:ext cx="3371850" cy="501650"/>
          </a:xfrm>
          <a:prstGeom prst="rect">
            <a:avLst/>
          </a:prstGeom>
          <a:noFill/>
          <a:ln>
            <a:noFill/>
          </a:ln>
        </p:spPr>
        <p:txBody>
          <a:bodyPr vert="horz" lIns="0" tIns="0" rIns="0" bIns="0" anchor="t"/>
          <a:p>
            <a:pPr lvl="0" eaLnBrk="1">
              <a:lnSpc>
                <a:spcPct val="93000"/>
              </a:lnSpc>
              <a:buClr>
                <a:srgbClr val="000000"/>
              </a:buClr>
              <a:buFont typeface="Times New Roman" panose="02020603050405020304" pitchFamily="18" charset="0"/>
              <a:buNone/>
              <a:tabLst>
                <a:tab pos="457200" algn="l"/>
                <a:tab pos="914400" algn="l"/>
                <a:tab pos="1371600" algn="l"/>
                <a:tab pos="1828800" algn="l"/>
                <a:tab pos="2286000" algn="l"/>
                <a:tab pos="2743200" algn="l"/>
                <a:tab pos="3200400" algn="l"/>
              </a:tabLst>
            </a:pPr>
            <a:endParaRPr lang="en-US" altLang="en-US" sz="1400">
              <a:solidFill>
                <a:srgbClr val="000000"/>
              </a:solidFill>
              <a:latin typeface="Times New Roman" panose="02020603050405020304" pitchFamily="18" charset="0"/>
              <a:ea typeface="DejaVu Sans"/>
            </a:endParaRPr>
          </a:p>
        </p:txBody>
      </p:sp>
      <p:sp>
        <p:nvSpPr>
          <p:cNvPr id="1048734" name="Rectangle 4"/>
          <p:cNvSpPr>
            <a:spLocks noGrp="1"/>
          </p:cNvSpPr>
          <p:nvPr>
            <p:ph type="dt"/>
          </p:nvPr>
        </p:nvSpPr>
        <p:spPr>
          <a:xfrm>
            <a:off x="4398962" y="0"/>
            <a:ext cx="3371850" cy="501650"/>
          </a:xfrm>
          <a:prstGeom prst="rect">
            <a:avLst/>
          </a:prstGeom>
          <a:noFill/>
          <a:ln>
            <a:noFill/>
          </a:ln>
        </p:spPr>
        <p:txBody>
          <a:bodyPr vert="horz" lIns="0" tIns="0" rIns="0" bIns="0" anchor="t"/>
          <a:p>
            <a:pPr lvl="0" algn="r" eaLnBrk="1">
              <a:lnSpc>
                <a:spcPct val="93000"/>
              </a:lnSpc>
              <a:buClr>
                <a:srgbClr val="000000"/>
              </a:buClr>
              <a:buFont typeface="Times New Roman" panose="02020603050405020304" pitchFamily="18" charset="0"/>
              <a:buNone/>
              <a:tabLst>
                <a:tab pos="457200" algn="l"/>
                <a:tab pos="914400" algn="l"/>
                <a:tab pos="1371600" algn="l"/>
                <a:tab pos="1828800" algn="l"/>
                <a:tab pos="2286000" algn="l"/>
                <a:tab pos="2743200" algn="l"/>
                <a:tab pos="3200400" algn="l"/>
              </a:tabLst>
            </a:pPr>
            <a:endParaRPr lang="en-US" altLang="en-US" sz="1400">
              <a:solidFill>
                <a:srgbClr val="000000"/>
              </a:solidFill>
              <a:latin typeface="Times New Roman" panose="02020603050405020304" pitchFamily="18" charset="0"/>
              <a:ea typeface="DejaVu Sans"/>
            </a:endParaRPr>
          </a:p>
        </p:txBody>
      </p:sp>
      <p:sp>
        <p:nvSpPr>
          <p:cNvPr id="1048735" name="Rectangle 5"/>
          <p:cNvSpPr>
            <a:spLocks noGrp="1"/>
          </p:cNvSpPr>
          <p:nvPr>
            <p:ph type="ftr"/>
          </p:nvPr>
        </p:nvSpPr>
        <p:spPr>
          <a:xfrm>
            <a:off x="0" y="9555162"/>
            <a:ext cx="3371850" cy="501650"/>
          </a:xfrm>
          <a:prstGeom prst="rect">
            <a:avLst/>
          </a:prstGeom>
          <a:noFill/>
          <a:ln>
            <a:noFill/>
          </a:ln>
        </p:spPr>
        <p:txBody>
          <a:bodyPr vert="horz" lIns="0" tIns="0" rIns="0" bIns="0" anchor="b"/>
          <a:p>
            <a:pPr lvl="0" eaLnBrk="1">
              <a:lnSpc>
                <a:spcPct val="93000"/>
              </a:lnSpc>
              <a:buClr>
                <a:srgbClr val="000000"/>
              </a:buClr>
              <a:buFont typeface="Times New Roman" panose="02020603050405020304" pitchFamily="18" charset="0"/>
              <a:buNone/>
              <a:tabLst>
                <a:tab pos="457200" algn="l"/>
                <a:tab pos="914400" algn="l"/>
                <a:tab pos="1371600" algn="l"/>
                <a:tab pos="1828800" algn="l"/>
                <a:tab pos="2286000" algn="l"/>
                <a:tab pos="2743200" algn="l"/>
                <a:tab pos="3200400" algn="l"/>
              </a:tabLst>
            </a:pPr>
            <a:endParaRPr lang="en-US" altLang="en-US" sz="1400">
              <a:solidFill>
                <a:srgbClr val="000000"/>
              </a:solidFill>
              <a:latin typeface="Times New Roman" panose="02020603050405020304" pitchFamily="18" charset="0"/>
              <a:ea typeface="DejaVu Sans"/>
            </a:endParaRPr>
          </a:p>
        </p:txBody>
      </p:sp>
      <p:sp>
        <p:nvSpPr>
          <p:cNvPr id="1048736" name="Rectangle 6"/>
          <p:cNvSpPr>
            <a:spLocks noGrp="1"/>
          </p:cNvSpPr>
          <p:nvPr>
            <p:ph type="sldNum"/>
          </p:nvPr>
        </p:nvSpPr>
        <p:spPr>
          <a:xfrm>
            <a:off x="4398962" y="9555162"/>
            <a:ext cx="3371850" cy="501650"/>
          </a:xfrm>
          <a:prstGeom prst="rect">
            <a:avLst/>
          </a:prstGeom>
          <a:noFill/>
          <a:ln>
            <a:noFill/>
          </a:ln>
        </p:spPr>
        <p:txBody>
          <a:bodyPr vert="horz" lIns="0" tIns="0" rIns="0" bIns="0" anchor="b"/>
          <a:p>
            <a:pPr lvl="0" algn="r" eaLnBrk="1">
              <a:lnSpc>
                <a:spcPct val="93000"/>
              </a:lnSpc>
              <a:buClr>
                <a:srgbClr val="000000"/>
              </a:buClr>
              <a:buFont typeface="Times New Roman" panose="02020603050405020304" pitchFamily="18" charset="0"/>
              <a:buNone/>
              <a:tabLst>
                <a:tab pos="457200" algn="l"/>
                <a:tab pos="914400" algn="l"/>
                <a:tab pos="1371600" algn="l"/>
                <a:tab pos="1828800" algn="l"/>
                <a:tab pos="2286000" algn="l"/>
                <a:tab pos="2743200" algn="l"/>
                <a:tab pos="3200400" algn="l"/>
              </a:tabLst>
            </a:pPr>
            <a:fld id="{566ABCEB-ACFC-4714-9973-3DA970169C29}" type="slidenum">
              <a:rPr lang="en-US" altLang="en-US" sz="1400">
                <a:solidFill>
                  <a:srgbClr val="000000"/>
                </a:solidFill>
                <a:latin typeface="Times New Roman" panose="02020603050405020304" pitchFamily="18" charset="0"/>
                <a:ea typeface="DejaVu Sans"/>
              </a:rPr>
            </a:fld>
            <a:endParaRPr lang="en-US" altLang="en-US" sz="1400">
              <a:solidFill>
                <a:srgbClr val="000000"/>
              </a:solidFill>
              <a:latin typeface="Times New Roman" panose="02020603050405020304" pitchFamily="18" charset="0"/>
              <a:ea typeface="DejaVu Sans"/>
            </a:endParaRPr>
          </a:p>
        </p:txBody>
      </p:sp>
    </p:spTree>
  </p:cSld>
  <p:clrMap bg1="dk1" tx1="dk1" bg2="dk1" tx2="dk1" accent1="dk1" accent2="dk1" accent3="dk1" accent4="dk1" accent5="dk1" accent6="dk1" hlink="dk1" folHlink="dk1"/>
  <p:notesStyle>
    <a:lvl1pPr marL="0" indent="0" algn="l" rtl="0" eaLnBrk="0" fontAlgn="base" latinLnBrk="0" hangingPunct="0">
      <a:lnSpc>
        <a:spcPct val="100000"/>
      </a:lnSpc>
      <a:spcBef>
        <a:spcPct val="30000"/>
      </a:spcBef>
      <a:spcAft>
        <a:spcPct val="0"/>
      </a:spcAft>
      <a:buClr>
        <a:srgbClr val="000000"/>
      </a:buClr>
      <a:buFont typeface="Times New Roman" panose="02020603050405020304" pitchFamily="18" charset="0"/>
      <a:buNone/>
      <a:defRPr sz="1200" b="0" i="0" u="none" baseline="0">
        <a:solidFill>
          <a:srgbClr val="000000"/>
        </a:solidFill>
        <a:latin typeface="Times New Roman" panose="02020603050405020304" pitchFamily="18" charset="0"/>
        <a:sym typeface="Arial" panose="020B0604020202020204" pitchFamily="34" charset="0"/>
      </a:defRPr>
    </a:lvl1pPr>
    <a:lvl2pPr marL="742950" indent="-285750" algn="l" rtl="0" eaLnBrk="0" fontAlgn="base" latinLnBrk="0" hangingPunct="0">
      <a:lnSpc>
        <a:spcPct val="100000"/>
      </a:lnSpc>
      <a:spcBef>
        <a:spcPct val="30000"/>
      </a:spcBef>
      <a:spcAft>
        <a:spcPct val="0"/>
      </a:spcAft>
      <a:buFont typeface="Times New Roman" panose="02020603050405020304" pitchFamily="18" charset="0"/>
      <a:buNone/>
      <a:defRPr sz="1200" b="0" i="0" u="none" baseline="0">
        <a:solidFill>
          <a:srgbClr val="000000"/>
        </a:solidFill>
        <a:latin typeface="Times New Roman" panose="02020603050405020304" pitchFamily="18" charset="0"/>
        <a:sym typeface="Arial" panose="020B0604020202020204" pitchFamily="34" charset="0"/>
      </a:defRPr>
    </a:lvl2pPr>
    <a:lvl3pPr marL="1143000" indent="-228600" algn="l" rtl="0" eaLnBrk="0" fontAlgn="base" latinLnBrk="0" hangingPunct="0">
      <a:lnSpc>
        <a:spcPct val="100000"/>
      </a:lnSpc>
      <a:spcBef>
        <a:spcPct val="30000"/>
      </a:spcBef>
      <a:spcAft>
        <a:spcPct val="0"/>
      </a:spcAft>
      <a:buFont typeface="Times New Roman" panose="02020603050405020304" pitchFamily="18" charset="0"/>
      <a:buNone/>
      <a:defRPr sz="1200" b="0" i="0" u="none" baseline="0">
        <a:solidFill>
          <a:srgbClr val="000000"/>
        </a:solidFill>
        <a:latin typeface="Times New Roman" panose="02020603050405020304" pitchFamily="18" charset="0"/>
        <a:sym typeface="Arial" panose="020B0604020202020204" pitchFamily="34" charset="0"/>
      </a:defRPr>
    </a:lvl3pPr>
    <a:lvl4pPr marL="1600200" indent="-228600" algn="l" rtl="0" eaLnBrk="0" fontAlgn="base" latinLnBrk="0" hangingPunct="0">
      <a:lnSpc>
        <a:spcPct val="100000"/>
      </a:lnSpc>
      <a:spcBef>
        <a:spcPct val="30000"/>
      </a:spcBef>
      <a:spcAft>
        <a:spcPct val="0"/>
      </a:spcAft>
      <a:buFont typeface="Times New Roman" panose="02020603050405020304" pitchFamily="18" charset="0"/>
      <a:buNone/>
      <a:defRPr sz="1200" b="0" i="0" u="none" baseline="0">
        <a:solidFill>
          <a:srgbClr val="000000"/>
        </a:solidFill>
        <a:latin typeface="Times New Roman" panose="02020603050405020304" pitchFamily="18" charset="0"/>
        <a:sym typeface="Arial" panose="020B0604020202020204" pitchFamily="34" charset="0"/>
      </a:defRPr>
    </a:lvl4pPr>
    <a:lvl5pPr marL="2057400" indent="-228600" algn="l" rtl="0" eaLnBrk="0" fontAlgn="base" latinLnBrk="0" hangingPunct="0">
      <a:lnSpc>
        <a:spcPct val="100000"/>
      </a:lnSpc>
      <a:spcBef>
        <a:spcPct val="30000"/>
      </a:spcBef>
      <a:spcAft>
        <a:spcPct val="0"/>
      </a:spcAft>
      <a:buFont typeface="Times New Roman" panose="02020603050405020304" pitchFamily="18" charset="0"/>
      <a:buNone/>
      <a:defRPr sz="1200" b="0" i="0" u="none" baseline="0">
        <a:solidFill>
          <a:srgbClr val="000000"/>
        </a:solidFill>
        <a:latin typeface="Times New Roman" panose="02020603050405020304" pitchFamily="18" charset="0"/>
        <a:sym typeface="Arial" panose="020B0604020202020204" pitchFamily="34" charset="0"/>
      </a:defRPr>
    </a:lvl5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29" name=""/>
        <p:cNvGrpSpPr/>
        <p:nvPr/>
      </p:nvGrpSpPr>
      <p:grpSpPr>
        <a:xfrm>
          <a:off x="0" y="0"/>
          <a:ext cx="0" cy="0"/>
          <a:chOff x="0" y="0"/>
          <a:chExt cx="0" cy="0"/>
        </a:xfrm>
      </p:grpSpPr>
      <p:sp>
        <p:nvSpPr>
          <p:cNvPr id="1048588" name="Rectangle 6"/>
          <p:cNvSpPr txBox="1"/>
          <p:nvPr/>
        </p:nvSpPr>
        <p:spPr>
          <a:xfrm>
            <a:off x="4398962" y="9555162"/>
            <a:ext cx="3371850" cy="501650"/>
          </a:xfrm>
          <a:prstGeom prst="rect">
            <a:avLst/>
          </a:prstGeom>
          <a:noFill/>
          <a:ln>
            <a:noFill/>
          </a:ln>
        </p:spPr>
        <p:txBody>
          <a:bodyPr vert="horz" lIns="0" tIns="0" rIns="0" bIns="0" anchor="b"/>
          <a:p>
            <a:pPr lvl="0" algn="r" eaLnBrk="1">
              <a:lnSpc>
                <a:spcPct val="93000"/>
              </a:lnSpc>
              <a:buClr>
                <a:srgbClr val="000000"/>
              </a:buClr>
              <a:buFont typeface="Times New Roman" panose="02020603050405020304" pitchFamily="18" charset="0"/>
              <a:buNone/>
              <a:tabLst>
                <a:tab pos="457200" algn="l"/>
                <a:tab pos="914400" algn="l"/>
                <a:tab pos="1371600" algn="l"/>
                <a:tab pos="1828800" algn="l"/>
                <a:tab pos="2286000" algn="l"/>
                <a:tab pos="2743200" algn="l"/>
                <a:tab pos="3200400" algn="l"/>
              </a:tabLst>
            </a:pPr>
            <a:fld id="{566ABCEB-ACFC-4714-9973-3DA970169C29}" type="slidenum">
              <a:rPr lang="en-US" altLang="en-US" sz="1400">
                <a:solidFill>
                  <a:srgbClr val="000000"/>
                </a:solidFill>
                <a:latin typeface="Times New Roman" panose="02020603050405020304" pitchFamily="18" charset="0"/>
                <a:ea typeface="DejaVu Sans"/>
              </a:rPr>
            </a:fld>
            <a:endParaRPr lang="en-US" altLang="en-US" sz="1400">
              <a:solidFill>
                <a:srgbClr val="000000"/>
              </a:solidFill>
              <a:latin typeface="Times New Roman" panose="02020603050405020304" pitchFamily="18" charset="0"/>
              <a:ea typeface="DejaVu Sans"/>
            </a:endParaRPr>
          </a:p>
        </p:txBody>
      </p:sp>
      <p:sp>
        <p:nvSpPr>
          <p:cNvPr id="1048589" name="Rectangle 1"/>
          <p:cNvSpPr>
            <a:spLocks noGrp="1" noRot="1" noChangeAspect="1"/>
          </p:cNvSpPr>
          <p:nvPr>
            <p:ph type="sldImg"/>
          </p:nvPr>
        </p:nvSpPr>
        <p:spPr>
          <a:xfrm>
            <a:off x="533400" y="763588"/>
            <a:ext cx="6704013" cy="3771900"/>
          </a:xfrm>
          <a:prstGeom prst="rect">
            <a:avLst/>
          </a:prstGeom>
          <a:solidFill>
            <a:srgbClr val="FFFFFF">
              <a:alpha val="100000"/>
            </a:srgbClr>
          </a:solidFill>
          <a:ln w="9525" cap="flat" cmpd="sng">
            <a:solidFill>
              <a:srgbClr val="000000">
                <a:alpha val="100000"/>
              </a:srgbClr>
            </a:solidFill>
            <a:prstDash val="solid"/>
            <a:miter/>
          </a:ln>
        </p:spPr>
        <p:txBody>
          <a:bodyPr vert="horz" lIns="91440" tIns="45720" rIns="91440" bIns="45720" anchor="t"/>
          <a:p/>
        </p:txBody>
      </p:sp>
      <p:sp>
        <p:nvSpPr>
          <p:cNvPr id="1048590" name="Rectangle 2"/>
          <p:cNvSpPr>
            <a:spLocks noGrp="1"/>
          </p:cNvSpPr>
          <p:nvPr>
            <p:ph type="body" idx="1"/>
          </p:nvPr>
        </p:nvSpPr>
        <p:spPr>
          <a:xfrm>
            <a:off x="777875" y="4776787"/>
            <a:ext cx="6218237" cy="4525962"/>
          </a:xfrm>
          <a:prstGeom prst="rect">
            <a:avLst/>
          </a:prstGeom>
          <a:noFill/>
          <a:ln>
            <a:noFill/>
          </a:ln>
        </p:spPr>
        <p:txBody>
          <a:bodyPr vert="horz" wrap="none" lIns="0" tIns="0" rIns="0" bIns="0" anchor="ctr"/>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49" name=""/>
        <p:cNvGrpSpPr/>
        <p:nvPr/>
      </p:nvGrpSpPr>
      <p:grpSpPr>
        <a:xfrm>
          <a:off x="0" y="0"/>
          <a:ext cx="0" cy="0"/>
          <a:chOff x="0" y="0"/>
          <a:chExt cx="0" cy="0"/>
        </a:xfrm>
      </p:grpSpPr>
      <p:sp>
        <p:nvSpPr>
          <p:cNvPr id="1048602" name="Rectangle 6"/>
          <p:cNvSpPr txBox="1"/>
          <p:nvPr/>
        </p:nvSpPr>
        <p:spPr>
          <a:xfrm>
            <a:off x="4398962" y="9555162"/>
            <a:ext cx="3371850" cy="501650"/>
          </a:xfrm>
          <a:prstGeom prst="rect">
            <a:avLst/>
          </a:prstGeom>
          <a:noFill/>
          <a:ln>
            <a:noFill/>
          </a:ln>
        </p:spPr>
        <p:txBody>
          <a:bodyPr vert="horz" lIns="0" tIns="0" rIns="0" bIns="0" anchor="b"/>
          <a:p>
            <a:pPr lvl="0" algn="r" eaLnBrk="1">
              <a:lnSpc>
                <a:spcPct val="93000"/>
              </a:lnSpc>
              <a:buClr>
                <a:srgbClr val="000000"/>
              </a:buClr>
              <a:buFont typeface="Times New Roman" panose="02020603050405020304" pitchFamily="18" charset="0"/>
              <a:buNone/>
              <a:tabLst>
                <a:tab pos="457200" algn="l"/>
                <a:tab pos="914400" algn="l"/>
                <a:tab pos="1371600" algn="l"/>
                <a:tab pos="1828800" algn="l"/>
                <a:tab pos="2286000" algn="l"/>
                <a:tab pos="2743200" algn="l"/>
                <a:tab pos="3200400" algn="l"/>
              </a:tabLst>
            </a:pPr>
            <a:fld id="{566ABCEB-ACFC-4714-9973-3DA970169C29}" type="slidenum">
              <a:rPr lang="en-US" altLang="en-US" sz="1400">
                <a:solidFill>
                  <a:srgbClr val="000000"/>
                </a:solidFill>
                <a:latin typeface="Times New Roman" panose="02020603050405020304" pitchFamily="18" charset="0"/>
                <a:ea typeface="DejaVu Sans"/>
              </a:rPr>
            </a:fld>
            <a:endParaRPr lang="en-US" altLang="en-US" sz="1400">
              <a:solidFill>
                <a:srgbClr val="000000"/>
              </a:solidFill>
              <a:latin typeface="Times New Roman" panose="02020603050405020304" pitchFamily="18" charset="0"/>
              <a:ea typeface="DejaVu Sans"/>
            </a:endParaRPr>
          </a:p>
        </p:txBody>
      </p:sp>
      <p:sp>
        <p:nvSpPr>
          <p:cNvPr id="1048603" name="Rectangle 1"/>
          <p:cNvSpPr>
            <a:spLocks noGrp="1" noRot="1" noChangeAspect="1"/>
          </p:cNvSpPr>
          <p:nvPr>
            <p:ph type="sldImg"/>
          </p:nvPr>
        </p:nvSpPr>
        <p:spPr>
          <a:xfrm>
            <a:off x="533400" y="763588"/>
            <a:ext cx="6704013" cy="3771900"/>
          </a:xfrm>
          <a:prstGeom prst="rect">
            <a:avLst/>
          </a:prstGeom>
          <a:solidFill>
            <a:srgbClr val="FFFFFF">
              <a:alpha val="100000"/>
            </a:srgbClr>
          </a:solidFill>
          <a:ln w="9525" cap="flat" cmpd="sng">
            <a:solidFill>
              <a:srgbClr val="000000">
                <a:alpha val="100000"/>
              </a:srgbClr>
            </a:solidFill>
            <a:prstDash val="solid"/>
            <a:miter/>
          </a:ln>
        </p:spPr>
        <p:txBody>
          <a:bodyPr vert="horz" lIns="91440" tIns="45720" rIns="91440" bIns="45720" anchor="t"/>
          <a:p/>
        </p:txBody>
      </p:sp>
      <p:sp>
        <p:nvSpPr>
          <p:cNvPr id="1048604" name="Rectangle 2"/>
          <p:cNvSpPr>
            <a:spLocks noGrp="1"/>
          </p:cNvSpPr>
          <p:nvPr>
            <p:ph type="body" idx="1"/>
          </p:nvPr>
        </p:nvSpPr>
        <p:spPr>
          <a:xfrm>
            <a:off x="777875" y="4776787"/>
            <a:ext cx="6218237" cy="4525962"/>
          </a:xfrm>
          <a:prstGeom prst="rect">
            <a:avLst/>
          </a:prstGeom>
          <a:noFill/>
          <a:ln>
            <a:noFill/>
          </a:ln>
        </p:spPr>
        <p:txBody>
          <a:bodyPr vert="horz" wrap="none" lIns="0" tIns="0" rIns="0" bIns="0" anchor="ctr"/>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p:nvPr>
        </p:nvSpPr>
        <p:spPr/>
      </p:sp>
      <p:sp>
        <p:nvSpPr>
          <p:cNvPr id="3" name="Text Placeholder 2"/>
          <p:cNvSpPr>
            <a:spLocks noGrp="1"/>
          </p:cNvSpPr>
          <p:nvPr>
            <p:ph type="body"/>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73" name=""/>
        <p:cNvGrpSpPr/>
        <p:nvPr/>
      </p:nvGrpSpPr>
      <p:grpSpPr>
        <a:xfrm>
          <a:off x="0" y="0"/>
          <a:ext cx="0" cy="0"/>
          <a:chOff x="0" y="0"/>
          <a:chExt cx="0" cy="0"/>
        </a:xfrm>
      </p:grpSpPr>
      <p:sp>
        <p:nvSpPr>
          <p:cNvPr id="1048686" name="Title 1"/>
          <p:cNvSpPr>
            <a:spLocks noGrp="1"/>
          </p:cNvSpPr>
          <p:nvPr>
            <p:ph type="ctrTitle"/>
          </p:nvPr>
        </p:nvSpPr>
        <p:spPr>
          <a:xfrm>
            <a:off x="914400" y="2130426"/>
            <a:ext cx="10363200" cy="1470025"/>
          </a:xfrm>
        </p:spPr>
        <p:txBody>
          <a:bodyPr/>
          <a:p>
            <a:r>
              <a:rPr lang="en-US"/>
              <a:t>Click to edit Master title style</a:t>
            </a:r>
            <a:endParaRPr lang="en-US"/>
          </a:p>
        </p:txBody>
      </p:sp>
      <p:sp>
        <p:nvSpPr>
          <p:cNvPr id="1048687" name="Subtitle 2"/>
          <p:cNvSpPr>
            <a:spLocks noGrp="1"/>
          </p:cNvSpPr>
          <p:nvPr>
            <p:ph type="subTitle" idx="1"/>
          </p:nvPr>
        </p:nvSpPr>
        <p:spPr>
          <a:xfrm>
            <a:off x="1828800" y="3886200"/>
            <a:ext cx="85344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a:p>
        </p:txBody>
      </p:sp>
      <p:sp>
        <p:nvSpPr>
          <p:cNvPr id="1048688"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eaLnBrk="1" hangingPunct="1">
              <a:buClr>
                <a:srgbClr val="000000"/>
              </a:buClr>
              <a:buFont typeface="Times New Roman" panose="02020603050405020304" pitchFamily="18" charset="0"/>
              <a:buNone/>
              <a:tabLst>
                <a:tab pos="457200" algn="l"/>
                <a:tab pos="914400" algn="l"/>
                <a:tab pos="1371600" algn="l"/>
                <a:tab pos="1828800" algn="l"/>
              </a:tabLst>
            </a:pPr>
            <a:r>
              <a:rPr lang="en-US" altLang="en-US" sz="1200">
                <a:solidFill>
                  <a:srgbClr val="8B8B8B"/>
                </a:solidFill>
                <a:latin typeface="Calibri" panose="020F0502020204030204" pitchFamily="34" charset="0"/>
                <a:ea typeface="DejaVu Sans"/>
              </a:rPr>
              <a:t>2/7/20</a:t>
            </a:r>
            <a:endParaRPr lang="en-US" altLang="en-US" sz="1200">
              <a:solidFill>
                <a:srgbClr val="8B8B8B"/>
              </a:solidFill>
              <a:latin typeface="Calibri" panose="020F0502020204030204" pitchFamily="34" charset="0"/>
              <a:ea typeface="DejaVu Sans"/>
            </a:endParaRPr>
          </a:p>
        </p:txBody>
      </p:sp>
      <p:sp>
        <p:nvSpPr>
          <p:cNvPr id="1048689"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algn="r" eaLnBrk="1" hangingPunct="1">
              <a:buClr>
                <a:srgbClr val="000000"/>
              </a:buClr>
              <a:buFont typeface="Times New Roman" panose="02020603050405020304" pitchFamily="18" charset="0"/>
              <a:buNone/>
            </a:pPr>
            <a:fld id="{566ABCEB-ACFC-4714-9973-3DA970169C29}" type="slidenum">
              <a:rPr lang="en-US" altLang="en-US" sz="1200">
                <a:solidFill>
                  <a:srgbClr val="8B8B8B"/>
                </a:solidFill>
                <a:latin typeface="Calibri" panose="020F0502020204030204" pitchFamily="34" charset="0"/>
                <a:ea typeface="DejaVu Sans"/>
              </a:rPr>
            </a:fld>
            <a:endParaRPr lang="en-US" altLang="en-US" sz="1200">
              <a:solidFill>
                <a:srgbClr val="8B8B8B"/>
              </a:solidFill>
              <a:latin typeface="Calibri" panose="020F0502020204030204" pitchFamily="34" charset="0"/>
              <a:ea typeface="DejaVu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78" name=""/>
        <p:cNvGrpSpPr/>
        <p:nvPr/>
      </p:nvGrpSpPr>
      <p:grpSpPr>
        <a:xfrm>
          <a:off x="0" y="0"/>
          <a:ext cx="0" cy="0"/>
          <a:chOff x="0" y="0"/>
          <a:chExt cx="0" cy="0"/>
        </a:xfrm>
      </p:grpSpPr>
      <p:sp>
        <p:nvSpPr>
          <p:cNvPr id="1048706" name="Title 1"/>
          <p:cNvSpPr>
            <a:spLocks noGrp="1"/>
          </p:cNvSpPr>
          <p:nvPr>
            <p:ph type="title"/>
          </p:nvPr>
        </p:nvSpPr>
        <p:spPr/>
        <p:txBody>
          <a:bodyPr/>
          <a:p>
            <a:r>
              <a:rPr lang="en-US"/>
              <a:t>Click to edit Master title style</a:t>
            </a:r>
            <a:endParaRPr lang="en-US"/>
          </a:p>
        </p:txBody>
      </p:sp>
      <p:sp>
        <p:nvSpPr>
          <p:cNvPr id="1048707" name="Vertical Text Placeholder 2"/>
          <p:cNvSpPr>
            <a:spLocks noGrp="1"/>
          </p:cNvSpPr>
          <p:nvPr>
            <p:ph type="body" orient="vert" idx="1"/>
          </p:nvPr>
        </p:nvSpPr>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08"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eaLnBrk="1" hangingPunct="1">
              <a:buClr>
                <a:srgbClr val="000000"/>
              </a:buClr>
              <a:buFont typeface="Times New Roman" panose="02020603050405020304" pitchFamily="18" charset="0"/>
              <a:buNone/>
              <a:tabLst>
                <a:tab pos="457200" algn="l"/>
                <a:tab pos="914400" algn="l"/>
                <a:tab pos="1371600" algn="l"/>
                <a:tab pos="1828800" algn="l"/>
              </a:tabLst>
            </a:pPr>
            <a:r>
              <a:rPr lang="en-US" altLang="en-US" sz="1200">
                <a:solidFill>
                  <a:srgbClr val="8B8B8B"/>
                </a:solidFill>
                <a:latin typeface="Calibri" panose="020F0502020204030204" pitchFamily="34" charset="0"/>
                <a:ea typeface="DejaVu Sans"/>
              </a:rPr>
              <a:t>2/7/20</a:t>
            </a:r>
            <a:endParaRPr lang="en-US" altLang="en-US" sz="1200">
              <a:solidFill>
                <a:srgbClr val="8B8B8B"/>
              </a:solidFill>
              <a:latin typeface="Calibri" panose="020F0502020204030204" pitchFamily="34" charset="0"/>
              <a:ea typeface="DejaVu Sans"/>
            </a:endParaRPr>
          </a:p>
        </p:txBody>
      </p:sp>
      <p:sp>
        <p:nvSpPr>
          <p:cNvPr id="1048709"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algn="r" eaLnBrk="1" hangingPunct="1">
              <a:buClr>
                <a:srgbClr val="000000"/>
              </a:buClr>
              <a:buFont typeface="Times New Roman" panose="02020603050405020304" pitchFamily="18" charset="0"/>
              <a:buNone/>
            </a:pPr>
            <a:fld id="{566ABCEB-ACFC-4714-9973-3DA970169C29}" type="slidenum">
              <a:rPr lang="en-US" altLang="en-US" sz="1200">
                <a:solidFill>
                  <a:srgbClr val="8B8B8B"/>
                </a:solidFill>
                <a:latin typeface="Calibri" panose="020F0502020204030204" pitchFamily="34" charset="0"/>
                <a:ea typeface="DejaVu Sans"/>
              </a:rPr>
            </a:fld>
            <a:endParaRPr lang="en-US" altLang="en-US" sz="1200">
              <a:solidFill>
                <a:srgbClr val="8B8B8B"/>
              </a:solidFill>
              <a:latin typeface="Calibri" panose="020F0502020204030204" pitchFamily="34" charset="0"/>
              <a:ea typeface="DejaVu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75" name=""/>
        <p:cNvGrpSpPr/>
        <p:nvPr/>
      </p:nvGrpSpPr>
      <p:grpSpPr>
        <a:xfrm>
          <a:off x="0" y="0"/>
          <a:ext cx="0" cy="0"/>
          <a:chOff x="0" y="0"/>
          <a:chExt cx="0" cy="0"/>
        </a:xfrm>
      </p:grpSpPr>
      <p:sp>
        <p:nvSpPr>
          <p:cNvPr id="1048693" name="Vertical Title 1"/>
          <p:cNvSpPr>
            <a:spLocks noGrp="1"/>
          </p:cNvSpPr>
          <p:nvPr>
            <p:ph type="title" orient="vert"/>
          </p:nvPr>
        </p:nvSpPr>
        <p:spPr>
          <a:xfrm>
            <a:off x="8839201" y="1604963"/>
            <a:ext cx="2741084" cy="3975100"/>
          </a:xfrm>
        </p:spPr>
        <p:txBody>
          <a:bodyPr vert="eaVert"/>
          <a:p>
            <a:r>
              <a:rPr lang="en-US"/>
              <a:t>Click to edit Master title style</a:t>
            </a:r>
            <a:endParaRPr lang="en-US"/>
          </a:p>
        </p:txBody>
      </p:sp>
      <p:sp>
        <p:nvSpPr>
          <p:cNvPr id="1048694" name="Vertical Text Placeholder 2"/>
          <p:cNvSpPr>
            <a:spLocks noGrp="1"/>
          </p:cNvSpPr>
          <p:nvPr>
            <p:ph type="body" orient="vert" idx="1"/>
          </p:nvPr>
        </p:nvSpPr>
        <p:spPr>
          <a:xfrm>
            <a:off x="609600" y="1604963"/>
            <a:ext cx="8026400" cy="3975100"/>
          </a:xfrm>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95"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eaLnBrk="1" hangingPunct="1">
              <a:buClr>
                <a:srgbClr val="000000"/>
              </a:buClr>
              <a:buFont typeface="Times New Roman" panose="02020603050405020304" pitchFamily="18" charset="0"/>
              <a:buNone/>
              <a:tabLst>
                <a:tab pos="457200" algn="l"/>
                <a:tab pos="914400" algn="l"/>
                <a:tab pos="1371600" algn="l"/>
                <a:tab pos="1828800" algn="l"/>
              </a:tabLst>
            </a:pPr>
            <a:r>
              <a:rPr lang="en-US" altLang="en-US" sz="1200">
                <a:solidFill>
                  <a:srgbClr val="8B8B8B"/>
                </a:solidFill>
                <a:latin typeface="Calibri" panose="020F0502020204030204" pitchFamily="34" charset="0"/>
                <a:ea typeface="DejaVu Sans"/>
              </a:rPr>
              <a:t>2/7/20</a:t>
            </a:r>
            <a:endParaRPr lang="en-US" altLang="en-US" sz="1200">
              <a:solidFill>
                <a:srgbClr val="8B8B8B"/>
              </a:solidFill>
              <a:latin typeface="Calibri" panose="020F0502020204030204" pitchFamily="34" charset="0"/>
              <a:ea typeface="DejaVu Sans"/>
            </a:endParaRPr>
          </a:p>
        </p:txBody>
      </p:sp>
      <p:sp>
        <p:nvSpPr>
          <p:cNvPr id="1048696"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algn="r" eaLnBrk="1" hangingPunct="1">
              <a:buClr>
                <a:srgbClr val="000000"/>
              </a:buClr>
              <a:buFont typeface="Times New Roman" panose="02020603050405020304" pitchFamily="18" charset="0"/>
              <a:buNone/>
            </a:pPr>
            <a:fld id="{566ABCEB-ACFC-4714-9973-3DA970169C29}" type="slidenum">
              <a:rPr lang="en-US" altLang="en-US" sz="1200">
                <a:solidFill>
                  <a:srgbClr val="8B8B8B"/>
                </a:solidFill>
                <a:latin typeface="Calibri" panose="020F0502020204030204" pitchFamily="34" charset="0"/>
                <a:ea typeface="DejaVu Sans"/>
              </a:rPr>
            </a:fld>
            <a:endParaRPr lang="en-US" altLang="en-US" sz="1200">
              <a:solidFill>
                <a:srgbClr val="8B8B8B"/>
              </a:solidFill>
              <a:latin typeface="Calibri" panose="020F0502020204030204" pitchFamily="34" charset="0"/>
              <a:ea typeface="DejaVu Sa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26" name=""/>
        <p:cNvGrpSpPr/>
        <p:nvPr/>
      </p:nvGrpSpPr>
      <p:grpSpPr>
        <a:xfrm>
          <a:off x="0" y="0"/>
          <a:ext cx="0" cy="0"/>
          <a:chOff x="0" y="0"/>
          <a:chExt cx="0" cy="0"/>
        </a:xfrm>
      </p:grpSpPr>
      <p:sp>
        <p:nvSpPr>
          <p:cNvPr id="1048581" name="Title 1"/>
          <p:cNvSpPr>
            <a:spLocks noGrp="1"/>
          </p:cNvSpPr>
          <p:nvPr>
            <p:ph type="title"/>
          </p:nvPr>
        </p:nvSpPr>
        <p:spPr>
          <a:xfrm>
            <a:off x="914401" y="2130425"/>
            <a:ext cx="10361084" cy="1468438"/>
          </a:xfrm>
        </p:spPr>
        <p:txBody>
          <a:bodyPr/>
          <a:p>
            <a:r>
              <a:rPr lang="en-US"/>
              <a:t>Click to edit Master title style</a:t>
            </a:r>
            <a:endParaRPr lang="en-US"/>
          </a:p>
        </p:txBody>
      </p:sp>
      <p:sp>
        <p:nvSpPr>
          <p:cNvPr id="1048582"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eaLnBrk="1" hangingPunct="1">
              <a:buClr>
                <a:srgbClr val="000000"/>
              </a:buClr>
              <a:buFont typeface="Times New Roman" panose="02020603050405020304" pitchFamily="18" charset="0"/>
              <a:buNone/>
              <a:tabLst>
                <a:tab pos="457200" algn="l"/>
                <a:tab pos="914400" algn="l"/>
                <a:tab pos="1371600" algn="l"/>
                <a:tab pos="1828800" algn="l"/>
              </a:tabLst>
            </a:pPr>
            <a:r>
              <a:rPr lang="en-US" altLang="en-US" sz="1200">
                <a:solidFill>
                  <a:srgbClr val="8B8B8B"/>
                </a:solidFill>
                <a:latin typeface="Calibri" panose="020F0502020204030204" pitchFamily="34" charset="0"/>
                <a:ea typeface="DejaVu Sans"/>
              </a:rPr>
              <a:t>2/7/20</a:t>
            </a:r>
            <a:endParaRPr lang="en-US" altLang="en-US" sz="1200">
              <a:solidFill>
                <a:srgbClr val="8B8B8B"/>
              </a:solidFill>
              <a:latin typeface="Calibri" panose="020F0502020204030204" pitchFamily="34" charset="0"/>
              <a:ea typeface="DejaVu Sans"/>
            </a:endParaRPr>
          </a:p>
        </p:txBody>
      </p:sp>
      <p:sp>
        <p:nvSpPr>
          <p:cNvPr id="1048583"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algn="r" eaLnBrk="1" hangingPunct="1">
              <a:buClr>
                <a:srgbClr val="000000"/>
              </a:buClr>
              <a:buFont typeface="Times New Roman" panose="02020603050405020304" pitchFamily="18" charset="0"/>
              <a:buNone/>
            </a:pPr>
            <a:fld id="{566ABCEB-ACFC-4714-9973-3DA970169C29}" type="slidenum">
              <a:rPr lang="en-US" altLang="en-US" sz="1200">
                <a:solidFill>
                  <a:srgbClr val="8B8B8B"/>
                </a:solidFill>
                <a:latin typeface="Calibri" panose="020F0502020204030204" pitchFamily="34" charset="0"/>
                <a:ea typeface="DejaVu Sans"/>
              </a:rPr>
            </a:fld>
            <a:endParaRPr lang="en-US" altLang="en-US" sz="1200">
              <a:solidFill>
                <a:srgbClr val="8B8B8B"/>
              </a:solidFill>
              <a:latin typeface="Calibri" panose="020F0502020204030204" pitchFamily="34" charset="0"/>
              <a:ea typeface="DejaVu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64" name=""/>
        <p:cNvGrpSpPr/>
        <p:nvPr/>
      </p:nvGrpSpPr>
      <p:grpSpPr>
        <a:xfrm>
          <a:off x="0" y="0"/>
          <a:ext cx="0" cy="0"/>
          <a:chOff x="0" y="0"/>
          <a:chExt cx="0" cy="0"/>
        </a:xfrm>
      </p:grpSpPr>
      <p:sp>
        <p:nvSpPr>
          <p:cNvPr id="1048646" name="Title 1"/>
          <p:cNvSpPr>
            <a:spLocks noGrp="1"/>
          </p:cNvSpPr>
          <p:nvPr>
            <p:ph type="ctrTitle"/>
          </p:nvPr>
        </p:nvSpPr>
        <p:spPr>
          <a:xfrm>
            <a:off x="914400" y="2130426"/>
            <a:ext cx="10363200" cy="1470025"/>
          </a:xfrm>
        </p:spPr>
        <p:txBody>
          <a:bodyPr/>
          <a:p>
            <a:r>
              <a:rPr lang="en-US"/>
              <a:t>Click to edit Master title style</a:t>
            </a:r>
            <a:endParaRPr lang="en-US"/>
          </a:p>
        </p:txBody>
      </p:sp>
      <p:sp>
        <p:nvSpPr>
          <p:cNvPr id="1048647" name="Subtitle 2"/>
          <p:cNvSpPr>
            <a:spLocks noGrp="1"/>
          </p:cNvSpPr>
          <p:nvPr>
            <p:ph type="subTitle" idx="1"/>
          </p:nvPr>
        </p:nvSpPr>
        <p:spPr>
          <a:xfrm>
            <a:off x="1828800" y="3886200"/>
            <a:ext cx="85344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a:p>
        </p:txBody>
      </p:sp>
      <p:sp>
        <p:nvSpPr>
          <p:cNvPr id="1048648"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eaLnBrk="1" hangingPunct="1">
              <a:buClr>
                <a:srgbClr val="000000"/>
              </a:buClr>
              <a:buFont typeface="Times New Roman" panose="02020603050405020304" pitchFamily="18" charset="0"/>
              <a:buNone/>
              <a:tabLst>
                <a:tab pos="457200" algn="l"/>
                <a:tab pos="914400" algn="l"/>
                <a:tab pos="1371600" algn="l"/>
                <a:tab pos="1828800" algn="l"/>
              </a:tabLst>
            </a:pPr>
            <a:r>
              <a:rPr lang="en-US" altLang="en-US" sz="1200">
                <a:solidFill>
                  <a:srgbClr val="8B8B8B"/>
                </a:solidFill>
                <a:latin typeface="Calibri" panose="020F0502020204030204" pitchFamily="34" charset="0"/>
                <a:ea typeface="DejaVu Sans"/>
              </a:rPr>
              <a:t>2/7/20</a:t>
            </a:r>
            <a:endParaRPr lang="en-US" altLang="en-US" sz="1200">
              <a:solidFill>
                <a:srgbClr val="8B8B8B"/>
              </a:solidFill>
              <a:latin typeface="Calibri" panose="020F0502020204030204" pitchFamily="34" charset="0"/>
              <a:ea typeface="DejaVu Sans"/>
            </a:endParaRPr>
          </a:p>
        </p:txBody>
      </p:sp>
      <p:sp>
        <p:nvSpPr>
          <p:cNvPr id="1048649"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algn="r" eaLnBrk="1" hangingPunct="1">
              <a:buClr>
                <a:srgbClr val="000000"/>
              </a:buClr>
              <a:buFont typeface="Times New Roman" panose="02020603050405020304" pitchFamily="18" charset="0"/>
              <a:buNone/>
            </a:pPr>
            <a:fld id="{566ABCEB-ACFC-4714-9973-3DA970169C29}" type="slidenum">
              <a:rPr lang="en-US" altLang="en-US" sz="1200">
                <a:solidFill>
                  <a:srgbClr val="8B8B8B"/>
                </a:solidFill>
                <a:latin typeface="Calibri" panose="020F0502020204030204" pitchFamily="34" charset="0"/>
                <a:ea typeface="DejaVu Sans"/>
              </a:rPr>
            </a:fld>
            <a:endParaRPr lang="en-US" altLang="en-US" sz="1200">
              <a:solidFill>
                <a:srgbClr val="8B8B8B"/>
              </a:solidFill>
              <a:latin typeface="Calibri" panose="020F0502020204030204" pitchFamily="34" charset="0"/>
              <a:ea typeface="DejaVu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46" name=""/>
        <p:cNvGrpSpPr/>
        <p:nvPr/>
      </p:nvGrpSpPr>
      <p:grpSpPr>
        <a:xfrm>
          <a:off x="0" y="0"/>
          <a:ext cx="0" cy="0"/>
          <a:chOff x="0" y="0"/>
          <a:chExt cx="0" cy="0"/>
        </a:xfrm>
      </p:grpSpPr>
      <p:sp>
        <p:nvSpPr>
          <p:cNvPr id="1048596" name="Title 1"/>
          <p:cNvSpPr>
            <a:spLocks noGrp="1"/>
          </p:cNvSpPr>
          <p:nvPr>
            <p:ph type="title"/>
          </p:nvPr>
        </p:nvSpPr>
        <p:spPr/>
        <p:txBody>
          <a:bodyPr/>
          <a:p>
            <a:r>
              <a:rPr lang="en-US"/>
              <a:t>Click to edit Master title style</a:t>
            </a:r>
            <a:endParaRPr lang="en-US"/>
          </a:p>
        </p:txBody>
      </p:sp>
      <p:sp>
        <p:nvSpPr>
          <p:cNvPr id="1048597" name="Content Placeholder 2"/>
          <p:cNvSpPr>
            <a:spLocks noGrp="1"/>
          </p:cNvSpPr>
          <p:nvPr>
            <p:ph idx="1"/>
          </p:nvPr>
        </p:nvSpPr>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98"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eaLnBrk="1" hangingPunct="1">
              <a:buClr>
                <a:srgbClr val="000000"/>
              </a:buClr>
              <a:buFont typeface="Times New Roman" panose="02020603050405020304" pitchFamily="18" charset="0"/>
              <a:buNone/>
              <a:tabLst>
                <a:tab pos="457200" algn="l"/>
                <a:tab pos="914400" algn="l"/>
                <a:tab pos="1371600" algn="l"/>
                <a:tab pos="1828800" algn="l"/>
              </a:tabLst>
            </a:pPr>
            <a:r>
              <a:rPr lang="en-US" altLang="en-US" sz="1200">
                <a:solidFill>
                  <a:srgbClr val="8B8B8B"/>
                </a:solidFill>
                <a:latin typeface="Calibri" panose="020F0502020204030204" pitchFamily="34" charset="0"/>
                <a:ea typeface="DejaVu Sans"/>
              </a:rPr>
              <a:t>2/7/20</a:t>
            </a:r>
            <a:endParaRPr lang="en-US" altLang="en-US" sz="1200">
              <a:solidFill>
                <a:srgbClr val="8B8B8B"/>
              </a:solidFill>
              <a:latin typeface="Calibri" panose="020F0502020204030204" pitchFamily="34" charset="0"/>
              <a:ea typeface="DejaVu Sans"/>
            </a:endParaRPr>
          </a:p>
        </p:txBody>
      </p:sp>
      <p:sp>
        <p:nvSpPr>
          <p:cNvPr id="1048599"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algn="r" eaLnBrk="1" hangingPunct="1">
              <a:buClr>
                <a:srgbClr val="000000"/>
              </a:buClr>
              <a:buFont typeface="Times New Roman" panose="02020603050405020304" pitchFamily="18" charset="0"/>
              <a:buNone/>
            </a:pPr>
            <a:fld id="{566ABCEB-ACFC-4714-9973-3DA970169C29}" type="slidenum">
              <a:rPr lang="en-US" altLang="en-US" sz="1200">
                <a:solidFill>
                  <a:srgbClr val="8B8B8B"/>
                </a:solidFill>
                <a:latin typeface="Calibri" panose="020F0502020204030204" pitchFamily="34" charset="0"/>
                <a:ea typeface="DejaVu Sans"/>
              </a:rPr>
            </a:fld>
            <a:endParaRPr lang="en-US" altLang="en-US" sz="1200">
              <a:solidFill>
                <a:srgbClr val="8B8B8B"/>
              </a:solidFill>
              <a:latin typeface="Calibri" panose="020F0502020204030204" pitchFamily="34" charset="0"/>
              <a:ea typeface="DejaVu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69" name=""/>
        <p:cNvGrpSpPr/>
        <p:nvPr/>
      </p:nvGrpSpPr>
      <p:grpSpPr>
        <a:xfrm>
          <a:off x="0" y="0"/>
          <a:ext cx="0" cy="0"/>
          <a:chOff x="0" y="0"/>
          <a:chExt cx="0" cy="0"/>
        </a:xfrm>
      </p:grpSpPr>
      <p:sp>
        <p:nvSpPr>
          <p:cNvPr id="1048668"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1048669"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1048670"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eaLnBrk="1" hangingPunct="1">
              <a:buClr>
                <a:srgbClr val="000000"/>
              </a:buClr>
              <a:buFont typeface="Times New Roman" panose="02020603050405020304" pitchFamily="18" charset="0"/>
              <a:buNone/>
              <a:tabLst>
                <a:tab pos="457200" algn="l"/>
                <a:tab pos="914400" algn="l"/>
                <a:tab pos="1371600" algn="l"/>
                <a:tab pos="1828800" algn="l"/>
              </a:tabLst>
            </a:pPr>
            <a:r>
              <a:rPr lang="en-US" altLang="en-US" sz="1200">
                <a:solidFill>
                  <a:srgbClr val="8B8B8B"/>
                </a:solidFill>
                <a:latin typeface="Calibri" panose="020F0502020204030204" pitchFamily="34" charset="0"/>
                <a:ea typeface="DejaVu Sans"/>
              </a:rPr>
              <a:t>2/7/20</a:t>
            </a:r>
            <a:endParaRPr lang="en-US" altLang="en-US" sz="1200">
              <a:solidFill>
                <a:srgbClr val="8B8B8B"/>
              </a:solidFill>
              <a:latin typeface="Calibri" panose="020F0502020204030204" pitchFamily="34" charset="0"/>
              <a:ea typeface="DejaVu Sans"/>
            </a:endParaRPr>
          </a:p>
        </p:txBody>
      </p:sp>
      <p:sp>
        <p:nvSpPr>
          <p:cNvPr id="1048671"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algn="r" eaLnBrk="1" hangingPunct="1">
              <a:buClr>
                <a:srgbClr val="000000"/>
              </a:buClr>
              <a:buFont typeface="Times New Roman" panose="02020603050405020304" pitchFamily="18" charset="0"/>
              <a:buNone/>
            </a:pPr>
            <a:fld id="{566ABCEB-ACFC-4714-9973-3DA970169C29}" type="slidenum">
              <a:rPr lang="en-US" altLang="en-US" sz="1200">
                <a:solidFill>
                  <a:srgbClr val="8B8B8B"/>
                </a:solidFill>
                <a:latin typeface="Calibri" panose="020F0502020204030204" pitchFamily="34" charset="0"/>
                <a:ea typeface="DejaVu Sans"/>
              </a:rPr>
            </a:fld>
            <a:endParaRPr lang="en-US" altLang="en-US" sz="1200">
              <a:solidFill>
                <a:srgbClr val="8B8B8B"/>
              </a:solidFill>
              <a:latin typeface="Calibri" panose="020F0502020204030204" pitchFamily="34" charset="0"/>
              <a:ea typeface="DejaVu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72" name=""/>
        <p:cNvGrpSpPr/>
        <p:nvPr/>
      </p:nvGrpSpPr>
      <p:grpSpPr>
        <a:xfrm>
          <a:off x="0" y="0"/>
          <a:ext cx="0" cy="0"/>
          <a:chOff x="0" y="0"/>
          <a:chExt cx="0" cy="0"/>
        </a:xfrm>
      </p:grpSpPr>
      <p:sp>
        <p:nvSpPr>
          <p:cNvPr id="1048681" name="Title 1"/>
          <p:cNvSpPr>
            <a:spLocks noGrp="1"/>
          </p:cNvSpPr>
          <p:nvPr>
            <p:ph type="title"/>
          </p:nvPr>
        </p:nvSpPr>
        <p:spPr/>
        <p:txBody>
          <a:bodyPr/>
          <a:p>
            <a:r>
              <a:rPr lang="en-US"/>
              <a:t>Click to edit Master title style</a:t>
            </a:r>
            <a:endParaRPr lang="en-US"/>
          </a:p>
        </p:txBody>
      </p:sp>
      <p:sp>
        <p:nvSpPr>
          <p:cNvPr id="1048682" name="Content Placeholder 2"/>
          <p:cNvSpPr>
            <a:spLocks noGrp="1"/>
          </p:cNvSpPr>
          <p:nvPr>
            <p:ph sz="half" idx="1"/>
          </p:nvPr>
        </p:nvSpPr>
        <p:spPr>
          <a:xfrm>
            <a:off x="609601" y="1600201"/>
            <a:ext cx="5382684"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83" name="Content Placeholder 3"/>
          <p:cNvSpPr>
            <a:spLocks noGrp="1"/>
          </p:cNvSpPr>
          <p:nvPr>
            <p:ph sz="half" idx="2"/>
          </p:nvPr>
        </p:nvSpPr>
        <p:spPr>
          <a:xfrm>
            <a:off x="6195484" y="1600201"/>
            <a:ext cx="53848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84"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eaLnBrk="1" hangingPunct="1">
              <a:buClr>
                <a:srgbClr val="000000"/>
              </a:buClr>
              <a:buFont typeface="Times New Roman" panose="02020603050405020304" pitchFamily="18" charset="0"/>
              <a:buNone/>
              <a:tabLst>
                <a:tab pos="457200" algn="l"/>
                <a:tab pos="914400" algn="l"/>
                <a:tab pos="1371600" algn="l"/>
                <a:tab pos="1828800" algn="l"/>
              </a:tabLst>
            </a:pPr>
            <a:r>
              <a:rPr lang="en-US" altLang="en-US" sz="1200">
                <a:solidFill>
                  <a:srgbClr val="8B8B8B"/>
                </a:solidFill>
                <a:latin typeface="Calibri" panose="020F0502020204030204" pitchFamily="34" charset="0"/>
                <a:ea typeface="DejaVu Sans"/>
              </a:rPr>
              <a:t>2/7/20</a:t>
            </a:r>
            <a:endParaRPr lang="en-US" altLang="en-US" sz="1200">
              <a:solidFill>
                <a:srgbClr val="8B8B8B"/>
              </a:solidFill>
              <a:latin typeface="Calibri" panose="020F0502020204030204" pitchFamily="34" charset="0"/>
              <a:ea typeface="DejaVu Sans"/>
            </a:endParaRPr>
          </a:p>
        </p:txBody>
      </p:sp>
      <p:sp>
        <p:nvSpPr>
          <p:cNvPr id="1048685"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algn="r" eaLnBrk="1" hangingPunct="1">
              <a:buClr>
                <a:srgbClr val="000000"/>
              </a:buClr>
              <a:buFont typeface="Times New Roman" panose="02020603050405020304" pitchFamily="18" charset="0"/>
              <a:buNone/>
            </a:pPr>
            <a:fld id="{566ABCEB-ACFC-4714-9973-3DA970169C29}" type="slidenum">
              <a:rPr lang="en-US" altLang="en-US" sz="1200">
                <a:solidFill>
                  <a:srgbClr val="8B8B8B"/>
                </a:solidFill>
                <a:latin typeface="Calibri" panose="020F0502020204030204" pitchFamily="34" charset="0"/>
                <a:ea typeface="DejaVu Sans"/>
              </a:rPr>
            </a:fld>
            <a:endParaRPr lang="en-US" altLang="en-US" sz="1200">
              <a:solidFill>
                <a:srgbClr val="8B8B8B"/>
              </a:solidFill>
              <a:latin typeface="Calibri" panose="020F0502020204030204" pitchFamily="34" charset="0"/>
              <a:ea typeface="DejaVu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71" name=""/>
        <p:cNvGrpSpPr/>
        <p:nvPr/>
      </p:nvGrpSpPr>
      <p:grpSpPr>
        <a:xfrm>
          <a:off x="0" y="0"/>
          <a:ext cx="0" cy="0"/>
          <a:chOff x="0" y="0"/>
          <a:chExt cx="0" cy="0"/>
        </a:xfrm>
      </p:grpSpPr>
      <p:sp>
        <p:nvSpPr>
          <p:cNvPr id="1048674" name="Title 1"/>
          <p:cNvSpPr>
            <a:spLocks noGrp="1"/>
          </p:cNvSpPr>
          <p:nvPr>
            <p:ph type="title"/>
          </p:nvPr>
        </p:nvSpPr>
        <p:spPr>
          <a:xfrm>
            <a:off x="609600" y="274638"/>
            <a:ext cx="10972800" cy="1143000"/>
          </a:xfrm>
        </p:spPr>
        <p:txBody>
          <a:bodyPr/>
          <a:p>
            <a:r>
              <a:rPr lang="en-US"/>
              <a:t>Click to edit Master title style</a:t>
            </a:r>
            <a:endParaRPr lang="en-US"/>
          </a:p>
        </p:txBody>
      </p:sp>
      <p:sp>
        <p:nvSpPr>
          <p:cNvPr id="1048675"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676"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77"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678"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79"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eaLnBrk="1" hangingPunct="1">
              <a:buClr>
                <a:srgbClr val="000000"/>
              </a:buClr>
              <a:buFont typeface="Times New Roman" panose="02020603050405020304" pitchFamily="18" charset="0"/>
              <a:buNone/>
              <a:tabLst>
                <a:tab pos="457200" algn="l"/>
                <a:tab pos="914400" algn="l"/>
                <a:tab pos="1371600" algn="l"/>
                <a:tab pos="1828800" algn="l"/>
              </a:tabLst>
            </a:pPr>
            <a:r>
              <a:rPr lang="en-US" altLang="en-US" sz="1200">
                <a:solidFill>
                  <a:srgbClr val="8B8B8B"/>
                </a:solidFill>
                <a:latin typeface="Calibri" panose="020F0502020204030204" pitchFamily="34" charset="0"/>
                <a:ea typeface="DejaVu Sans"/>
              </a:rPr>
              <a:t>2/7/20</a:t>
            </a:r>
            <a:endParaRPr lang="en-US" altLang="en-US" sz="1200">
              <a:solidFill>
                <a:srgbClr val="8B8B8B"/>
              </a:solidFill>
              <a:latin typeface="Calibri" panose="020F0502020204030204" pitchFamily="34" charset="0"/>
              <a:ea typeface="DejaVu Sans"/>
            </a:endParaRPr>
          </a:p>
        </p:txBody>
      </p:sp>
      <p:sp>
        <p:nvSpPr>
          <p:cNvPr id="1048680"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algn="r" eaLnBrk="1" hangingPunct="1">
              <a:buClr>
                <a:srgbClr val="000000"/>
              </a:buClr>
              <a:buFont typeface="Times New Roman" panose="02020603050405020304" pitchFamily="18" charset="0"/>
              <a:buNone/>
            </a:pPr>
            <a:fld id="{566ABCEB-ACFC-4714-9973-3DA970169C29}" type="slidenum">
              <a:rPr lang="en-US" altLang="en-US" sz="1200">
                <a:solidFill>
                  <a:srgbClr val="8B8B8B"/>
                </a:solidFill>
                <a:latin typeface="Calibri" panose="020F0502020204030204" pitchFamily="34" charset="0"/>
                <a:ea typeface="DejaVu Sans"/>
              </a:rPr>
            </a:fld>
            <a:endParaRPr lang="en-US" altLang="en-US" sz="1200">
              <a:solidFill>
                <a:srgbClr val="8B8B8B"/>
              </a:solidFill>
              <a:latin typeface="Calibri" panose="020F0502020204030204" pitchFamily="34" charset="0"/>
              <a:ea typeface="DejaVu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63" name=""/>
        <p:cNvGrpSpPr/>
        <p:nvPr/>
      </p:nvGrpSpPr>
      <p:grpSpPr>
        <a:xfrm>
          <a:off x="0" y="0"/>
          <a:ext cx="0" cy="0"/>
          <a:chOff x="0" y="0"/>
          <a:chExt cx="0" cy="0"/>
        </a:xfrm>
      </p:grpSpPr>
      <p:sp>
        <p:nvSpPr>
          <p:cNvPr id="1048643" name="Title 1"/>
          <p:cNvSpPr>
            <a:spLocks noGrp="1"/>
          </p:cNvSpPr>
          <p:nvPr>
            <p:ph type="title"/>
          </p:nvPr>
        </p:nvSpPr>
        <p:spPr/>
        <p:txBody>
          <a:bodyPr/>
          <a:p>
            <a:r>
              <a:rPr lang="en-US"/>
              <a:t>Click to edit Master title style</a:t>
            </a:r>
            <a:endParaRPr lang="en-US"/>
          </a:p>
        </p:txBody>
      </p:sp>
      <p:sp>
        <p:nvSpPr>
          <p:cNvPr id="1048644"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eaLnBrk="1" hangingPunct="1">
              <a:buClr>
                <a:srgbClr val="000000"/>
              </a:buClr>
              <a:buFont typeface="Times New Roman" panose="02020603050405020304" pitchFamily="18" charset="0"/>
              <a:buNone/>
              <a:tabLst>
                <a:tab pos="457200" algn="l"/>
                <a:tab pos="914400" algn="l"/>
                <a:tab pos="1371600" algn="l"/>
                <a:tab pos="1828800" algn="l"/>
              </a:tabLst>
            </a:pPr>
            <a:r>
              <a:rPr lang="en-US" altLang="en-US" sz="1200">
                <a:solidFill>
                  <a:srgbClr val="8B8B8B"/>
                </a:solidFill>
                <a:latin typeface="Calibri" panose="020F0502020204030204" pitchFamily="34" charset="0"/>
                <a:ea typeface="DejaVu Sans"/>
              </a:rPr>
              <a:t>2/7/20</a:t>
            </a:r>
            <a:endParaRPr lang="en-US" altLang="en-US" sz="1200">
              <a:solidFill>
                <a:srgbClr val="8B8B8B"/>
              </a:solidFill>
              <a:latin typeface="Calibri" panose="020F0502020204030204" pitchFamily="34" charset="0"/>
              <a:ea typeface="DejaVu Sans"/>
            </a:endParaRPr>
          </a:p>
        </p:txBody>
      </p:sp>
      <p:sp>
        <p:nvSpPr>
          <p:cNvPr id="1048645"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algn="r" eaLnBrk="1" hangingPunct="1">
              <a:buClr>
                <a:srgbClr val="000000"/>
              </a:buClr>
              <a:buFont typeface="Times New Roman" panose="02020603050405020304" pitchFamily="18" charset="0"/>
              <a:buNone/>
            </a:pPr>
            <a:fld id="{566ABCEB-ACFC-4714-9973-3DA970169C29}" type="slidenum">
              <a:rPr lang="en-US" altLang="en-US" sz="1200">
                <a:solidFill>
                  <a:srgbClr val="8B8B8B"/>
                </a:solidFill>
                <a:latin typeface="Calibri" panose="020F0502020204030204" pitchFamily="34" charset="0"/>
                <a:ea typeface="DejaVu Sans"/>
              </a:rPr>
            </a:fld>
            <a:endParaRPr lang="en-US" altLang="en-US" sz="1200">
              <a:solidFill>
                <a:srgbClr val="8B8B8B"/>
              </a:solidFill>
              <a:latin typeface="Calibri" panose="020F0502020204030204" pitchFamily="34" charset="0"/>
              <a:ea typeface="DejaVu San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70" name=""/>
        <p:cNvGrpSpPr/>
        <p:nvPr/>
      </p:nvGrpSpPr>
      <p:grpSpPr>
        <a:xfrm>
          <a:off x="0" y="0"/>
          <a:ext cx="0" cy="0"/>
          <a:chOff x="0" y="0"/>
          <a:chExt cx="0" cy="0"/>
        </a:xfrm>
      </p:grpSpPr>
      <p:sp>
        <p:nvSpPr>
          <p:cNvPr id="1048672"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eaLnBrk="1" hangingPunct="1">
              <a:buClr>
                <a:srgbClr val="000000"/>
              </a:buClr>
              <a:buFont typeface="Times New Roman" panose="02020603050405020304" pitchFamily="18" charset="0"/>
              <a:buNone/>
              <a:tabLst>
                <a:tab pos="457200" algn="l"/>
                <a:tab pos="914400" algn="l"/>
                <a:tab pos="1371600" algn="l"/>
                <a:tab pos="1828800" algn="l"/>
              </a:tabLst>
            </a:pPr>
            <a:r>
              <a:rPr lang="en-US" altLang="en-US" sz="1200">
                <a:solidFill>
                  <a:srgbClr val="8B8B8B"/>
                </a:solidFill>
                <a:latin typeface="Calibri" panose="020F0502020204030204" pitchFamily="34" charset="0"/>
                <a:ea typeface="DejaVu Sans"/>
              </a:rPr>
              <a:t>2/7/20</a:t>
            </a:r>
            <a:endParaRPr lang="en-US" altLang="en-US" sz="1200">
              <a:solidFill>
                <a:srgbClr val="8B8B8B"/>
              </a:solidFill>
              <a:latin typeface="Calibri" panose="020F0502020204030204" pitchFamily="34" charset="0"/>
              <a:ea typeface="DejaVu Sans"/>
            </a:endParaRPr>
          </a:p>
        </p:txBody>
      </p:sp>
      <p:sp>
        <p:nvSpPr>
          <p:cNvPr id="1048673"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algn="r" eaLnBrk="1" hangingPunct="1">
              <a:buClr>
                <a:srgbClr val="000000"/>
              </a:buClr>
              <a:buFont typeface="Times New Roman" panose="02020603050405020304" pitchFamily="18" charset="0"/>
              <a:buNone/>
            </a:pPr>
            <a:fld id="{566ABCEB-ACFC-4714-9973-3DA970169C29}" type="slidenum">
              <a:rPr lang="en-US" altLang="en-US" sz="1200">
                <a:solidFill>
                  <a:srgbClr val="8B8B8B"/>
                </a:solidFill>
                <a:latin typeface="Calibri" panose="020F0502020204030204" pitchFamily="34" charset="0"/>
                <a:ea typeface="DejaVu Sans"/>
              </a:rPr>
            </a:fld>
            <a:endParaRPr lang="en-US" altLang="en-US" sz="1200">
              <a:solidFill>
                <a:srgbClr val="8B8B8B"/>
              </a:solidFill>
              <a:latin typeface="Calibri" panose="020F0502020204030204" pitchFamily="34" charset="0"/>
              <a:ea typeface="DejaVu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76" name=""/>
        <p:cNvGrpSpPr/>
        <p:nvPr/>
      </p:nvGrpSpPr>
      <p:grpSpPr>
        <a:xfrm>
          <a:off x="0" y="0"/>
          <a:ext cx="0" cy="0"/>
          <a:chOff x="0" y="0"/>
          <a:chExt cx="0" cy="0"/>
        </a:xfrm>
      </p:grpSpPr>
      <p:sp>
        <p:nvSpPr>
          <p:cNvPr id="1048697" name="Title 1"/>
          <p:cNvSpPr>
            <a:spLocks noGrp="1"/>
          </p:cNvSpPr>
          <p:nvPr>
            <p:ph type="title"/>
          </p:nvPr>
        </p:nvSpPr>
        <p:spPr/>
        <p:txBody>
          <a:bodyPr/>
          <a:p>
            <a:r>
              <a:rPr lang="en-US"/>
              <a:t>Click to edit Master title style</a:t>
            </a:r>
            <a:endParaRPr lang="en-US"/>
          </a:p>
        </p:txBody>
      </p:sp>
      <p:sp>
        <p:nvSpPr>
          <p:cNvPr id="1048698" name="Content Placeholder 2"/>
          <p:cNvSpPr>
            <a:spLocks noGrp="1"/>
          </p:cNvSpPr>
          <p:nvPr>
            <p:ph idx="1"/>
          </p:nvPr>
        </p:nvSpPr>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99"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eaLnBrk="1" hangingPunct="1">
              <a:buClr>
                <a:srgbClr val="000000"/>
              </a:buClr>
              <a:buFont typeface="Times New Roman" panose="02020603050405020304" pitchFamily="18" charset="0"/>
              <a:buNone/>
              <a:tabLst>
                <a:tab pos="457200" algn="l"/>
                <a:tab pos="914400" algn="l"/>
                <a:tab pos="1371600" algn="l"/>
                <a:tab pos="1828800" algn="l"/>
              </a:tabLst>
            </a:pPr>
            <a:r>
              <a:rPr lang="en-US" altLang="en-US" sz="1200">
                <a:solidFill>
                  <a:srgbClr val="8B8B8B"/>
                </a:solidFill>
                <a:latin typeface="Calibri" panose="020F0502020204030204" pitchFamily="34" charset="0"/>
                <a:ea typeface="DejaVu Sans"/>
              </a:rPr>
              <a:t>2/7/20</a:t>
            </a:r>
            <a:endParaRPr lang="en-US" altLang="en-US" sz="1200">
              <a:solidFill>
                <a:srgbClr val="8B8B8B"/>
              </a:solidFill>
              <a:latin typeface="Calibri" panose="020F0502020204030204" pitchFamily="34" charset="0"/>
              <a:ea typeface="DejaVu Sans"/>
            </a:endParaRPr>
          </a:p>
        </p:txBody>
      </p:sp>
      <p:sp>
        <p:nvSpPr>
          <p:cNvPr id="1048700"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algn="r" eaLnBrk="1" hangingPunct="1">
              <a:buClr>
                <a:srgbClr val="000000"/>
              </a:buClr>
              <a:buFont typeface="Times New Roman" panose="02020603050405020304" pitchFamily="18" charset="0"/>
              <a:buNone/>
            </a:pPr>
            <a:fld id="{566ABCEB-ACFC-4714-9973-3DA970169C29}" type="slidenum">
              <a:rPr lang="en-US" altLang="en-US" sz="1200">
                <a:solidFill>
                  <a:srgbClr val="8B8B8B"/>
                </a:solidFill>
                <a:latin typeface="Calibri" panose="020F0502020204030204" pitchFamily="34" charset="0"/>
                <a:ea typeface="DejaVu Sans"/>
              </a:rPr>
            </a:fld>
            <a:endParaRPr lang="en-US" altLang="en-US" sz="1200">
              <a:solidFill>
                <a:srgbClr val="8B8B8B"/>
              </a:solidFill>
              <a:latin typeface="Calibri" panose="020F0502020204030204" pitchFamily="34" charset="0"/>
              <a:ea typeface="DejaVu San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66" name=""/>
        <p:cNvGrpSpPr/>
        <p:nvPr/>
      </p:nvGrpSpPr>
      <p:grpSpPr>
        <a:xfrm>
          <a:off x="0" y="0"/>
          <a:ext cx="0" cy="0"/>
          <a:chOff x="0" y="0"/>
          <a:chExt cx="0" cy="0"/>
        </a:xfrm>
      </p:grpSpPr>
      <p:sp>
        <p:nvSpPr>
          <p:cNvPr id="1048654"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a:p>
        </p:txBody>
      </p:sp>
      <p:sp>
        <p:nvSpPr>
          <p:cNvPr id="1048655"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6"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657"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eaLnBrk="1" hangingPunct="1">
              <a:buClr>
                <a:srgbClr val="000000"/>
              </a:buClr>
              <a:buFont typeface="Times New Roman" panose="02020603050405020304" pitchFamily="18" charset="0"/>
              <a:buNone/>
              <a:tabLst>
                <a:tab pos="457200" algn="l"/>
                <a:tab pos="914400" algn="l"/>
                <a:tab pos="1371600" algn="l"/>
                <a:tab pos="1828800" algn="l"/>
              </a:tabLst>
            </a:pPr>
            <a:r>
              <a:rPr lang="en-US" altLang="en-US" sz="1200">
                <a:solidFill>
                  <a:srgbClr val="8B8B8B"/>
                </a:solidFill>
                <a:latin typeface="Calibri" panose="020F0502020204030204" pitchFamily="34" charset="0"/>
                <a:ea typeface="DejaVu Sans"/>
              </a:rPr>
              <a:t>2/7/20</a:t>
            </a:r>
            <a:endParaRPr lang="en-US" altLang="en-US" sz="1200">
              <a:solidFill>
                <a:srgbClr val="8B8B8B"/>
              </a:solidFill>
              <a:latin typeface="Calibri" panose="020F0502020204030204" pitchFamily="34" charset="0"/>
              <a:ea typeface="DejaVu Sans"/>
            </a:endParaRPr>
          </a:p>
        </p:txBody>
      </p:sp>
      <p:sp>
        <p:nvSpPr>
          <p:cNvPr id="1048658"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algn="r" eaLnBrk="1" hangingPunct="1">
              <a:buClr>
                <a:srgbClr val="000000"/>
              </a:buClr>
              <a:buFont typeface="Times New Roman" panose="02020603050405020304" pitchFamily="18" charset="0"/>
              <a:buNone/>
            </a:pPr>
            <a:fld id="{566ABCEB-ACFC-4714-9973-3DA970169C29}" type="slidenum">
              <a:rPr lang="en-US" altLang="en-US" sz="1200">
                <a:solidFill>
                  <a:srgbClr val="8B8B8B"/>
                </a:solidFill>
                <a:latin typeface="Calibri" panose="020F0502020204030204" pitchFamily="34" charset="0"/>
                <a:ea typeface="DejaVu Sans"/>
              </a:rPr>
            </a:fld>
            <a:endParaRPr lang="en-US" altLang="en-US" sz="1200">
              <a:solidFill>
                <a:srgbClr val="8B8B8B"/>
              </a:solidFill>
              <a:latin typeface="Calibri" panose="020F0502020204030204" pitchFamily="34" charset="0"/>
              <a:ea typeface="DejaVu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67" name=""/>
        <p:cNvGrpSpPr/>
        <p:nvPr/>
      </p:nvGrpSpPr>
      <p:grpSpPr>
        <a:xfrm>
          <a:off x="0" y="0"/>
          <a:ext cx="0" cy="0"/>
          <a:chOff x="0" y="0"/>
          <a:chExt cx="0" cy="0"/>
        </a:xfrm>
      </p:grpSpPr>
      <p:sp>
        <p:nvSpPr>
          <p:cNvPr id="1048659"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1048660" name="Picture Placeholder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57200" rtl="0" eaLnBrk="0" fontAlgn="base" latinLnBrk="0" hangingPunct="0">
              <a:lnSpc>
                <a:spcPct val="83000"/>
              </a:lnSpc>
              <a:spcBef>
                <a:spcPts val="1425"/>
              </a:spcBef>
              <a:spcAft>
                <a:spcPct val="0"/>
              </a:spcAft>
              <a:buClr>
                <a:srgbClr val="000000"/>
              </a:buClr>
              <a:buSzPct val="100000"/>
              <a:buFont typeface="Times New Roman" panose="02020603050405020304" pitchFamily="18" charset="0"/>
              <a:buNone/>
            </a:pPr>
            <a:endParaRPr kumimoji="0" lang="en-US" sz="3200" b="0" i="0" u="none" strike="noStrike" kern="0" cap="none" spc="0" normalizeH="0" baseline="0" noProof="0">
              <a:ln>
                <a:noFill/>
              </a:ln>
              <a:solidFill>
                <a:srgbClr val="000000"/>
              </a:solidFill>
              <a:effectLst/>
              <a:uLnTx/>
              <a:uFillTx/>
              <a:latin typeface="+mn-lt"/>
              <a:ea typeface="+mn-ea"/>
              <a:cs typeface="+mn-cs"/>
            </a:endParaRPr>
          </a:p>
        </p:txBody>
      </p:sp>
      <p:sp>
        <p:nvSpPr>
          <p:cNvPr id="1048661"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662"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eaLnBrk="1" hangingPunct="1">
              <a:buClr>
                <a:srgbClr val="000000"/>
              </a:buClr>
              <a:buFont typeface="Times New Roman" panose="02020603050405020304" pitchFamily="18" charset="0"/>
              <a:buNone/>
              <a:tabLst>
                <a:tab pos="457200" algn="l"/>
                <a:tab pos="914400" algn="l"/>
                <a:tab pos="1371600" algn="l"/>
                <a:tab pos="1828800" algn="l"/>
              </a:tabLst>
            </a:pPr>
            <a:r>
              <a:rPr lang="en-US" altLang="en-US" sz="1200">
                <a:solidFill>
                  <a:srgbClr val="8B8B8B"/>
                </a:solidFill>
                <a:latin typeface="Calibri" panose="020F0502020204030204" pitchFamily="34" charset="0"/>
                <a:ea typeface="DejaVu Sans"/>
              </a:rPr>
              <a:t>2/7/20</a:t>
            </a:r>
            <a:endParaRPr lang="en-US" altLang="en-US" sz="1200">
              <a:solidFill>
                <a:srgbClr val="8B8B8B"/>
              </a:solidFill>
              <a:latin typeface="Calibri" panose="020F0502020204030204" pitchFamily="34" charset="0"/>
              <a:ea typeface="DejaVu Sans"/>
            </a:endParaRPr>
          </a:p>
        </p:txBody>
      </p:sp>
      <p:sp>
        <p:nvSpPr>
          <p:cNvPr id="1048663"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algn="r" eaLnBrk="1" hangingPunct="1">
              <a:buClr>
                <a:srgbClr val="000000"/>
              </a:buClr>
              <a:buFont typeface="Times New Roman" panose="02020603050405020304" pitchFamily="18" charset="0"/>
              <a:buNone/>
            </a:pPr>
            <a:fld id="{566ABCEB-ACFC-4714-9973-3DA970169C29}" type="slidenum">
              <a:rPr lang="en-US" altLang="en-US" sz="1200">
                <a:solidFill>
                  <a:srgbClr val="8B8B8B"/>
                </a:solidFill>
                <a:latin typeface="Calibri" panose="020F0502020204030204" pitchFamily="34" charset="0"/>
                <a:ea typeface="DejaVu Sans"/>
              </a:rPr>
            </a:fld>
            <a:endParaRPr lang="en-US" altLang="en-US" sz="1200">
              <a:solidFill>
                <a:srgbClr val="8B8B8B"/>
              </a:solidFill>
              <a:latin typeface="Calibri" panose="020F0502020204030204" pitchFamily="34" charset="0"/>
              <a:ea typeface="DejaVu San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68" name=""/>
        <p:cNvGrpSpPr/>
        <p:nvPr/>
      </p:nvGrpSpPr>
      <p:grpSpPr>
        <a:xfrm>
          <a:off x="0" y="0"/>
          <a:ext cx="0" cy="0"/>
          <a:chOff x="0" y="0"/>
          <a:chExt cx="0" cy="0"/>
        </a:xfrm>
      </p:grpSpPr>
      <p:sp>
        <p:nvSpPr>
          <p:cNvPr id="1048664" name="Title 1"/>
          <p:cNvSpPr>
            <a:spLocks noGrp="1"/>
          </p:cNvSpPr>
          <p:nvPr>
            <p:ph type="title"/>
          </p:nvPr>
        </p:nvSpPr>
        <p:spPr/>
        <p:txBody>
          <a:bodyPr/>
          <a:p>
            <a:r>
              <a:rPr lang="en-US"/>
              <a:t>Click to edit Master title style</a:t>
            </a:r>
            <a:endParaRPr lang="en-US"/>
          </a:p>
        </p:txBody>
      </p:sp>
      <p:sp>
        <p:nvSpPr>
          <p:cNvPr id="1048665" name="Vertical Text Placeholder 2"/>
          <p:cNvSpPr>
            <a:spLocks noGrp="1"/>
          </p:cNvSpPr>
          <p:nvPr>
            <p:ph type="body" orient="vert" idx="1"/>
          </p:nvPr>
        </p:nvSpPr>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6"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eaLnBrk="1" hangingPunct="1">
              <a:buClr>
                <a:srgbClr val="000000"/>
              </a:buClr>
              <a:buFont typeface="Times New Roman" panose="02020603050405020304" pitchFamily="18" charset="0"/>
              <a:buNone/>
              <a:tabLst>
                <a:tab pos="457200" algn="l"/>
                <a:tab pos="914400" algn="l"/>
                <a:tab pos="1371600" algn="l"/>
                <a:tab pos="1828800" algn="l"/>
              </a:tabLst>
            </a:pPr>
            <a:r>
              <a:rPr lang="en-US" altLang="en-US" sz="1200">
                <a:solidFill>
                  <a:srgbClr val="8B8B8B"/>
                </a:solidFill>
                <a:latin typeface="Calibri" panose="020F0502020204030204" pitchFamily="34" charset="0"/>
                <a:ea typeface="DejaVu Sans"/>
              </a:rPr>
              <a:t>2/7/20</a:t>
            </a:r>
            <a:endParaRPr lang="en-US" altLang="en-US" sz="1200">
              <a:solidFill>
                <a:srgbClr val="8B8B8B"/>
              </a:solidFill>
              <a:latin typeface="Calibri" panose="020F0502020204030204" pitchFamily="34" charset="0"/>
              <a:ea typeface="DejaVu Sans"/>
            </a:endParaRPr>
          </a:p>
        </p:txBody>
      </p:sp>
      <p:sp>
        <p:nvSpPr>
          <p:cNvPr id="1048667"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algn="r" eaLnBrk="1" hangingPunct="1">
              <a:buClr>
                <a:srgbClr val="000000"/>
              </a:buClr>
              <a:buFont typeface="Times New Roman" panose="02020603050405020304" pitchFamily="18" charset="0"/>
              <a:buNone/>
            </a:pPr>
            <a:fld id="{566ABCEB-ACFC-4714-9973-3DA970169C29}" type="slidenum">
              <a:rPr lang="en-US" altLang="en-US" sz="1200">
                <a:solidFill>
                  <a:srgbClr val="8B8B8B"/>
                </a:solidFill>
                <a:latin typeface="Calibri" panose="020F0502020204030204" pitchFamily="34" charset="0"/>
                <a:ea typeface="DejaVu Sans"/>
              </a:rPr>
            </a:fld>
            <a:endParaRPr lang="en-US" altLang="en-US" sz="1200">
              <a:solidFill>
                <a:srgbClr val="8B8B8B"/>
              </a:solidFill>
              <a:latin typeface="Calibri" panose="020F0502020204030204" pitchFamily="34" charset="0"/>
              <a:ea typeface="DejaVu San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65" name=""/>
        <p:cNvGrpSpPr/>
        <p:nvPr/>
      </p:nvGrpSpPr>
      <p:grpSpPr>
        <a:xfrm>
          <a:off x="0" y="0"/>
          <a:ext cx="0" cy="0"/>
          <a:chOff x="0" y="0"/>
          <a:chExt cx="0" cy="0"/>
        </a:xfrm>
      </p:grpSpPr>
      <p:sp>
        <p:nvSpPr>
          <p:cNvPr id="1048650" name="Vertical Title 1"/>
          <p:cNvSpPr>
            <a:spLocks noGrp="1"/>
          </p:cNvSpPr>
          <p:nvPr>
            <p:ph type="title" orient="vert"/>
          </p:nvPr>
        </p:nvSpPr>
        <p:spPr>
          <a:xfrm>
            <a:off x="8839201" y="274639"/>
            <a:ext cx="2741084" cy="5849937"/>
          </a:xfrm>
        </p:spPr>
        <p:txBody>
          <a:bodyPr vert="eaVert"/>
          <a:p>
            <a:r>
              <a:rPr lang="en-US"/>
              <a:t>Click to edit Master title style</a:t>
            </a:r>
            <a:endParaRPr lang="en-US"/>
          </a:p>
        </p:txBody>
      </p:sp>
      <p:sp>
        <p:nvSpPr>
          <p:cNvPr id="1048651" name="Vertical Text Placeholder 2"/>
          <p:cNvSpPr>
            <a:spLocks noGrp="1"/>
          </p:cNvSpPr>
          <p:nvPr>
            <p:ph type="body" orient="vert" idx="1"/>
          </p:nvPr>
        </p:nvSpPr>
        <p:spPr>
          <a:xfrm>
            <a:off x="609600" y="274639"/>
            <a:ext cx="8026400" cy="5849937"/>
          </a:xfrm>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2"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eaLnBrk="1" hangingPunct="1">
              <a:buClr>
                <a:srgbClr val="000000"/>
              </a:buClr>
              <a:buFont typeface="Times New Roman" panose="02020603050405020304" pitchFamily="18" charset="0"/>
              <a:buNone/>
              <a:tabLst>
                <a:tab pos="457200" algn="l"/>
                <a:tab pos="914400" algn="l"/>
                <a:tab pos="1371600" algn="l"/>
                <a:tab pos="1828800" algn="l"/>
              </a:tabLst>
            </a:pPr>
            <a:r>
              <a:rPr lang="en-US" altLang="en-US" sz="1200">
                <a:solidFill>
                  <a:srgbClr val="8B8B8B"/>
                </a:solidFill>
                <a:latin typeface="Calibri" panose="020F0502020204030204" pitchFamily="34" charset="0"/>
                <a:ea typeface="DejaVu Sans"/>
              </a:rPr>
              <a:t>2/7/20</a:t>
            </a:r>
            <a:endParaRPr lang="en-US" altLang="en-US" sz="1200">
              <a:solidFill>
                <a:srgbClr val="8B8B8B"/>
              </a:solidFill>
              <a:latin typeface="Calibri" panose="020F0502020204030204" pitchFamily="34" charset="0"/>
              <a:ea typeface="DejaVu Sans"/>
            </a:endParaRPr>
          </a:p>
        </p:txBody>
      </p:sp>
      <p:sp>
        <p:nvSpPr>
          <p:cNvPr id="1048653"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algn="r" eaLnBrk="1" hangingPunct="1">
              <a:buClr>
                <a:srgbClr val="000000"/>
              </a:buClr>
              <a:buFont typeface="Times New Roman" panose="02020603050405020304" pitchFamily="18" charset="0"/>
              <a:buNone/>
            </a:pPr>
            <a:fld id="{566ABCEB-ACFC-4714-9973-3DA970169C29}" type="slidenum">
              <a:rPr lang="en-US" altLang="en-US" sz="1200">
                <a:solidFill>
                  <a:srgbClr val="8B8B8B"/>
                </a:solidFill>
                <a:latin typeface="Calibri" panose="020F0502020204030204" pitchFamily="34" charset="0"/>
                <a:ea typeface="DejaVu Sans"/>
              </a:rPr>
            </a:fld>
            <a:endParaRPr lang="en-US" altLang="en-US" sz="1200">
              <a:solidFill>
                <a:srgbClr val="8B8B8B"/>
              </a:solidFill>
              <a:latin typeface="Calibri" panose="020F0502020204030204" pitchFamily="34" charset="0"/>
              <a:ea typeface="DejaVu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79" name=""/>
        <p:cNvGrpSpPr/>
        <p:nvPr/>
      </p:nvGrpSpPr>
      <p:grpSpPr>
        <a:xfrm>
          <a:off x="0" y="0"/>
          <a:ext cx="0" cy="0"/>
          <a:chOff x="0" y="0"/>
          <a:chExt cx="0" cy="0"/>
        </a:xfrm>
      </p:grpSpPr>
      <p:sp>
        <p:nvSpPr>
          <p:cNvPr id="1048710"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1048711"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1048712"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eaLnBrk="1" hangingPunct="1">
              <a:buClr>
                <a:srgbClr val="000000"/>
              </a:buClr>
              <a:buFont typeface="Times New Roman" panose="02020603050405020304" pitchFamily="18" charset="0"/>
              <a:buNone/>
              <a:tabLst>
                <a:tab pos="457200" algn="l"/>
                <a:tab pos="914400" algn="l"/>
                <a:tab pos="1371600" algn="l"/>
                <a:tab pos="1828800" algn="l"/>
              </a:tabLst>
            </a:pPr>
            <a:r>
              <a:rPr lang="en-US" altLang="en-US" sz="1200">
                <a:solidFill>
                  <a:srgbClr val="8B8B8B"/>
                </a:solidFill>
                <a:latin typeface="Calibri" panose="020F0502020204030204" pitchFamily="34" charset="0"/>
                <a:ea typeface="DejaVu Sans"/>
              </a:rPr>
              <a:t>2/7/20</a:t>
            </a:r>
            <a:endParaRPr lang="en-US" altLang="en-US" sz="1200">
              <a:solidFill>
                <a:srgbClr val="8B8B8B"/>
              </a:solidFill>
              <a:latin typeface="Calibri" panose="020F0502020204030204" pitchFamily="34" charset="0"/>
              <a:ea typeface="DejaVu Sans"/>
            </a:endParaRPr>
          </a:p>
        </p:txBody>
      </p:sp>
      <p:sp>
        <p:nvSpPr>
          <p:cNvPr id="1048713"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algn="r" eaLnBrk="1" hangingPunct="1">
              <a:buClr>
                <a:srgbClr val="000000"/>
              </a:buClr>
              <a:buFont typeface="Times New Roman" panose="02020603050405020304" pitchFamily="18" charset="0"/>
              <a:buNone/>
            </a:pPr>
            <a:fld id="{566ABCEB-ACFC-4714-9973-3DA970169C29}" type="slidenum">
              <a:rPr lang="en-US" altLang="en-US" sz="1200">
                <a:solidFill>
                  <a:srgbClr val="8B8B8B"/>
                </a:solidFill>
                <a:latin typeface="Calibri" panose="020F0502020204030204" pitchFamily="34" charset="0"/>
                <a:ea typeface="DejaVu Sans"/>
              </a:rPr>
            </a:fld>
            <a:endParaRPr lang="en-US" altLang="en-US" sz="1200">
              <a:solidFill>
                <a:srgbClr val="8B8B8B"/>
              </a:solidFill>
              <a:latin typeface="Calibri" panose="020F0502020204030204" pitchFamily="34" charset="0"/>
              <a:ea typeface="DejaVu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80" name=""/>
        <p:cNvGrpSpPr/>
        <p:nvPr/>
      </p:nvGrpSpPr>
      <p:grpSpPr>
        <a:xfrm>
          <a:off x="0" y="0"/>
          <a:ext cx="0" cy="0"/>
          <a:chOff x="0" y="0"/>
          <a:chExt cx="0" cy="0"/>
        </a:xfrm>
      </p:grpSpPr>
      <p:sp>
        <p:nvSpPr>
          <p:cNvPr id="1048714" name="Title 1"/>
          <p:cNvSpPr>
            <a:spLocks noGrp="1"/>
          </p:cNvSpPr>
          <p:nvPr>
            <p:ph type="title"/>
          </p:nvPr>
        </p:nvSpPr>
        <p:spPr/>
        <p:txBody>
          <a:bodyPr/>
          <a:p>
            <a:r>
              <a:rPr lang="en-US"/>
              <a:t>Click to edit Master title style</a:t>
            </a:r>
            <a:endParaRPr lang="en-US"/>
          </a:p>
        </p:txBody>
      </p:sp>
      <p:sp>
        <p:nvSpPr>
          <p:cNvPr id="1048715" name="Content Placeholder 2"/>
          <p:cNvSpPr>
            <a:spLocks noGrp="1"/>
          </p:cNvSpPr>
          <p:nvPr>
            <p:ph sz="half" idx="1"/>
          </p:nvPr>
        </p:nvSpPr>
        <p:spPr>
          <a:xfrm>
            <a:off x="609601" y="1604963"/>
            <a:ext cx="5382684"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16" name="Content Placeholder 3"/>
          <p:cNvSpPr>
            <a:spLocks noGrp="1"/>
          </p:cNvSpPr>
          <p:nvPr>
            <p:ph sz="half" idx="2"/>
          </p:nvPr>
        </p:nvSpPr>
        <p:spPr>
          <a:xfrm>
            <a:off x="6195484" y="1604963"/>
            <a:ext cx="5384800"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17"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eaLnBrk="1" hangingPunct="1">
              <a:buClr>
                <a:srgbClr val="000000"/>
              </a:buClr>
              <a:buFont typeface="Times New Roman" panose="02020603050405020304" pitchFamily="18" charset="0"/>
              <a:buNone/>
              <a:tabLst>
                <a:tab pos="457200" algn="l"/>
                <a:tab pos="914400" algn="l"/>
                <a:tab pos="1371600" algn="l"/>
                <a:tab pos="1828800" algn="l"/>
              </a:tabLst>
            </a:pPr>
            <a:r>
              <a:rPr lang="en-US" altLang="en-US" sz="1200">
                <a:solidFill>
                  <a:srgbClr val="8B8B8B"/>
                </a:solidFill>
                <a:latin typeface="Calibri" panose="020F0502020204030204" pitchFamily="34" charset="0"/>
                <a:ea typeface="DejaVu Sans"/>
              </a:rPr>
              <a:t>2/7/20</a:t>
            </a:r>
            <a:endParaRPr lang="en-US" altLang="en-US" sz="1200">
              <a:solidFill>
                <a:srgbClr val="8B8B8B"/>
              </a:solidFill>
              <a:latin typeface="Calibri" panose="020F0502020204030204" pitchFamily="34" charset="0"/>
              <a:ea typeface="DejaVu Sans"/>
            </a:endParaRPr>
          </a:p>
        </p:txBody>
      </p:sp>
      <p:sp>
        <p:nvSpPr>
          <p:cNvPr id="1048718"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algn="r" eaLnBrk="1" hangingPunct="1">
              <a:buClr>
                <a:srgbClr val="000000"/>
              </a:buClr>
              <a:buFont typeface="Times New Roman" panose="02020603050405020304" pitchFamily="18" charset="0"/>
              <a:buNone/>
            </a:pPr>
            <a:fld id="{566ABCEB-ACFC-4714-9973-3DA970169C29}" type="slidenum">
              <a:rPr lang="en-US" altLang="en-US" sz="1200">
                <a:solidFill>
                  <a:srgbClr val="8B8B8B"/>
                </a:solidFill>
                <a:latin typeface="Calibri" panose="020F0502020204030204" pitchFamily="34" charset="0"/>
                <a:ea typeface="DejaVu Sans"/>
              </a:rPr>
            </a:fld>
            <a:endParaRPr lang="en-US" altLang="en-US" sz="1200">
              <a:solidFill>
                <a:srgbClr val="8B8B8B"/>
              </a:solidFill>
              <a:latin typeface="Calibri" panose="020F0502020204030204" pitchFamily="34" charset="0"/>
              <a:ea typeface="DejaVu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81" name=""/>
        <p:cNvGrpSpPr/>
        <p:nvPr/>
      </p:nvGrpSpPr>
      <p:grpSpPr>
        <a:xfrm>
          <a:off x="0" y="0"/>
          <a:ext cx="0" cy="0"/>
          <a:chOff x="0" y="0"/>
          <a:chExt cx="0" cy="0"/>
        </a:xfrm>
      </p:grpSpPr>
      <p:sp>
        <p:nvSpPr>
          <p:cNvPr id="1048719" name="Title 1"/>
          <p:cNvSpPr>
            <a:spLocks noGrp="1"/>
          </p:cNvSpPr>
          <p:nvPr>
            <p:ph type="title"/>
          </p:nvPr>
        </p:nvSpPr>
        <p:spPr>
          <a:xfrm>
            <a:off x="609600" y="274638"/>
            <a:ext cx="10972800" cy="1143000"/>
          </a:xfrm>
        </p:spPr>
        <p:txBody>
          <a:bodyPr/>
          <a:p>
            <a:r>
              <a:rPr lang="en-US"/>
              <a:t>Click to edit Master title style</a:t>
            </a:r>
            <a:endParaRPr lang="en-US"/>
          </a:p>
        </p:txBody>
      </p:sp>
      <p:sp>
        <p:nvSpPr>
          <p:cNvPr id="1048720"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721"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22"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723"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24"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eaLnBrk="1" hangingPunct="1">
              <a:buClr>
                <a:srgbClr val="000000"/>
              </a:buClr>
              <a:buFont typeface="Times New Roman" panose="02020603050405020304" pitchFamily="18" charset="0"/>
              <a:buNone/>
              <a:tabLst>
                <a:tab pos="457200" algn="l"/>
                <a:tab pos="914400" algn="l"/>
                <a:tab pos="1371600" algn="l"/>
                <a:tab pos="1828800" algn="l"/>
              </a:tabLst>
            </a:pPr>
            <a:r>
              <a:rPr lang="en-US" altLang="en-US" sz="1200">
                <a:solidFill>
                  <a:srgbClr val="8B8B8B"/>
                </a:solidFill>
                <a:latin typeface="Calibri" panose="020F0502020204030204" pitchFamily="34" charset="0"/>
                <a:ea typeface="DejaVu Sans"/>
              </a:rPr>
              <a:t>2/7/20</a:t>
            </a:r>
            <a:endParaRPr lang="en-US" altLang="en-US" sz="1200">
              <a:solidFill>
                <a:srgbClr val="8B8B8B"/>
              </a:solidFill>
              <a:latin typeface="Calibri" panose="020F0502020204030204" pitchFamily="34" charset="0"/>
              <a:ea typeface="DejaVu Sans"/>
            </a:endParaRPr>
          </a:p>
        </p:txBody>
      </p:sp>
      <p:sp>
        <p:nvSpPr>
          <p:cNvPr id="1048725"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algn="r" eaLnBrk="1" hangingPunct="1">
              <a:buClr>
                <a:srgbClr val="000000"/>
              </a:buClr>
              <a:buFont typeface="Times New Roman" panose="02020603050405020304" pitchFamily="18" charset="0"/>
              <a:buNone/>
            </a:pPr>
            <a:fld id="{566ABCEB-ACFC-4714-9973-3DA970169C29}" type="slidenum">
              <a:rPr lang="en-US" altLang="en-US" sz="1200">
                <a:solidFill>
                  <a:srgbClr val="8B8B8B"/>
                </a:solidFill>
                <a:latin typeface="Calibri" panose="020F0502020204030204" pitchFamily="34" charset="0"/>
                <a:ea typeface="DejaVu Sans"/>
              </a:rPr>
            </a:fld>
            <a:endParaRPr lang="en-US" altLang="en-US" sz="1200">
              <a:solidFill>
                <a:srgbClr val="8B8B8B"/>
              </a:solidFill>
              <a:latin typeface="Calibri" panose="020F0502020204030204" pitchFamily="34" charset="0"/>
              <a:ea typeface="DejaVu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74" name=""/>
        <p:cNvGrpSpPr/>
        <p:nvPr/>
      </p:nvGrpSpPr>
      <p:grpSpPr>
        <a:xfrm>
          <a:off x="0" y="0"/>
          <a:ext cx="0" cy="0"/>
          <a:chOff x="0" y="0"/>
          <a:chExt cx="0" cy="0"/>
        </a:xfrm>
      </p:grpSpPr>
      <p:sp>
        <p:nvSpPr>
          <p:cNvPr id="1048690" name="Title 1"/>
          <p:cNvSpPr>
            <a:spLocks noGrp="1"/>
          </p:cNvSpPr>
          <p:nvPr>
            <p:ph type="title"/>
          </p:nvPr>
        </p:nvSpPr>
        <p:spPr/>
        <p:txBody>
          <a:bodyPr/>
          <a:p>
            <a:r>
              <a:rPr lang="en-US"/>
              <a:t>Click to edit Master title style</a:t>
            </a:r>
            <a:endParaRPr lang="en-US"/>
          </a:p>
        </p:txBody>
      </p:sp>
      <p:sp>
        <p:nvSpPr>
          <p:cNvPr id="1048691"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eaLnBrk="1" hangingPunct="1">
              <a:buClr>
                <a:srgbClr val="000000"/>
              </a:buClr>
              <a:buFont typeface="Times New Roman" panose="02020603050405020304" pitchFamily="18" charset="0"/>
              <a:buNone/>
              <a:tabLst>
                <a:tab pos="457200" algn="l"/>
                <a:tab pos="914400" algn="l"/>
                <a:tab pos="1371600" algn="l"/>
                <a:tab pos="1828800" algn="l"/>
              </a:tabLst>
            </a:pPr>
            <a:r>
              <a:rPr lang="en-US" altLang="en-US" sz="1200">
                <a:solidFill>
                  <a:srgbClr val="8B8B8B"/>
                </a:solidFill>
                <a:latin typeface="Calibri" panose="020F0502020204030204" pitchFamily="34" charset="0"/>
                <a:ea typeface="DejaVu Sans"/>
              </a:rPr>
              <a:t>2/7/20</a:t>
            </a:r>
            <a:endParaRPr lang="en-US" altLang="en-US" sz="1200">
              <a:solidFill>
                <a:srgbClr val="8B8B8B"/>
              </a:solidFill>
              <a:latin typeface="Calibri" panose="020F0502020204030204" pitchFamily="34" charset="0"/>
              <a:ea typeface="DejaVu Sans"/>
            </a:endParaRPr>
          </a:p>
        </p:txBody>
      </p:sp>
      <p:sp>
        <p:nvSpPr>
          <p:cNvPr id="1048692"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algn="r" eaLnBrk="1" hangingPunct="1">
              <a:buClr>
                <a:srgbClr val="000000"/>
              </a:buClr>
              <a:buFont typeface="Times New Roman" panose="02020603050405020304" pitchFamily="18" charset="0"/>
              <a:buNone/>
            </a:pPr>
            <a:fld id="{566ABCEB-ACFC-4714-9973-3DA970169C29}" type="slidenum">
              <a:rPr lang="en-US" altLang="en-US" sz="1200">
                <a:solidFill>
                  <a:srgbClr val="8B8B8B"/>
                </a:solidFill>
                <a:latin typeface="Calibri" panose="020F0502020204030204" pitchFamily="34" charset="0"/>
                <a:ea typeface="DejaVu Sans"/>
              </a:rPr>
            </a:fld>
            <a:endParaRPr lang="en-US" altLang="en-US" sz="1200">
              <a:solidFill>
                <a:srgbClr val="8B8B8B"/>
              </a:solidFill>
              <a:latin typeface="Calibri" panose="020F0502020204030204" pitchFamily="34" charset="0"/>
              <a:ea typeface="DejaVu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50" name=""/>
        <p:cNvGrpSpPr/>
        <p:nvPr/>
      </p:nvGrpSpPr>
      <p:grpSpPr>
        <a:xfrm>
          <a:off x="0" y="0"/>
          <a:ext cx="0" cy="0"/>
          <a:chOff x="0" y="0"/>
          <a:chExt cx="0" cy="0"/>
        </a:xfrm>
      </p:grpSpPr>
      <p:sp>
        <p:nvSpPr>
          <p:cNvPr id="1048605"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eaLnBrk="1" hangingPunct="1">
              <a:buClr>
                <a:srgbClr val="000000"/>
              </a:buClr>
              <a:buFont typeface="Times New Roman" panose="02020603050405020304" pitchFamily="18" charset="0"/>
              <a:buNone/>
              <a:tabLst>
                <a:tab pos="457200" algn="l"/>
                <a:tab pos="914400" algn="l"/>
                <a:tab pos="1371600" algn="l"/>
                <a:tab pos="1828800" algn="l"/>
              </a:tabLst>
            </a:pPr>
            <a:r>
              <a:rPr lang="en-US" altLang="en-US" sz="1200">
                <a:solidFill>
                  <a:srgbClr val="8B8B8B"/>
                </a:solidFill>
                <a:latin typeface="Calibri" panose="020F0502020204030204" pitchFamily="34" charset="0"/>
                <a:ea typeface="DejaVu Sans"/>
              </a:rPr>
              <a:t>2/7/20</a:t>
            </a:r>
            <a:endParaRPr lang="en-US" altLang="en-US" sz="1200">
              <a:solidFill>
                <a:srgbClr val="8B8B8B"/>
              </a:solidFill>
              <a:latin typeface="Calibri" panose="020F0502020204030204" pitchFamily="34" charset="0"/>
              <a:ea typeface="DejaVu Sans"/>
            </a:endParaRPr>
          </a:p>
        </p:txBody>
      </p:sp>
      <p:sp>
        <p:nvSpPr>
          <p:cNvPr id="1048606"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algn="r" eaLnBrk="1" hangingPunct="1">
              <a:buClr>
                <a:srgbClr val="000000"/>
              </a:buClr>
              <a:buFont typeface="Times New Roman" panose="02020603050405020304" pitchFamily="18" charset="0"/>
              <a:buNone/>
            </a:pPr>
            <a:fld id="{566ABCEB-ACFC-4714-9973-3DA970169C29}" type="slidenum">
              <a:rPr lang="en-US" altLang="en-US" sz="1200">
                <a:solidFill>
                  <a:srgbClr val="8B8B8B"/>
                </a:solidFill>
                <a:latin typeface="Calibri" panose="020F0502020204030204" pitchFamily="34" charset="0"/>
                <a:ea typeface="DejaVu Sans"/>
              </a:rPr>
            </a:fld>
            <a:endParaRPr lang="en-US" altLang="en-US" sz="1200">
              <a:solidFill>
                <a:srgbClr val="8B8B8B"/>
              </a:solidFill>
              <a:latin typeface="Calibri" panose="020F0502020204030204" pitchFamily="34" charset="0"/>
              <a:ea typeface="DejaVu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82" name=""/>
        <p:cNvGrpSpPr/>
        <p:nvPr/>
      </p:nvGrpSpPr>
      <p:grpSpPr>
        <a:xfrm>
          <a:off x="0" y="0"/>
          <a:ext cx="0" cy="0"/>
          <a:chOff x="0" y="0"/>
          <a:chExt cx="0" cy="0"/>
        </a:xfrm>
      </p:grpSpPr>
      <p:sp>
        <p:nvSpPr>
          <p:cNvPr id="1048726"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a:p>
        </p:txBody>
      </p:sp>
      <p:sp>
        <p:nvSpPr>
          <p:cNvPr id="1048727"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28"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729"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eaLnBrk="1" hangingPunct="1">
              <a:buClr>
                <a:srgbClr val="000000"/>
              </a:buClr>
              <a:buFont typeface="Times New Roman" panose="02020603050405020304" pitchFamily="18" charset="0"/>
              <a:buNone/>
              <a:tabLst>
                <a:tab pos="457200" algn="l"/>
                <a:tab pos="914400" algn="l"/>
                <a:tab pos="1371600" algn="l"/>
                <a:tab pos="1828800" algn="l"/>
              </a:tabLst>
            </a:pPr>
            <a:r>
              <a:rPr lang="en-US" altLang="en-US" sz="1200">
                <a:solidFill>
                  <a:srgbClr val="8B8B8B"/>
                </a:solidFill>
                <a:latin typeface="Calibri" panose="020F0502020204030204" pitchFamily="34" charset="0"/>
                <a:ea typeface="DejaVu Sans"/>
              </a:rPr>
              <a:t>2/7/20</a:t>
            </a:r>
            <a:endParaRPr lang="en-US" altLang="en-US" sz="1200">
              <a:solidFill>
                <a:srgbClr val="8B8B8B"/>
              </a:solidFill>
              <a:latin typeface="Calibri" panose="020F0502020204030204" pitchFamily="34" charset="0"/>
              <a:ea typeface="DejaVu Sans"/>
            </a:endParaRPr>
          </a:p>
        </p:txBody>
      </p:sp>
      <p:sp>
        <p:nvSpPr>
          <p:cNvPr id="1048730"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algn="r" eaLnBrk="1" hangingPunct="1">
              <a:buClr>
                <a:srgbClr val="000000"/>
              </a:buClr>
              <a:buFont typeface="Times New Roman" panose="02020603050405020304" pitchFamily="18" charset="0"/>
              <a:buNone/>
            </a:pPr>
            <a:fld id="{566ABCEB-ACFC-4714-9973-3DA970169C29}" type="slidenum">
              <a:rPr lang="en-US" altLang="en-US" sz="1200">
                <a:solidFill>
                  <a:srgbClr val="8B8B8B"/>
                </a:solidFill>
                <a:latin typeface="Calibri" panose="020F0502020204030204" pitchFamily="34" charset="0"/>
                <a:ea typeface="DejaVu Sans"/>
              </a:rPr>
            </a:fld>
            <a:endParaRPr lang="en-US" altLang="en-US" sz="1200">
              <a:solidFill>
                <a:srgbClr val="8B8B8B"/>
              </a:solidFill>
              <a:latin typeface="Calibri" panose="020F0502020204030204" pitchFamily="34" charset="0"/>
              <a:ea typeface="DejaVu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77" name=""/>
        <p:cNvGrpSpPr/>
        <p:nvPr/>
      </p:nvGrpSpPr>
      <p:grpSpPr>
        <a:xfrm>
          <a:off x="0" y="0"/>
          <a:ext cx="0" cy="0"/>
          <a:chOff x="0" y="0"/>
          <a:chExt cx="0" cy="0"/>
        </a:xfrm>
      </p:grpSpPr>
      <p:sp>
        <p:nvSpPr>
          <p:cNvPr id="1048701"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1048702" name="Picture Placeholder 2"/>
          <p:cNvSpPr>
            <a:spLocks noGrp="1"/>
          </p:cNvSpPr>
          <p:nvPr>
            <p:ph type="pic" idx="1"/>
          </p:nvPr>
        </p:nvSpPr>
        <p:spPr>
          <a:xfrm>
            <a:off x="2389717" y="612775"/>
            <a:ext cx="7315200" cy="4114800"/>
          </a:xfrm>
        </p:spPr>
        <p:txBody>
          <a:bodyPr vert="horz" wrap="square" lIns="0" tIns="69088" rIns="0" bIns="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57200" rtl="0" eaLnBrk="0" fontAlgn="base" latinLnBrk="0" hangingPunct="0">
              <a:lnSpc>
                <a:spcPct val="83000"/>
              </a:lnSpc>
              <a:spcBef>
                <a:spcPts val="1425"/>
              </a:spcBef>
              <a:spcAft>
                <a:spcPct val="0"/>
              </a:spcAft>
              <a:buClr>
                <a:srgbClr val="000000"/>
              </a:buClr>
              <a:buSzPct val="100000"/>
              <a:buFont typeface="Times New Roman" panose="02020603050405020304" pitchFamily="18" charset="0"/>
              <a:buNone/>
            </a:pPr>
            <a:endParaRPr kumimoji="0" lang="en-US" sz="3200" b="0" i="0" u="none" strike="noStrike" kern="0" cap="none" spc="0" normalizeH="0" baseline="0" noProof="0">
              <a:ln>
                <a:noFill/>
              </a:ln>
              <a:solidFill>
                <a:srgbClr val="000000"/>
              </a:solidFill>
              <a:effectLst/>
              <a:uLnTx/>
              <a:uFillTx/>
              <a:latin typeface="+mn-lt"/>
              <a:ea typeface="+mn-ea"/>
              <a:cs typeface="+mn-cs"/>
            </a:endParaRPr>
          </a:p>
        </p:txBody>
      </p:sp>
      <p:sp>
        <p:nvSpPr>
          <p:cNvPr id="1048703"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704"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eaLnBrk="1" hangingPunct="1">
              <a:buClr>
                <a:srgbClr val="000000"/>
              </a:buClr>
              <a:buFont typeface="Times New Roman" panose="02020603050405020304" pitchFamily="18" charset="0"/>
              <a:buNone/>
              <a:tabLst>
                <a:tab pos="457200" algn="l"/>
                <a:tab pos="914400" algn="l"/>
                <a:tab pos="1371600" algn="l"/>
                <a:tab pos="1828800" algn="l"/>
              </a:tabLst>
            </a:pPr>
            <a:r>
              <a:rPr lang="en-US" altLang="en-US" sz="1200">
                <a:solidFill>
                  <a:srgbClr val="8B8B8B"/>
                </a:solidFill>
                <a:latin typeface="Calibri" panose="020F0502020204030204" pitchFamily="34" charset="0"/>
                <a:ea typeface="DejaVu Sans"/>
              </a:rPr>
              <a:t>2/7/20</a:t>
            </a:r>
            <a:endParaRPr lang="en-US" altLang="en-US" sz="1200">
              <a:solidFill>
                <a:srgbClr val="8B8B8B"/>
              </a:solidFill>
              <a:latin typeface="Calibri" panose="020F0502020204030204" pitchFamily="34" charset="0"/>
              <a:ea typeface="DejaVu Sans"/>
            </a:endParaRPr>
          </a:p>
        </p:txBody>
      </p:sp>
      <p:sp>
        <p:nvSpPr>
          <p:cNvPr id="1048705"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algn="r" eaLnBrk="1" hangingPunct="1">
              <a:buClr>
                <a:srgbClr val="000000"/>
              </a:buClr>
              <a:buFont typeface="Times New Roman" panose="02020603050405020304" pitchFamily="18" charset="0"/>
              <a:buNone/>
            </a:pPr>
            <a:fld id="{566ABCEB-ACFC-4714-9973-3DA970169C29}" type="slidenum">
              <a:rPr lang="en-US" altLang="en-US" sz="1200">
                <a:solidFill>
                  <a:srgbClr val="8B8B8B"/>
                </a:solidFill>
                <a:latin typeface="Calibri" panose="020F0502020204030204" pitchFamily="34" charset="0"/>
                <a:ea typeface="DejaVu Sans"/>
              </a:rPr>
            </a:fld>
            <a:endParaRPr lang="en-US" altLang="en-US" sz="1200">
              <a:solidFill>
                <a:srgbClr val="8B8B8B"/>
              </a:solidFill>
              <a:latin typeface="Calibri" panose="020F0502020204030204" pitchFamily="34" charset="0"/>
              <a:ea typeface="DejaVu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3" name=""/>
        <p:cNvGrpSpPr/>
        <p:nvPr/>
      </p:nvGrpSpPr>
      <p:grpSpPr>
        <a:xfrm>
          <a:off x="0" y="0"/>
          <a:ext cx="0" cy="0"/>
          <a:chOff x="0" y="0"/>
          <a:chExt cx="0" cy="0"/>
        </a:xfrm>
      </p:grpSpPr>
      <p:sp>
        <p:nvSpPr>
          <p:cNvPr id="1048576" name="Rectangle 1"/>
          <p:cNvSpPr>
            <a:spLocks noGrp="1"/>
          </p:cNvSpPr>
          <p:nvPr>
            <p:ph type="title"/>
          </p:nvPr>
        </p:nvSpPr>
        <p:spPr>
          <a:xfrm>
            <a:off x="914400" y="2130425"/>
            <a:ext cx="10361612" cy="1468437"/>
          </a:xfrm>
          <a:prstGeom prst="rect">
            <a:avLst/>
          </a:prstGeom>
          <a:noFill/>
          <a:ln>
            <a:noFill/>
          </a:ln>
        </p:spPr>
        <p:txBody>
          <a:bodyPr vert="horz" lIns="91440" tIns="45720" rIns="91440" bIns="45720" anchor="ctr"/>
          <a:p>
            <a:pPr lvl="0"/>
            <a:r>
              <a:rPr lang="en-GB" altLang="en-US"/>
              <a:t>Click to edit Master title style</a:t>
            </a:r>
            <a:endParaRPr lang="en-GB" altLang="en-US"/>
          </a:p>
        </p:txBody>
      </p:sp>
      <p:sp>
        <p:nvSpPr>
          <p:cNvPr id="1048577"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eaLnBrk="1" hangingPunct="1">
              <a:buClr>
                <a:srgbClr val="000000"/>
              </a:buClr>
              <a:buFont typeface="Times New Roman" panose="02020603050405020304" pitchFamily="18" charset="0"/>
              <a:buNone/>
              <a:tabLst>
                <a:tab pos="457200" algn="l"/>
                <a:tab pos="914400" algn="l"/>
                <a:tab pos="1371600" algn="l"/>
                <a:tab pos="1828800" algn="l"/>
              </a:tabLst>
            </a:pPr>
            <a:r>
              <a:rPr lang="en-US" altLang="en-US" sz="1200">
                <a:solidFill>
                  <a:srgbClr val="8B8B8B"/>
                </a:solidFill>
                <a:latin typeface="Calibri" panose="020F0502020204030204" pitchFamily="34" charset="0"/>
                <a:ea typeface="DejaVu Sans"/>
              </a:rPr>
              <a:t>2/7/20</a:t>
            </a:r>
            <a:endParaRPr lang="en-US" altLang="en-US" sz="1200">
              <a:solidFill>
                <a:srgbClr val="8B8B8B"/>
              </a:solidFill>
              <a:latin typeface="Calibri" panose="020F0502020204030204" pitchFamily="34" charset="0"/>
              <a:ea typeface="DejaVu Sans"/>
            </a:endParaRPr>
          </a:p>
        </p:txBody>
      </p:sp>
      <p:sp>
        <p:nvSpPr>
          <p:cNvPr id="1048578" name="Text Box 3"/>
          <p:cNvSpPr txBox="1"/>
          <p:nvPr/>
        </p:nvSpPr>
        <p:spPr>
          <a:xfrm>
            <a:off x="4165600" y="6356350"/>
            <a:ext cx="3860800" cy="365125"/>
          </a:xfrm>
          <a:prstGeom prst="rect">
            <a:avLst/>
          </a:prstGeom>
          <a:noFill/>
          <a:ln>
            <a:noFill/>
          </a:ln>
        </p:spPr>
        <p:txBody>
          <a:bodyPr vert="horz" wrap="none"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eaLnBrk="1">
              <a:lnSpc>
                <a:spcPct val="93000"/>
              </a:lnSpc>
              <a:buClr>
                <a:srgbClr val="000000"/>
              </a:buClr>
              <a:buFont typeface="Times New Roman" panose="02020603050405020304" pitchFamily="18" charset="0"/>
              <a:buNone/>
            </a:pPr>
            <a:endParaRPr lang="en-US" altLang="en-US"/>
          </a:p>
        </p:txBody>
      </p:sp>
      <p:sp>
        <p:nvSpPr>
          <p:cNvPr id="1048579"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algn="r" eaLnBrk="1" hangingPunct="1">
              <a:buClr>
                <a:srgbClr val="000000"/>
              </a:buClr>
              <a:buFont typeface="Times New Roman" panose="02020603050405020304" pitchFamily="18" charset="0"/>
              <a:buNone/>
            </a:pPr>
            <a:fld id="{566ABCEB-ACFC-4714-9973-3DA970169C29}" type="slidenum">
              <a:rPr lang="en-US" altLang="en-US" sz="1200">
                <a:solidFill>
                  <a:srgbClr val="8B8B8B"/>
                </a:solidFill>
                <a:latin typeface="Calibri" panose="020F0502020204030204" pitchFamily="34" charset="0"/>
                <a:ea typeface="DejaVu Sans"/>
              </a:rPr>
            </a:fld>
            <a:endParaRPr lang="en-US" altLang="en-US" sz="1200">
              <a:solidFill>
                <a:srgbClr val="8B8B8B"/>
              </a:solidFill>
              <a:latin typeface="Calibri" panose="020F0502020204030204" pitchFamily="34" charset="0"/>
              <a:ea typeface="DejaVu Sans"/>
            </a:endParaRPr>
          </a:p>
        </p:txBody>
      </p:sp>
      <p:sp>
        <p:nvSpPr>
          <p:cNvPr id="1048580" name="Rectangle 5"/>
          <p:cNvSpPr>
            <a:spLocks noGrp="1"/>
          </p:cNvSpPr>
          <p:nvPr>
            <p:ph type="body" idx="1"/>
          </p:nvPr>
        </p:nvSpPr>
        <p:spPr>
          <a:xfrm>
            <a:off x="609600" y="1604962"/>
            <a:ext cx="10971212" cy="3975100"/>
          </a:xfrm>
          <a:prstGeom prst="rect">
            <a:avLst/>
          </a:prstGeom>
          <a:noFill/>
          <a:ln>
            <a:noFill/>
          </a:ln>
        </p:spPr>
        <p:txBody>
          <a:bodyPr vert="horz" lIns="0" tIns="69088" rIns="0" bIns="0" anchor="t"/>
          <a:p>
            <a:pPr lvl="0"/>
            <a:r>
              <a:rPr lang="en-GB" altLang="en-US"/>
              <a:t>Click to edit the outline text format</a:t>
            </a:r>
            <a:endParaRPr lang="en-GB" altLang="en-US"/>
          </a:p>
          <a:p>
            <a:pPr lvl="1"/>
            <a:r>
              <a:rPr lang="en-GB" altLang="en-US"/>
              <a:t>Second Outline Level</a:t>
            </a:r>
            <a:endParaRPr lang="en-GB" altLang="en-US"/>
          </a:p>
          <a:p>
            <a:pPr lvl="2"/>
            <a:r>
              <a:rPr lang="en-GB" altLang="en-US"/>
              <a:t>Third Outline Level</a:t>
            </a:r>
            <a:endParaRPr lang="en-GB" altLang="en-US"/>
          </a:p>
          <a:p>
            <a:pPr lvl="3"/>
            <a:r>
              <a:rPr lang="en-GB" altLang="en-US"/>
              <a:t>Fourth Outline Level</a:t>
            </a:r>
            <a:endParaRPr lang="en-GB" altLang="en-US"/>
          </a:p>
          <a:p>
            <a:pPr lvl="4"/>
            <a:r>
              <a:rPr lang="en-GB" altLang="en-US"/>
              <a:t>Fifth Outline Level</a:t>
            </a:r>
            <a:endParaRPr lang="en-GB" altLang="en-US"/>
          </a:p>
          <a:p>
            <a:pPr lvl="4"/>
            <a:r>
              <a:rPr lang="en-GB" altLang="en-US"/>
              <a:t>Sixth Outline Level</a:t>
            </a:r>
            <a:endParaRPr lang="en-GB" altLang="en-US"/>
          </a:p>
          <a:p>
            <a:pPr lvl="4"/>
            <a:r>
              <a:rPr lang="en-GB" altLang="en-US"/>
              <a:t>Seventh Outline Level</a:t>
            </a:r>
            <a:endParaRPr lang="en-GB" alt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6pPr>
      <a:lvl7pPr marL="29718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7pPr>
      <a:lvl8pPr marL="34290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8pPr>
      <a:lvl9pPr marL="38862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4" name=""/>
        <p:cNvGrpSpPr/>
        <p:nvPr/>
      </p:nvGrpSpPr>
      <p:grpSpPr>
        <a:xfrm>
          <a:off x="0" y="0"/>
          <a:ext cx="0" cy="0"/>
          <a:chOff x="0" y="0"/>
          <a:chExt cx="0" cy="0"/>
        </a:xfrm>
      </p:grpSpPr>
      <p:sp>
        <p:nvSpPr>
          <p:cNvPr id="1048591" name="Rectangle 1"/>
          <p:cNvSpPr>
            <a:spLocks noGrp="1"/>
          </p:cNvSpPr>
          <p:nvPr>
            <p:ph type="title"/>
          </p:nvPr>
        </p:nvSpPr>
        <p:spPr>
          <a:xfrm>
            <a:off x="609600" y="274637"/>
            <a:ext cx="10971212" cy="1141412"/>
          </a:xfrm>
          <a:prstGeom prst="rect">
            <a:avLst/>
          </a:prstGeom>
          <a:noFill/>
          <a:ln>
            <a:noFill/>
          </a:ln>
        </p:spPr>
        <p:txBody>
          <a:bodyPr vert="horz" lIns="91440" tIns="45720" rIns="91440" bIns="45720" anchor="ctr"/>
          <a:p>
            <a:pPr lvl="0"/>
            <a:r>
              <a:rPr lang="en-GB" altLang="en-US"/>
              <a:t>Click to edit Master title style</a:t>
            </a:r>
            <a:endParaRPr lang="en-GB" altLang="en-US"/>
          </a:p>
        </p:txBody>
      </p:sp>
      <p:sp>
        <p:nvSpPr>
          <p:cNvPr id="1048592" name="Rectangle 2"/>
          <p:cNvSpPr>
            <a:spLocks noGrp="1"/>
          </p:cNvSpPr>
          <p:nvPr>
            <p:ph type="body" idx="1"/>
          </p:nvPr>
        </p:nvSpPr>
        <p:spPr>
          <a:xfrm>
            <a:off x="609600" y="1600200"/>
            <a:ext cx="10971212" cy="4524375"/>
          </a:xfrm>
          <a:prstGeom prst="rect">
            <a:avLst/>
          </a:prstGeom>
          <a:noFill/>
          <a:ln>
            <a:noFill/>
          </a:ln>
        </p:spPr>
        <p:txBody>
          <a:bodyPr vert="horz" lIns="91440" tIns="45720" rIns="91440" bIns="45720" anchor="t"/>
          <a:p>
            <a:pPr lvl="0"/>
            <a:r>
              <a:rPr lang="en-GB" altLang="en-US"/>
              <a:t>Click to edit Master text styles</a:t>
            </a:r>
            <a:endParaRPr lang="en-GB" altLang="en-US"/>
          </a:p>
          <a:p>
            <a:pPr lvl="1"/>
            <a:r>
              <a:rPr lang="en-GB" altLang="en-US"/>
              <a:t>Second level</a:t>
            </a:r>
            <a:endParaRPr lang="en-GB" altLang="en-US"/>
          </a:p>
          <a:p>
            <a:pPr lvl="2"/>
            <a:r>
              <a:rPr lang="en-GB" altLang="en-US"/>
              <a:t>Third level</a:t>
            </a:r>
            <a:endParaRPr lang="en-GB" altLang="en-US"/>
          </a:p>
          <a:p>
            <a:pPr lvl="3"/>
            <a:r>
              <a:rPr lang="en-GB" altLang="en-US"/>
              <a:t>Fourth level</a:t>
            </a:r>
            <a:endParaRPr lang="en-GB" altLang="en-US"/>
          </a:p>
          <a:p>
            <a:pPr lvl="4"/>
            <a:r>
              <a:rPr lang="en-GB" altLang="en-US"/>
              <a:t>Fifth level</a:t>
            </a:r>
            <a:endParaRPr lang="en-GB" altLang="en-US"/>
          </a:p>
        </p:txBody>
      </p:sp>
      <p:sp>
        <p:nvSpPr>
          <p:cNvPr id="1048593"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eaLnBrk="1" hangingPunct="1">
              <a:buClr>
                <a:srgbClr val="000000"/>
              </a:buClr>
              <a:buFont typeface="Times New Roman" panose="02020603050405020304" pitchFamily="18" charset="0"/>
              <a:buNone/>
              <a:tabLst>
                <a:tab pos="457200" algn="l"/>
                <a:tab pos="914400" algn="l"/>
                <a:tab pos="1371600" algn="l"/>
                <a:tab pos="1828800" algn="l"/>
              </a:tabLst>
            </a:pPr>
            <a:r>
              <a:rPr lang="en-US" altLang="en-US" sz="1200">
                <a:solidFill>
                  <a:srgbClr val="8B8B8B"/>
                </a:solidFill>
                <a:latin typeface="Calibri" panose="020F0502020204030204" pitchFamily="34" charset="0"/>
                <a:ea typeface="DejaVu Sans"/>
              </a:rPr>
              <a:t>2/7/20</a:t>
            </a:r>
            <a:endParaRPr lang="en-US" altLang="en-US" sz="1200">
              <a:solidFill>
                <a:srgbClr val="8B8B8B"/>
              </a:solidFill>
              <a:latin typeface="Calibri" panose="020F0502020204030204" pitchFamily="34" charset="0"/>
              <a:ea typeface="DejaVu Sans"/>
            </a:endParaRPr>
          </a:p>
        </p:txBody>
      </p:sp>
      <p:sp>
        <p:nvSpPr>
          <p:cNvPr id="1048594" name="Text Box 4"/>
          <p:cNvSpPr txBox="1"/>
          <p:nvPr/>
        </p:nvSpPr>
        <p:spPr>
          <a:xfrm>
            <a:off x="4165600" y="6356350"/>
            <a:ext cx="3860800" cy="365125"/>
          </a:xfrm>
          <a:prstGeom prst="rect">
            <a:avLst/>
          </a:prstGeom>
          <a:noFill/>
          <a:ln>
            <a:noFill/>
          </a:ln>
        </p:spPr>
        <p:txBody>
          <a:bodyPr vert="horz" wrap="none"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eaLnBrk="1">
              <a:lnSpc>
                <a:spcPct val="93000"/>
              </a:lnSpc>
              <a:buClr>
                <a:srgbClr val="000000"/>
              </a:buClr>
              <a:buFont typeface="Times New Roman" panose="02020603050405020304" pitchFamily="18" charset="0"/>
              <a:buNone/>
            </a:pPr>
            <a:endParaRPr lang="en-US" altLang="en-US"/>
          </a:p>
        </p:txBody>
      </p:sp>
      <p:sp>
        <p:nvSpPr>
          <p:cNvPr id="1048595"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algn="r" eaLnBrk="1" hangingPunct="1">
              <a:buClr>
                <a:srgbClr val="000000"/>
              </a:buClr>
              <a:buFont typeface="Times New Roman" panose="02020603050405020304" pitchFamily="18" charset="0"/>
              <a:buNone/>
            </a:pPr>
            <a:fld id="{566ABCEB-ACFC-4714-9973-3DA970169C29}" type="slidenum">
              <a:rPr lang="en-US" altLang="en-US" sz="1200">
                <a:solidFill>
                  <a:srgbClr val="8B8B8B"/>
                </a:solidFill>
                <a:latin typeface="Calibri" panose="020F0502020204030204" pitchFamily="34" charset="0"/>
                <a:ea typeface="DejaVu Sans"/>
              </a:rPr>
            </a:fld>
            <a:endParaRPr lang="en-US" altLang="en-US" sz="1200">
              <a:solidFill>
                <a:srgbClr val="8B8B8B"/>
              </a:solidFill>
              <a:latin typeface="Calibri" panose="020F0502020204030204" pitchFamily="34" charset="0"/>
              <a:ea typeface="DejaVu Sans"/>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pitchFamily="34"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6pPr>
      <a:lvl7pPr marL="29718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7pPr>
      <a:lvl8pPr marL="34290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8pPr>
      <a:lvl9pPr marL="38862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84" name="Rectangle 1"/>
          <p:cNvSpPr>
            <a:spLocks noGrp="1"/>
          </p:cNvSpPr>
          <p:nvPr>
            <p:ph type="subTitle" idx="4294967295"/>
          </p:nvPr>
        </p:nvSpPr>
        <p:spPr>
          <a:xfrm>
            <a:off x="21431" y="4071456"/>
            <a:ext cx="12192000" cy="2098011"/>
          </a:xfrm>
          <a:prstGeom prst="rect">
            <a:avLst/>
          </a:prstGeom>
          <a:solidFill>
            <a:srgbClr val="FFFFFF">
              <a:alpha val="100000"/>
            </a:srgbClr>
          </a:solidFill>
          <a:ln>
            <a:noFill/>
          </a:ln>
        </p:spPr>
        <p:txBody>
          <a:bodyPr vert="horz" lIns="91440" tIns="45720" rIns="91440" bIns="45720" anchor="t"/>
          <a:lstStyle>
            <a:lvl1pPr marL="0" algn="ctr">
              <a:buNone/>
              <a:defRPr sz="3200">
                <a:solidFill>
                  <a:srgbClr val="000000"/>
                </a:solidFill>
              </a:defRPr>
            </a:lvl1pPr>
            <a:lvl2pPr marL="457200" algn="ctr">
              <a:buNone/>
            </a:lvl2pPr>
            <a:lvl3pPr marL="914400" algn="ctr">
              <a:buNone/>
            </a:lvl3pPr>
            <a:lvl4pPr marL="1371600" algn="ctr">
              <a:buNone/>
            </a:lvl4pPr>
            <a:lvl5pPr marL="1828800" algn="ctr">
              <a:buNone/>
            </a:lvl5pPr>
          </a:lstStyle>
          <a:p>
            <a:pPr lvl="0" algn="just" eaLnBrk="1" hangingPunct="1">
              <a:lnSpc>
                <a:spcPct val="150000"/>
              </a:lnSpc>
              <a:spcBef>
                <a:spcPct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chemeClr val="dk1"/>
                </a:solidFill>
                <a:latin typeface="Arial Narrow" panose="020B0606020202030204" pitchFamily="34" charset="0"/>
                <a:ea typeface="Arial" panose="020B0604020202020204" pitchFamily="34" charset="0"/>
              </a:rPr>
              <a:t>             </a:t>
            </a:r>
            <a:r>
              <a:rPr lang="en-US" altLang="en-US" sz="2400" b="1" dirty="0">
                <a:solidFill>
                  <a:schemeClr val="dk1"/>
                </a:solidFill>
                <a:latin typeface="Arial Narrow" panose="020B0606020202030204" pitchFamily="34" charset="0"/>
                <a:ea typeface="Arial" panose="020B0604020202020204" pitchFamily="34" charset="0"/>
              </a:rPr>
              <a:t> </a:t>
            </a:r>
            <a:r>
              <a:rPr lang="en-US" altLang="en-US" sz="2400" b="1" dirty="0">
                <a:solidFill>
                  <a:schemeClr val="dk1"/>
                </a:solidFill>
                <a:latin typeface="Arial Narrow" panose="020B0606020202030204" pitchFamily="34" charset="0"/>
                <a:ea typeface="Arial" panose="020B0604020202020204" pitchFamily="34" charset="0"/>
              </a:rPr>
              <a:t> </a:t>
            </a:r>
            <a:r>
              <a:rPr lang="en-US" altLang="en-US" sz="2400" b="1" dirty="0">
                <a:solidFill>
                  <a:schemeClr val="dk1"/>
                </a:solidFill>
                <a:latin typeface="Times New Roman" panose="02020603050405020304" pitchFamily="18" charset="0"/>
                <a:ea typeface="Arial" panose="020B0604020202020204" pitchFamily="34" charset="0"/>
                <a:cs typeface="Times New Roman" panose="02020603050405020304" pitchFamily="18" charset="0"/>
              </a:rPr>
              <a:t>PRESENTED BY :                                                      </a:t>
            </a:r>
            <a:r>
              <a:rPr lang="en-US" altLang="en-US" sz="2400" b="1" dirty="0">
                <a:solidFill>
                  <a:schemeClr val="dk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sz="2400" b="1" dirty="0">
                <a:solidFill>
                  <a:schemeClr val="dk1"/>
                </a:solidFill>
                <a:latin typeface="Times New Roman" panose="02020603050405020304" pitchFamily="18" charset="0"/>
                <a:ea typeface="Arial" panose="020B0604020202020204" pitchFamily="34" charset="0"/>
                <a:cs typeface="Times New Roman" panose="02020603050405020304" pitchFamily="18" charset="0"/>
              </a:rPr>
              <a:t> </a:t>
            </a:r>
            <a:r>
              <a:rPr lang="en-US" altLang="en-US" sz="2400" b="1" dirty="0">
                <a:solidFill>
                  <a:schemeClr val="dk1"/>
                </a:solidFill>
                <a:latin typeface="Times New Roman" panose="02020603050405020304" pitchFamily="18" charset="0"/>
                <a:ea typeface="Arial" panose="020B0604020202020204" pitchFamily="34" charset="0"/>
                <a:cs typeface="Times New Roman" panose="02020603050405020304" pitchFamily="18" charset="0"/>
              </a:rPr>
              <a:t> SUPERVISOR:</a:t>
            </a:r>
            <a:endParaRPr lang="zh-CN" altLang="en-US" dirty="0">
              <a:latin typeface="Times New Roman" panose="02020603050405020304" pitchFamily="18" charset="0"/>
              <a:cs typeface="Times New Roman" panose="02020603050405020304" pitchFamily="18" charset="0"/>
            </a:endParaRPr>
          </a:p>
          <a:p>
            <a:pPr lvl="0" algn="l" eaLnBrk="1" hangingPunct="1">
              <a:lnSpc>
                <a:spcPct val="150000"/>
              </a:lnSpc>
              <a:spcBef>
                <a:spcPct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chemeClr val="dk1"/>
                </a:solidFill>
                <a:latin typeface="Arial Narrow" panose="020B0606020202030204" pitchFamily="34" charset="0"/>
                <a:ea typeface="Arial" panose="020B0604020202020204" pitchFamily="34" charset="0"/>
              </a:rPr>
              <a:t>           </a:t>
            </a:r>
            <a:r>
              <a:rPr lang="en-IN" altLang="en-US" sz="2400" b="1" dirty="0">
                <a:solidFill>
                  <a:schemeClr val="dk1"/>
                </a:solidFill>
                <a:latin typeface="Arial Narrow" panose="020B0606020202030204" pitchFamily="34" charset="0"/>
                <a:ea typeface="Arial" panose="020B0604020202020204" pitchFamily="34" charset="0"/>
              </a:rPr>
              <a:t>           VISWA D</a:t>
            </a:r>
            <a:r>
              <a:rPr lang="en-US" altLang="en-US" sz="2400" b="1" dirty="0">
                <a:solidFill>
                  <a:schemeClr val="dk1"/>
                </a:solidFill>
                <a:latin typeface="Arial Narrow" panose="020B0606020202030204" pitchFamily="34" charset="0"/>
                <a:ea typeface="Arial" panose="020B0604020202020204" pitchFamily="34" charset="0"/>
              </a:rPr>
              <a:t>,                                           </a:t>
            </a:r>
            <a:r>
              <a:rPr lang="en-IN" altLang="en-US" sz="2400" b="1" dirty="0">
                <a:solidFill>
                  <a:schemeClr val="dk1"/>
                </a:solidFill>
                <a:latin typeface="Arial Narrow" panose="020B0606020202030204" pitchFamily="34" charset="0"/>
                <a:ea typeface="Arial" panose="020B0604020202020204" pitchFamily="34" charset="0"/>
              </a:rPr>
              <a:t>                    </a:t>
            </a:r>
            <a:r>
              <a:rPr lang="en-US" altLang="en-US" sz="2400" b="1" dirty="0">
                <a:solidFill>
                  <a:schemeClr val="dk1"/>
                </a:solidFill>
                <a:latin typeface="Arial Narrow" panose="020B0606020202030204" pitchFamily="34" charset="0"/>
                <a:ea typeface="Arial" panose="020B0604020202020204" pitchFamily="34" charset="0"/>
              </a:rPr>
              <a:t> </a:t>
            </a:r>
            <a:r>
              <a:rPr lang="en-US" altLang="en-US" sz="2400" b="1" dirty="0">
                <a:solidFill>
                  <a:schemeClr val="dk1"/>
                </a:solidFill>
                <a:latin typeface="Arial Narrow" panose="020B0606020202030204" pitchFamily="34" charset="0"/>
                <a:ea typeface="Arial" panose="020B0604020202020204" pitchFamily="34" charset="0"/>
                <a:sym typeface="+mn-ea"/>
              </a:rPr>
              <a:t> Mr.A.MALARAMANNAN,M.E.,  </a:t>
            </a:r>
            <a:r>
              <a:rPr lang="en-US" altLang="en-US" sz="2400" b="1" dirty="0" smtClean="0">
                <a:solidFill>
                  <a:schemeClr val="tx1"/>
                </a:solidFill>
                <a:latin typeface="Arial Narrow" panose="020B0606020202030204" pitchFamily="34" charset="0"/>
                <a:cs typeface="Arial" panose="020B0604020202020204" pitchFamily="34" charset="0"/>
                <a:sym typeface="+mn-ea"/>
              </a:rPr>
              <a:t>                                                                                                    </a:t>
            </a:r>
            <a:r>
              <a:rPr lang="en-US" altLang="en-US" sz="2400" b="1" dirty="0">
                <a:solidFill>
                  <a:schemeClr val="dk1"/>
                </a:solidFill>
                <a:latin typeface="Arial Narrow" panose="020B0606020202030204" pitchFamily="34" charset="0"/>
                <a:ea typeface="Arial" panose="020B0604020202020204" pitchFamily="34" charset="0"/>
              </a:rPr>
              <a:t>                                                                                                                  </a:t>
            </a:r>
            <a:endParaRPr lang="zh-CN" altLang="en-US" dirty="0"/>
          </a:p>
          <a:p>
            <a:pPr lvl="0" algn="just" eaLnBrk="1" hangingPunct="1">
              <a:lnSpc>
                <a:spcPct val="150000"/>
              </a:lnSpc>
              <a:spcBef>
                <a:spcPct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chemeClr val="dk1"/>
                </a:solidFill>
                <a:latin typeface="Arial Narrow" panose="020B0606020202030204" pitchFamily="34" charset="0"/>
                <a:ea typeface="Arial" panose="020B0604020202020204" pitchFamily="34" charset="0"/>
              </a:rPr>
              <a:t>            </a:t>
            </a:r>
            <a:r>
              <a:rPr lang="en-IN" altLang="en-US" sz="2400" b="1" dirty="0">
                <a:solidFill>
                  <a:schemeClr val="dk1"/>
                </a:solidFill>
                <a:latin typeface="Arial Narrow" panose="020B0606020202030204" pitchFamily="34" charset="0"/>
                <a:ea typeface="Arial" panose="020B0604020202020204" pitchFamily="34" charset="0"/>
              </a:rPr>
              <a:t>   </a:t>
            </a:r>
            <a:r>
              <a:rPr lang="en-US" altLang="en-US" sz="2400" b="1" dirty="0">
                <a:solidFill>
                  <a:schemeClr val="dk1"/>
                </a:solidFill>
                <a:latin typeface="Arial Narrow" panose="020B0606020202030204" pitchFamily="34" charset="0"/>
                <a:ea typeface="Arial" panose="020B0604020202020204" pitchFamily="34" charset="0"/>
              </a:rPr>
              <a:t>2303811710</a:t>
            </a:r>
            <a:r>
              <a:rPr lang="en-US" altLang="en-US" sz="2400" b="1" dirty="0">
                <a:solidFill>
                  <a:schemeClr val="dk1"/>
                </a:solidFill>
                <a:latin typeface="Arial Narrow" panose="020B0606020202030204" pitchFamily="34" charset="0"/>
                <a:ea typeface="Arial" panose="020B0604020202020204" pitchFamily="34" charset="0"/>
              </a:rPr>
              <a:t>4211</a:t>
            </a:r>
            <a:r>
              <a:rPr lang="en-IN" altLang="en-US" sz="2400" b="1" dirty="0">
                <a:solidFill>
                  <a:schemeClr val="dk1"/>
                </a:solidFill>
                <a:latin typeface="Arial Narrow" panose="020B0606020202030204" pitchFamily="34" charset="0"/>
                <a:ea typeface="Arial" panose="020B0604020202020204" pitchFamily="34" charset="0"/>
              </a:rPr>
              <a:t>82</a:t>
            </a:r>
            <a:r>
              <a:rPr lang="en-US" altLang="en-US" sz="2400" b="1" dirty="0">
                <a:solidFill>
                  <a:schemeClr val="dk1"/>
                </a:solidFill>
                <a:latin typeface="Arial Narrow" panose="020B0606020202030204" pitchFamily="34" charset="0"/>
                <a:ea typeface="Arial" panose="020B0604020202020204" pitchFamily="34" charset="0"/>
              </a:rPr>
              <a:t>                                                         </a:t>
            </a:r>
            <a:r>
              <a:rPr lang="en-IN" altLang="en-US" sz="2400" b="1" dirty="0">
                <a:solidFill>
                  <a:schemeClr val="dk1"/>
                </a:solidFill>
                <a:latin typeface="Arial Narrow" panose="020B0606020202030204" pitchFamily="34" charset="0"/>
                <a:ea typeface="Arial" panose="020B0604020202020204" pitchFamily="34" charset="0"/>
              </a:rPr>
              <a:t>              </a:t>
            </a:r>
            <a:r>
              <a:rPr lang="en-US" altLang="en-US" sz="2400" b="1" dirty="0">
                <a:solidFill>
                  <a:schemeClr val="dk1"/>
                </a:solidFill>
                <a:latin typeface="Arial Narrow" panose="020B0606020202030204" pitchFamily="34" charset="0"/>
                <a:ea typeface="Arial" panose="020B0604020202020204" pitchFamily="34" charset="0"/>
              </a:rPr>
              <a:t>  AP/CSE.</a:t>
            </a:r>
            <a:endParaRPr lang="zh-CN" altLang="en-US" dirty="0"/>
          </a:p>
          <a:p>
            <a:pPr lvl="0" algn="r" eaLnBrk="1" hangingPunct="1">
              <a:lnSpc>
                <a:spcPct val="170000"/>
              </a:lnSpc>
              <a:spcBef>
                <a:spcPts val="360"/>
              </a:spcBef>
              <a:buNone/>
            </a:pPr>
            <a:endParaRPr lang="en-US" altLang="en-US" sz="1800" b="1" dirty="0">
              <a:solidFill>
                <a:srgbClr val="002060"/>
              </a:solidFill>
              <a:latin typeface="Arial" panose="020B0604020202020204" pitchFamily="34" charset="0"/>
              <a:ea typeface="Arial" panose="020B0604020202020204" pitchFamily="34" charset="0"/>
            </a:endParaRPr>
          </a:p>
          <a:p>
            <a:pPr lvl="0" eaLnBrk="1" hangingPunct="1">
              <a:lnSpc>
                <a:spcPct val="170000"/>
              </a:lnSpc>
              <a:spcBef>
                <a:spcPts val="360"/>
              </a:spcBef>
              <a:buNone/>
            </a:pPr>
            <a:endParaRPr lang="en-US" altLang="en-US" sz="1800" b="1" dirty="0">
              <a:solidFill>
                <a:srgbClr val="002060"/>
              </a:solidFill>
              <a:latin typeface="Arial" panose="020B0604020202020204" pitchFamily="34" charset="0"/>
              <a:ea typeface="Arial" panose="020B0604020202020204" pitchFamily="34" charset="0"/>
            </a:endParaRPr>
          </a:p>
          <a:p>
            <a:pPr lvl="0" eaLnBrk="1" hangingPunct="1">
              <a:lnSpc>
                <a:spcPct val="170000"/>
              </a:lnSpc>
              <a:spcBef>
                <a:spcPts val="360"/>
              </a:spcBef>
              <a:buNone/>
            </a:pPr>
            <a:endParaRPr lang="en-US" altLang="en-US" sz="1800" b="1" dirty="0">
              <a:solidFill>
                <a:srgbClr val="002060"/>
              </a:solidFill>
              <a:latin typeface="Arial" panose="020B0604020202020204" pitchFamily="34" charset="0"/>
              <a:ea typeface="Arial" panose="020B0604020202020204" pitchFamily="34" charset="0"/>
            </a:endParaRPr>
          </a:p>
          <a:p>
            <a:pPr lvl="0" eaLnBrk="1" hangingPunct="1">
              <a:lnSpc>
                <a:spcPct val="170000"/>
              </a:lnSpc>
              <a:spcBef>
                <a:spcPts val="360"/>
              </a:spcBef>
              <a:buNone/>
            </a:pPr>
            <a:r>
              <a:rPr lang="en-US" altLang="en-US" sz="1800" b="1" dirty="0">
                <a:solidFill>
                  <a:srgbClr val="002060"/>
                </a:solidFill>
                <a:latin typeface="Arial" panose="020B0604020202020204" pitchFamily="34" charset="0"/>
                <a:ea typeface="Arial" panose="020B0604020202020204" pitchFamily="34" charset="0"/>
              </a:rPr>
              <a:t>						</a:t>
            </a:r>
            <a:endParaRPr lang="en-US" altLang="en-US" sz="1800" b="1" dirty="0">
              <a:solidFill>
                <a:srgbClr val="002060"/>
              </a:solidFill>
              <a:latin typeface="Arial" panose="020B0604020202020204" pitchFamily="34" charset="0"/>
              <a:ea typeface="Arial" panose="020B0604020202020204" pitchFamily="34" charset="0"/>
            </a:endParaRPr>
          </a:p>
          <a:p>
            <a:pPr lvl="0" eaLnBrk="1" hangingPunct="1">
              <a:lnSpc>
                <a:spcPct val="170000"/>
              </a:lnSpc>
              <a:spcBef>
                <a:spcPts val="360"/>
              </a:spcBef>
              <a:buNone/>
            </a:pPr>
            <a:endParaRPr lang="en-US" altLang="en-US" sz="1800" b="1" dirty="0">
              <a:solidFill>
                <a:srgbClr val="002060"/>
              </a:solidFill>
              <a:latin typeface="Arial" panose="020B0604020202020204" pitchFamily="34" charset="0"/>
              <a:ea typeface="Arial" panose="020B0604020202020204" pitchFamily="34" charset="0"/>
            </a:endParaRPr>
          </a:p>
          <a:p>
            <a:pPr lvl="0" eaLnBrk="1" hangingPunct="1">
              <a:lnSpc>
                <a:spcPct val="170000"/>
              </a:lnSpc>
              <a:spcBef>
                <a:spcPts val="360"/>
              </a:spcBef>
              <a:buNone/>
            </a:pPr>
            <a:endParaRPr lang="en-US" altLang="en-US" sz="1800" b="1" dirty="0">
              <a:solidFill>
                <a:srgbClr val="FF0000"/>
              </a:solidFill>
              <a:latin typeface="Arial" panose="020B0604020202020204" pitchFamily="34" charset="0"/>
              <a:ea typeface="Arial" panose="020B0604020202020204" pitchFamily="34" charset="0"/>
            </a:endParaRPr>
          </a:p>
          <a:p>
            <a:pPr lvl="0" algn="r" eaLnBrk="1" hangingPunct="1">
              <a:lnSpc>
                <a:spcPct val="170000"/>
              </a:lnSpc>
              <a:spcBef>
                <a:spcPts val="360"/>
              </a:spcBef>
              <a:buNone/>
            </a:pPr>
            <a:endParaRPr lang="en-US" altLang="en-US" sz="1800" b="1" dirty="0">
              <a:solidFill>
                <a:srgbClr val="FF0000"/>
              </a:solidFill>
              <a:latin typeface="Arial" panose="020B0604020202020204" pitchFamily="34" charset="0"/>
              <a:ea typeface="Arial" panose="020B0604020202020204" pitchFamily="34" charset="0"/>
            </a:endParaRPr>
          </a:p>
          <a:p>
            <a:pPr lvl="0" algn="r" eaLnBrk="1" hangingPunct="1">
              <a:lnSpc>
                <a:spcPct val="100000"/>
              </a:lnSpc>
              <a:spcBef>
                <a:spcPts val="360"/>
              </a:spcBef>
              <a:buNone/>
            </a:pPr>
            <a:endParaRPr lang="en-US" altLang="en-US" sz="1800" dirty="0">
              <a:solidFill>
                <a:srgbClr val="8B8B8B"/>
              </a:solidFill>
              <a:latin typeface="Arial" panose="020B0604020202020204" pitchFamily="34" charset="0"/>
              <a:ea typeface="Arial" panose="020B0604020202020204" pitchFamily="34" charset="0"/>
            </a:endParaRPr>
          </a:p>
          <a:p>
            <a:pPr lvl="0" algn="r" eaLnBrk="1" hangingPunct="1">
              <a:lnSpc>
                <a:spcPct val="100000"/>
              </a:lnSpc>
              <a:spcBef>
                <a:spcPts val="360"/>
              </a:spcBef>
              <a:buNone/>
            </a:pPr>
            <a:endParaRPr lang="en-US" altLang="en-US" sz="1800" dirty="0">
              <a:solidFill>
                <a:srgbClr val="8B8B8B"/>
              </a:solidFill>
              <a:latin typeface="Arial" panose="020B0604020202020204" pitchFamily="34" charset="0"/>
              <a:ea typeface="Arial" panose="020B0604020202020204" pitchFamily="34" charset="0"/>
            </a:endParaRPr>
          </a:p>
          <a:p>
            <a:pPr lvl="0" algn="r" eaLnBrk="1" hangingPunct="1">
              <a:lnSpc>
                <a:spcPct val="100000"/>
              </a:lnSpc>
              <a:spcBef>
                <a:spcPts val="360"/>
              </a:spcBef>
              <a:buNone/>
            </a:pPr>
            <a:endParaRPr lang="en-US" altLang="en-US" sz="1800" dirty="0">
              <a:solidFill>
                <a:srgbClr val="8B8B8B"/>
              </a:solidFill>
              <a:latin typeface="Arial" panose="020B0604020202020204" pitchFamily="34" charset="0"/>
              <a:ea typeface="Arial" panose="020B0604020202020204" pitchFamily="34" charset="0"/>
            </a:endParaRPr>
          </a:p>
        </p:txBody>
      </p:sp>
      <p:sp>
        <p:nvSpPr>
          <p:cNvPr id="1048585" name="Rectangle 2"/>
          <p:cNvSpPr/>
          <p:nvPr/>
        </p:nvSpPr>
        <p:spPr>
          <a:xfrm>
            <a:off x="1679575" y="-1684337"/>
            <a:ext cx="3543300" cy="3514725"/>
          </a:xfrm>
          <a:prstGeom prst="rect">
            <a:avLst/>
          </a:prstGeom>
          <a:noFill/>
          <a:ln>
            <a:noFill/>
          </a:ln>
        </p:spPr>
        <p:txBody>
          <a:bodyPr vert="horz" wrap="none"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ea typeface="WenQuanYi Micro Hei"/>
                <a:sym typeface="Arial" panose="020B0604020202020204" pitchFamily="34" charset="0"/>
              </a:defRPr>
            </a:lvl1pPr>
            <a:lvl2pPr marL="742950" indent="-28575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ea typeface="WenQuanYi Micro Hei"/>
                <a:sym typeface="Arial" panose="020B0604020202020204" pitchFamily="34" charset="0"/>
              </a:defRPr>
            </a:lvl2pPr>
            <a:lvl3pPr marL="11430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ea typeface="WenQuanYi Micro Hei"/>
                <a:sym typeface="Arial" panose="020B0604020202020204" pitchFamily="34" charset="0"/>
              </a:defRPr>
            </a:lvl3pPr>
            <a:lvl4pPr marL="16002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ea typeface="WenQuanYi Micro Hei"/>
                <a:sym typeface="Arial" panose="020B0604020202020204" pitchFamily="34" charset="0"/>
              </a:defRPr>
            </a:lvl4pPr>
            <a:lvl5pPr marL="20574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ea typeface="WenQuanYi Micro Hei"/>
                <a:sym typeface="Arial" panose="020B0604020202020204" pitchFamily="34" charset="0"/>
              </a:defRPr>
            </a:lvl5pPr>
          </a:lstStyle>
          <a:p>
            <a:pPr lvl="0" eaLnBrk="1">
              <a:lnSpc>
                <a:spcPct val="93000"/>
              </a:lnSpc>
              <a:buClr>
                <a:srgbClr val="000000"/>
              </a:buClr>
              <a:buFont typeface="Times New Roman" panose="02020603050405020304" pitchFamily="18" charset="0"/>
              <a:buNone/>
            </a:pPr>
            <a:endParaRPr lang="en-US" altLang="en-US"/>
          </a:p>
        </p:txBody>
      </p:sp>
      <p:pic>
        <p:nvPicPr>
          <p:cNvPr id="2097152" name="Picture 3"/>
          <p:cNvPicPr/>
          <p:nvPr/>
        </p:nvPicPr>
        <p:blipFill>
          <a:blip r:embed="rId1"/>
          <a:srcRect/>
          <a:stretch>
            <a:fillRect/>
          </a:stretch>
        </p:blipFill>
        <p:spPr>
          <a:xfrm>
            <a:off x="831850" y="300037"/>
            <a:ext cx="1066800" cy="1057275"/>
          </a:xfrm>
          <a:prstGeom prst="rect">
            <a:avLst/>
          </a:prstGeom>
          <a:noFill/>
          <a:ln>
            <a:noFill/>
          </a:ln>
        </p:spPr>
      </p:pic>
      <p:sp>
        <p:nvSpPr>
          <p:cNvPr id="1048586" name="Rectangle 4"/>
          <p:cNvSpPr/>
          <p:nvPr/>
        </p:nvSpPr>
        <p:spPr>
          <a:xfrm>
            <a:off x="1898650" y="214312"/>
            <a:ext cx="8437562" cy="2325200"/>
          </a:xfrm>
          <a:prstGeom prst="rect">
            <a:avLst/>
          </a:prstGeom>
          <a:noFill/>
          <a:ln>
            <a:noFill/>
          </a:ln>
        </p:spPr>
        <p:txBody>
          <a:bodyPr vert="horz" lIns="90000" tIns="45000" rIns="90000" bIns="45000" anchor="t">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ea typeface="WenQuanYi Micro Hei"/>
                <a:sym typeface="Arial" panose="020B0604020202020204" pitchFamily="34" charset="0"/>
              </a:defRPr>
            </a:lvl1pPr>
            <a:lvl2pPr marL="742950" indent="-28575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ea typeface="WenQuanYi Micro Hei"/>
                <a:sym typeface="Arial" panose="020B0604020202020204" pitchFamily="34" charset="0"/>
              </a:defRPr>
            </a:lvl2pPr>
            <a:lvl3pPr marL="11430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ea typeface="WenQuanYi Micro Hei"/>
                <a:sym typeface="Arial" panose="020B0604020202020204" pitchFamily="34" charset="0"/>
              </a:defRPr>
            </a:lvl3pPr>
            <a:lvl4pPr marL="16002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ea typeface="WenQuanYi Micro Hei"/>
                <a:sym typeface="Arial" panose="020B0604020202020204" pitchFamily="34" charset="0"/>
              </a:defRPr>
            </a:lvl4pPr>
            <a:lvl5pPr marL="20574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ea typeface="WenQuanYi Micro Hei"/>
                <a:sym typeface="Arial" panose="020B0604020202020204" pitchFamily="34" charset="0"/>
              </a:defRPr>
            </a:lvl5pPr>
          </a:lstStyle>
          <a:p>
            <a:pPr lvl="0" algn="ctr" eaLnBrk="1" hangingPunct="1">
              <a:buClr>
                <a:srgbClr val="000000"/>
              </a:buClr>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2000" b="1">
                <a:solidFill>
                  <a:srgbClr val="FF0066"/>
                </a:solidFill>
                <a:ea typeface="Arial" panose="020B0604020202020204" pitchFamily="34" charset="0"/>
              </a:rPr>
              <a:t>K.RAMAKRISHNAN COLLEGE OF TECHNOLOGY</a:t>
            </a:r>
            <a:endParaRPr lang="en-US" altLang="en-US" sz="2000" b="1">
              <a:solidFill>
                <a:srgbClr val="FF0066"/>
              </a:solidFill>
              <a:ea typeface="Arial" panose="020B0604020202020204" pitchFamily="34" charset="0"/>
            </a:endParaRPr>
          </a:p>
          <a:p>
            <a:pPr lvl="0" algn="ctr" eaLnBrk="1" hangingPunct="1">
              <a:buClr>
                <a:srgbClr val="000000"/>
              </a:buClr>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2000" b="1">
                <a:solidFill>
                  <a:srgbClr val="FF0066"/>
                </a:solidFill>
                <a:ea typeface="Arial" panose="020B0604020202020204" pitchFamily="34" charset="0"/>
              </a:rPr>
              <a:t>(AUTONOMOUS), TRICHY</a:t>
            </a:r>
            <a:br>
              <a:rPr lang="en-US" altLang="en-US" sz="2000" b="1">
                <a:solidFill>
                  <a:srgbClr val="FF0066"/>
                </a:solidFill>
                <a:ea typeface="Arial" panose="020B0604020202020204" pitchFamily="34" charset="0"/>
              </a:rPr>
            </a:br>
            <a:endParaRPr lang="en-US" altLang="en-US" sz="2000" b="1">
              <a:solidFill>
                <a:srgbClr val="FF0066"/>
              </a:solidFill>
              <a:ea typeface="Arial" panose="020B0604020202020204" pitchFamily="34" charset="0"/>
            </a:endParaRPr>
          </a:p>
          <a:p>
            <a:pPr lvl="0" algn="ctr" eaLnBrk="1" hangingPunct="1">
              <a:buClr>
                <a:srgbClr val="000000"/>
              </a:buClr>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lang="en-US" altLang="en-US" sz="3600" b="1">
              <a:solidFill>
                <a:srgbClr val="FF0066"/>
              </a:solidFill>
              <a:ea typeface="Arial" panose="020B0604020202020204" pitchFamily="34" charset="0"/>
            </a:endParaRPr>
          </a:p>
          <a:p>
            <a:pPr lvl="0" algn="ctr" eaLnBrk="1" hangingPunct="1">
              <a:buClr>
                <a:srgbClr val="000000"/>
              </a:buClr>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lang="en-US" altLang="en-US" sz="1600" b="1">
              <a:solidFill>
                <a:srgbClr val="FF0066"/>
              </a:solidFill>
              <a:ea typeface="Arial" panose="020B0604020202020204" pitchFamily="34" charset="0"/>
            </a:endParaRPr>
          </a:p>
          <a:p>
            <a:pPr lvl="0" algn="ctr" eaLnBrk="1" hangingPunct="1">
              <a:buClr>
                <a:srgbClr val="000000"/>
              </a:buClr>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lang="en-US" altLang="en-US" sz="1600" b="1">
              <a:solidFill>
                <a:srgbClr val="FF0066"/>
              </a:solidFill>
              <a:ea typeface="Arial" panose="020B0604020202020204" pitchFamily="34" charset="0"/>
            </a:endParaRPr>
          </a:p>
          <a:p>
            <a:pPr lvl="0" algn="ctr" eaLnBrk="1" hangingPunct="1">
              <a:buClr>
                <a:srgbClr val="000000"/>
              </a:buClr>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2000" b="1">
                <a:solidFill>
                  <a:srgbClr val="0000FF"/>
                </a:solidFill>
                <a:ea typeface="Arial" panose="020B0604020202020204" pitchFamily="34" charset="0"/>
              </a:rPr>
              <a:t> </a:t>
            </a:r>
            <a:endParaRPr lang="en-US" altLang="en-US" sz="2000" b="1">
              <a:solidFill>
                <a:srgbClr val="0000FF"/>
              </a:solidFill>
              <a:ea typeface="Arial" panose="020B0604020202020204" pitchFamily="34" charset="0"/>
            </a:endParaRPr>
          </a:p>
        </p:txBody>
      </p:sp>
      <p:pic>
        <p:nvPicPr>
          <p:cNvPr id="2097153" name="Picture 5"/>
          <p:cNvPicPr/>
          <p:nvPr/>
        </p:nvPicPr>
        <p:blipFill>
          <a:blip r:embed="rId2"/>
          <a:srcRect/>
          <a:stretch>
            <a:fillRect/>
          </a:stretch>
        </p:blipFill>
        <p:spPr>
          <a:xfrm>
            <a:off x="10336212" y="258762"/>
            <a:ext cx="1154112" cy="1103312"/>
          </a:xfrm>
          <a:prstGeom prst="rect">
            <a:avLst/>
          </a:prstGeom>
          <a:noFill/>
          <a:ln>
            <a:noFill/>
          </a:ln>
        </p:spPr>
      </p:pic>
      <p:sp>
        <p:nvSpPr>
          <p:cNvPr id="1048587" name="TextBox 1048653"/>
          <p:cNvSpPr txBox="1"/>
          <p:nvPr/>
        </p:nvSpPr>
        <p:spPr>
          <a:xfrm>
            <a:off x="3738546" y="2500306"/>
            <a:ext cx="5981400" cy="521970"/>
          </a:xfrm>
          <a:prstGeom prst="rect">
            <a:avLst/>
          </a:prstGeom>
        </p:spPr>
        <p:txBody>
          <a:bodyPr wrap="square" rtlCol="0">
            <a:spAutoFit/>
          </a:bodyPr>
          <a:p>
            <a:r>
              <a:rPr lang="en-IN" sz="2800" b="1" dirty="0">
                <a:solidFill>
                  <a:srgbClr val="000000"/>
                </a:solidFill>
                <a:latin typeface="Times New Roman" panose="02020603050405020304" pitchFamily="18" charset="0"/>
                <a:cs typeface="Times New Roman" panose="02020603050405020304" pitchFamily="18" charset="0"/>
              </a:rPr>
              <a:t>SMART TRAFFIC MANAGEMENT</a:t>
            </a:r>
            <a:endParaRPr lang="en-IN" sz="2800" b="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29" name="Date Placeholder 1048661"/>
          <p:cNvSpPr>
            <a:spLocks noGrp="1"/>
          </p:cNvSpPr>
          <p:nvPr>
            <p:ph type="dt"/>
          </p:nvPr>
        </p:nvSpPr>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eaLnBrk="1" hangingPunct="1">
              <a:buClr>
                <a:srgbClr val="000000"/>
              </a:buClr>
              <a:buFont typeface="Times New Roman" panose="02020603050405020304" pitchFamily="18" charset="0"/>
              <a:buNone/>
              <a:tabLst>
                <a:tab pos="457200" algn="l"/>
                <a:tab pos="914400" algn="l"/>
                <a:tab pos="1371600" algn="l"/>
                <a:tab pos="1828800" algn="l"/>
              </a:tabLst>
            </a:pPr>
            <a:r>
              <a:rPr lang="en-US" altLang="en-US" sz="1200">
                <a:solidFill>
                  <a:srgbClr val="8B8B8B"/>
                </a:solidFill>
                <a:latin typeface="Calibri" panose="020F0502020204030204" pitchFamily="34" charset="0"/>
                <a:ea typeface="DejaVu Sans"/>
              </a:rPr>
              <a:t>2/7/20</a:t>
            </a:r>
            <a:endParaRPr lang="en-US" altLang="en-US" sz="1200">
              <a:solidFill>
                <a:srgbClr val="8B8B8B"/>
              </a:solidFill>
              <a:latin typeface="Calibri" panose="020F0502020204030204" pitchFamily="34" charset="0"/>
              <a:ea typeface="DejaVu Sans"/>
            </a:endParaRPr>
          </a:p>
        </p:txBody>
      </p:sp>
      <p:pic>
        <p:nvPicPr>
          <p:cNvPr id="2097171" name="Picture 5"/>
          <p:cNvPicPr/>
          <p:nvPr/>
        </p:nvPicPr>
        <p:blipFill>
          <a:blip r:embed="rId1"/>
          <a:srcRect/>
          <a:stretch>
            <a:fillRect/>
          </a:stretch>
        </p:blipFill>
        <p:spPr>
          <a:xfrm>
            <a:off x="10336212" y="258762"/>
            <a:ext cx="1154112" cy="1103312"/>
          </a:xfrm>
          <a:prstGeom prst="rect">
            <a:avLst/>
          </a:prstGeom>
          <a:noFill/>
          <a:ln>
            <a:noFill/>
          </a:ln>
        </p:spPr>
      </p:pic>
      <p:pic>
        <p:nvPicPr>
          <p:cNvPr id="2097172" name="Picture 3"/>
          <p:cNvPicPr/>
          <p:nvPr/>
        </p:nvPicPr>
        <p:blipFill>
          <a:blip r:embed="rId2"/>
          <a:srcRect/>
          <a:stretch>
            <a:fillRect/>
          </a:stretch>
        </p:blipFill>
        <p:spPr>
          <a:xfrm>
            <a:off x="831850" y="214312"/>
            <a:ext cx="1066800" cy="1057275"/>
          </a:xfrm>
          <a:prstGeom prst="rect">
            <a:avLst/>
          </a:prstGeom>
          <a:noFill/>
          <a:ln>
            <a:noFill/>
          </a:ln>
        </p:spPr>
      </p:pic>
      <p:sp>
        <p:nvSpPr>
          <p:cNvPr id="1048630" name="TextBox 1048677"/>
          <p:cNvSpPr txBox="1"/>
          <p:nvPr/>
        </p:nvSpPr>
        <p:spPr>
          <a:xfrm>
            <a:off x="3452811" y="851534"/>
            <a:ext cx="5305358" cy="523220"/>
          </a:xfrm>
          <a:prstGeom prst="rect">
            <a:avLst/>
          </a:prstGeom>
        </p:spPr>
        <p:txBody>
          <a:bodyPr wrap="square" rtlCol="0">
            <a:spAutoFit/>
          </a:bodyPr>
          <a:p>
            <a:r>
              <a:rPr lang="en-US" sz="2800" b="1" dirty="0">
                <a:solidFill>
                  <a:srgbClr val="000000"/>
                </a:solidFill>
                <a:latin typeface="Times New Roman" panose="02020603050405020304" pitchFamily="18" charset="0"/>
                <a:cs typeface="Times New Roman" panose="02020603050405020304" pitchFamily="18" charset="0"/>
              </a:rPr>
              <a:t>RESULTS AND DISCUSSION </a:t>
            </a:r>
            <a:endParaRPr lang="en-IN" sz="2800" b="1" dirty="0">
              <a:solidFill>
                <a:srgbClr val="000000"/>
              </a:solidFill>
              <a:latin typeface="Times New Roman" panose="02020603050405020304" pitchFamily="18" charset="0"/>
              <a:cs typeface="Times New Roman" panose="02020603050405020304" pitchFamily="18" charset="0"/>
            </a:endParaRPr>
          </a:p>
        </p:txBody>
      </p:sp>
      <p:sp>
        <p:nvSpPr>
          <p:cNvPr id="1048631" name="TextBox 6"/>
          <p:cNvSpPr txBox="1"/>
          <p:nvPr/>
        </p:nvSpPr>
        <p:spPr>
          <a:xfrm>
            <a:off x="1309654" y="1571612"/>
            <a:ext cx="2071702" cy="369332"/>
          </a:xfrm>
          <a:prstGeom prst="rect">
            <a:avLst/>
          </a:prstGeom>
          <a:noFill/>
          <a:ln>
            <a:solidFill>
              <a:schemeClr val="bg1"/>
            </a:solidFill>
          </a:ln>
        </p:spPr>
        <p:txBody>
          <a:bodyPr wrap="square" rtlCol="0">
            <a:spAutoFit/>
          </a:bodyPr>
          <a:p>
            <a:r>
              <a:rPr lang="en-US" b="1" dirty="0">
                <a:latin typeface="Times New Roman" panose="02020603050405020304" pitchFamily="18" charset="0"/>
                <a:cs typeface="Times New Roman" panose="02020603050405020304" pitchFamily="18" charset="0"/>
              </a:rPr>
              <a:t>HOME PAGE :</a:t>
            </a:r>
            <a:endParaRPr lang="en-US" b="1" dirty="0">
              <a:latin typeface="Times New Roman" panose="02020603050405020304" pitchFamily="18" charset="0"/>
              <a:cs typeface="Times New Roman" panose="02020603050405020304" pitchFamily="18" charset="0"/>
            </a:endParaRPr>
          </a:p>
        </p:txBody>
      </p:sp>
      <p:pic>
        <p:nvPicPr>
          <p:cNvPr id="2" name="Picture 1" descr="Screenshot 2024-11-30 152950"/>
          <p:cNvPicPr>
            <a:picLocks noChangeAspect="1"/>
          </p:cNvPicPr>
          <p:nvPr/>
        </p:nvPicPr>
        <p:blipFill>
          <a:blip r:embed="rId3"/>
          <a:stretch>
            <a:fillRect/>
          </a:stretch>
        </p:blipFill>
        <p:spPr>
          <a:xfrm>
            <a:off x="3681730" y="1917065"/>
            <a:ext cx="4806950" cy="45478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32" name="Date Placeholder 1048662"/>
          <p:cNvSpPr>
            <a:spLocks noGrp="1"/>
          </p:cNvSpPr>
          <p:nvPr>
            <p:ph type="dt"/>
          </p:nvPr>
        </p:nvSpPr>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eaLnBrk="1" hangingPunct="1">
              <a:buClr>
                <a:srgbClr val="000000"/>
              </a:buClr>
              <a:buFont typeface="Times New Roman" panose="02020603050405020304" pitchFamily="18" charset="0"/>
              <a:buNone/>
              <a:tabLst>
                <a:tab pos="457200" algn="l"/>
                <a:tab pos="914400" algn="l"/>
                <a:tab pos="1371600" algn="l"/>
                <a:tab pos="1828800" algn="l"/>
              </a:tabLst>
            </a:pPr>
            <a:r>
              <a:rPr lang="en-US" altLang="en-US" sz="1200">
                <a:solidFill>
                  <a:srgbClr val="8B8B8B"/>
                </a:solidFill>
                <a:latin typeface="Calibri" panose="020F0502020204030204" pitchFamily="34" charset="0"/>
                <a:ea typeface="DejaVu Sans"/>
              </a:rPr>
              <a:t>2/7/20</a:t>
            </a:r>
            <a:endParaRPr lang="en-US" altLang="en-US" sz="1200">
              <a:solidFill>
                <a:srgbClr val="8B8B8B"/>
              </a:solidFill>
              <a:latin typeface="Calibri" panose="020F0502020204030204" pitchFamily="34" charset="0"/>
              <a:ea typeface="DejaVu Sans"/>
            </a:endParaRPr>
          </a:p>
        </p:txBody>
      </p:sp>
      <p:pic>
        <p:nvPicPr>
          <p:cNvPr id="2097174" name="Picture 5"/>
          <p:cNvPicPr/>
          <p:nvPr/>
        </p:nvPicPr>
        <p:blipFill>
          <a:blip r:embed="rId1"/>
          <a:srcRect/>
          <a:stretch>
            <a:fillRect/>
          </a:stretch>
        </p:blipFill>
        <p:spPr>
          <a:xfrm>
            <a:off x="10336212" y="258762"/>
            <a:ext cx="1154112" cy="1103312"/>
          </a:xfrm>
          <a:prstGeom prst="rect">
            <a:avLst/>
          </a:prstGeom>
          <a:noFill/>
          <a:ln>
            <a:noFill/>
          </a:ln>
        </p:spPr>
      </p:pic>
      <p:pic>
        <p:nvPicPr>
          <p:cNvPr id="2097175" name="Picture 3"/>
          <p:cNvPicPr/>
          <p:nvPr/>
        </p:nvPicPr>
        <p:blipFill>
          <a:blip r:embed="rId2"/>
          <a:srcRect/>
          <a:stretch>
            <a:fillRect/>
          </a:stretch>
        </p:blipFill>
        <p:spPr>
          <a:xfrm>
            <a:off x="831850" y="214312"/>
            <a:ext cx="1066800" cy="1057275"/>
          </a:xfrm>
          <a:prstGeom prst="rect">
            <a:avLst/>
          </a:prstGeom>
          <a:noFill/>
          <a:ln>
            <a:noFill/>
          </a:ln>
        </p:spPr>
      </p:pic>
      <p:sp>
        <p:nvSpPr>
          <p:cNvPr id="1048633" name="TextBox 1048679"/>
          <p:cNvSpPr txBox="1"/>
          <p:nvPr/>
        </p:nvSpPr>
        <p:spPr>
          <a:xfrm>
            <a:off x="3452811" y="851534"/>
            <a:ext cx="5305358" cy="523220"/>
          </a:xfrm>
          <a:prstGeom prst="rect">
            <a:avLst/>
          </a:prstGeom>
        </p:spPr>
        <p:txBody>
          <a:bodyPr wrap="square" rtlCol="0">
            <a:spAutoFit/>
          </a:bodyPr>
          <a:lstStyle>
            <a:lvl1pPr marL="0" indent="0" algn="l" rtl="0" eaLnBrk="0" fontAlgn="base" latinLnBrk="0" hangingPunct="0">
              <a:lnSpc>
                <a:spcPct val="100000"/>
              </a:lnSpc>
              <a:spcBef>
                <a:spcPct val="0"/>
              </a:spcBef>
              <a:spcAft>
                <a:spcPct val="0"/>
              </a:spcAft>
              <a:buFontTx/>
              <a:buNone/>
              <a:defRPr sz="1800" b="0" i="0" u="none" baseline="0">
                <a:solidFill>
                  <a:srgbClr val="000000"/>
                </a:solidFill>
                <a:latin typeface="Arial" panose="020B0604020202020204" pitchFamily="34" charset="0"/>
                <a:ea typeface="WenQuanYi Micro Hei"/>
                <a:sym typeface="Arial" panose="020B0604020202020204" pitchFamily="34" charset="0"/>
              </a:defRPr>
            </a:lvl1pPr>
            <a:lvl2pPr marL="742950" indent="-285750" algn="l" rtl="0" eaLnBrk="0" fontAlgn="base" latinLnBrk="0" hangingPunct="0">
              <a:lnSpc>
                <a:spcPct val="100000"/>
              </a:lnSpc>
              <a:spcBef>
                <a:spcPct val="0"/>
              </a:spcBef>
              <a:spcAft>
                <a:spcPct val="0"/>
              </a:spcAft>
              <a:buFontTx/>
              <a:buNone/>
              <a:defRPr sz="1800" b="0" i="0" u="none" baseline="0">
                <a:solidFill>
                  <a:srgbClr val="000000"/>
                </a:solidFill>
                <a:latin typeface="Arial" panose="020B0604020202020204" pitchFamily="34" charset="0"/>
                <a:ea typeface="WenQuanYi Micro Hei"/>
                <a:sym typeface="Arial" panose="020B0604020202020204" pitchFamily="34" charset="0"/>
              </a:defRPr>
            </a:lvl2pPr>
            <a:lvl3pPr marL="1143000" indent="-228600" algn="l" rtl="0" eaLnBrk="0" fontAlgn="base" latinLnBrk="0" hangingPunct="0">
              <a:lnSpc>
                <a:spcPct val="100000"/>
              </a:lnSpc>
              <a:spcBef>
                <a:spcPct val="0"/>
              </a:spcBef>
              <a:spcAft>
                <a:spcPct val="0"/>
              </a:spcAft>
              <a:buFontTx/>
              <a:buNone/>
              <a:defRPr sz="1800" b="0" i="0" u="none" baseline="0">
                <a:solidFill>
                  <a:srgbClr val="000000"/>
                </a:solidFill>
                <a:latin typeface="Arial" panose="020B0604020202020204" pitchFamily="34" charset="0"/>
                <a:ea typeface="WenQuanYi Micro Hei"/>
                <a:sym typeface="Arial" panose="020B0604020202020204" pitchFamily="34" charset="0"/>
              </a:defRPr>
            </a:lvl3pPr>
            <a:lvl4pPr marL="1600200" indent="-228600" algn="l" rtl="0" eaLnBrk="0" fontAlgn="base" latinLnBrk="0" hangingPunct="0">
              <a:lnSpc>
                <a:spcPct val="100000"/>
              </a:lnSpc>
              <a:spcBef>
                <a:spcPct val="0"/>
              </a:spcBef>
              <a:spcAft>
                <a:spcPct val="0"/>
              </a:spcAft>
              <a:buFontTx/>
              <a:buNone/>
              <a:defRPr sz="1800" b="0" i="0" u="none" baseline="0">
                <a:solidFill>
                  <a:srgbClr val="000000"/>
                </a:solidFill>
                <a:latin typeface="Arial" panose="020B0604020202020204" pitchFamily="34" charset="0"/>
                <a:ea typeface="WenQuanYi Micro Hei"/>
                <a:sym typeface="Arial" panose="020B0604020202020204" pitchFamily="34" charset="0"/>
              </a:defRPr>
            </a:lvl4pPr>
            <a:lvl5pPr marL="2057400" indent="-228600" algn="l" rtl="0" eaLnBrk="0" fontAlgn="base" latinLnBrk="0" hangingPunct="0">
              <a:lnSpc>
                <a:spcPct val="100000"/>
              </a:lnSpc>
              <a:spcBef>
                <a:spcPct val="0"/>
              </a:spcBef>
              <a:spcAft>
                <a:spcPct val="0"/>
              </a:spcAft>
              <a:buFontTx/>
              <a:buNone/>
              <a:defRPr sz="1800" b="0" i="0" u="none" baseline="0">
                <a:solidFill>
                  <a:srgbClr val="000000"/>
                </a:solidFill>
                <a:latin typeface="Arial" panose="020B0604020202020204" pitchFamily="34" charset="0"/>
                <a:ea typeface="WenQuanYi Micro Hei"/>
                <a:sym typeface="Arial" panose="020B0604020202020204" pitchFamily="34" charset="0"/>
              </a:defRPr>
            </a:lvl5pPr>
          </a:lstStyle>
          <a:p>
            <a:r>
              <a:rPr lang="en-US" sz="2800" b="1" dirty="0">
                <a:latin typeface="Times New Roman" panose="02020603050405020304" pitchFamily="18" charset="0"/>
                <a:cs typeface="Times New Roman" panose="02020603050405020304" pitchFamily="18" charset="0"/>
              </a:rPr>
              <a:t>RESULTS AND DISCUSSION </a:t>
            </a:r>
            <a:endParaRPr lang="en-IN" sz="2800" b="1" dirty="0">
              <a:latin typeface="Times New Roman" panose="02020603050405020304" pitchFamily="18" charset="0"/>
              <a:cs typeface="Times New Roman" panose="02020603050405020304" pitchFamily="18" charset="0"/>
            </a:endParaRPr>
          </a:p>
        </p:txBody>
      </p:sp>
      <p:sp>
        <p:nvSpPr>
          <p:cNvPr id="1048634" name="TextBox 5"/>
          <p:cNvSpPr txBox="1"/>
          <p:nvPr/>
        </p:nvSpPr>
        <p:spPr>
          <a:xfrm>
            <a:off x="880745" y="1428750"/>
            <a:ext cx="2985770" cy="368300"/>
          </a:xfrm>
          <a:prstGeom prst="rect">
            <a:avLst/>
          </a:prstGeom>
          <a:noFill/>
        </p:spPr>
        <p:txBody>
          <a:bodyPr wrap="square" rtlCol="0">
            <a:spAutoFit/>
          </a:bodyPr>
          <a:p>
            <a:r>
              <a:rPr lang="en-IN" altLang="en-US" b="1" dirty="0">
                <a:latin typeface="Times New Roman" panose="02020603050405020304" pitchFamily="18" charset="0"/>
                <a:cs typeface="Times New Roman" panose="02020603050405020304" pitchFamily="18" charset="0"/>
              </a:rPr>
              <a:t>ADJUSTED TIMING</a:t>
            </a:r>
            <a:r>
              <a:rPr lang="en-US" b="1"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pic>
        <p:nvPicPr>
          <p:cNvPr id="2" name="Picture 1" descr="Screenshot 2024-11-30 153104"/>
          <p:cNvPicPr>
            <a:picLocks noChangeAspect="1"/>
          </p:cNvPicPr>
          <p:nvPr/>
        </p:nvPicPr>
        <p:blipFill>
          <a:blip r:embed="rId3"/>
          <a:stretch>
            <a:fillRect/>
          </a:stretch>
        </p:blipFill>
        <p:spPr>
          <a:xfrm>
            <a:off x="1271270" y="1798320"/>
            <a:ext cx="8827135" cy="48380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35" name="Date Placeholder 1048680"/>
          <p:cNvSpPr>
            <a:spLocks noGrp="1"/>
          </p:cNvSpPr>
          <p:nvPr>
            <p:ph type="dt"/>
          </p:nvPr>
        </p:nvSpPr>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eaLnBrk="1" hangingPunct="1">
              <a:buClr>
                <a:srgbClr val="000000"/>
              </a:buClr>
              <a:buFont typeface="Times New Roman" panose="02020603050405020304" pitchFamily="18" charset="0"/>
              <a:buNone/>
              <a:tabLst>
                <a:tab pos="457200" algn="l"/>
                <a:tab pos="914400" algn="l"/>
                <a:tab pos="1371600" algn="l"/>
                <a:tab pos="1828800" algn="l"/>
              </a:tabLst>
            </a:pPr>
            <a:r>
              <a:rPr lang="en-US" altLang="en-US" sz="1200">
                <a:solidFill>
                  <a:srgbClr val="8B8B8B"/>
                </a:solidFill>
                <a:latin typeface="Calibri" panose="020F0502020204030204" pitchFamily="34" charset="0"/>
                <a:ea typeface="DejaVu Sans"/>
              </a:rPr>
              <a:t>2/7/20</a:t>
            </a:r>
            <a:endParaRPr lang="en-US" altLang="en-US" sz="1200">
              <a:solidFill>
                <a:srgbClr val="8B8B8B"/>
              </a:solidFill>
              <a:latin typeface="Calibri" panose="020F0502020204030204" pitchFamily="34" charset="0"/>
              <a:ea typeface="DejaVu Sans"/>
            </a:endParaRPr>
          </a:p>
        </p:txBody>
      </p:sp>
      <p:sp>
        <p:nvSpPr>
          <p:cNvPr id="1048636" name="TextBox 1048681"/>
          <p:cNvSpPr txBox="1"/>
          <p:nvPr/>
        </p:nvSpPr>
        <p:spPr>
          <a:xfrm>
            <a:off x="3452811" y="851534"/>
            <a:ext cx="5305358" cy="523220"/>
          </a:xfrm>
          <a:prstGeom prst="rect">
            <a:avLst/>
          </a:prstGeom>
        </p:spPr>
        <p:txBody>
          <a:bodyPr wrap="square" rtlCol="0">
            <a:spAutoFit/>
          </a:bodyPr>
          <a:lstStyle>
            <a:lvl1pPr marL="0" indent="0" algn="l" rtl="0" eaLnBrk="0" fontAlgn="base" latinLnBrk="0" hangingPunct="0">
              <a:lnSpc>
                <a:spcPct val="100000"/>
              </a:lnSpc>
              <a:spcBef>
                <a:spcPct val="0"/>
              </a:spcBef>
              <a:spcAft>
                <a:spcPct val="0"/>
              </a:spcAft>
              <a:buFontTx/>
              <a:buNone/>
              <a:defRPr sz="1800" b="0" i="0" u="none" baseline="0">
                <a:solidFill>
                  <a:srgbClr val="000000"/>
                </a:solidFill>
                <a:latin typeface="Arial" panose="020B0604020202020204" pitchFamily="34" charset="0"/>
                <a:ea typeface="WenQuanYi Micro Hei"/>
                <a:sym typeface="Arial" panose="020B0604020202020204" pitchFamily="34" charset="0"/>
              </a:defRPr>
            </a:lvl1pPr>
            <a:lvl2pPr marL="742950" indent="-285750" algn="l" rtl="0" eaLnBrk="0" fontAlgn="base" latinLnBrk="0" hangingPunct="0">
              <a:lnSpc>
                <a:spcPct val="100000"/>
              </a:lnSpc>
              <a:spcBef>
                <a:spcPct val="0"/>
              </a:spcBef>
              <a:spcAft>
                <a:spcPct val="0"/>
              </a:spcAft>
              <a:buFontTx/>
              <a:buNone/>
              <a:defRPr sz="1800" b="0" i="0" u="none" baseline="0">
                <a:solidFill>
                  <a:srgbClr val="000000"/>
                </a:solidFill>
                <a:latin typeface="Arial" panose="020B0604020202020204" pitchFamily="34" charset="0"/>
                <a:ea typeface="WenQuanYi Micro Hei"/>
                <a:sym typeface="Arial" panose="020B0604020202020204" pitchFamily="34" charset="0"/>
              </a:defRPr>
            </a:lvl2pPr>
            <a:lvl3pPr marL="1143000" indent="-228600" algn="l" rtl="0" eaLnBrk="0" fontAlgn="base" latinLnBrk="0" hangingPunct="0">
              <a:lnSpc>
                <a:spcPct val="100000"/>
              </a:lnSpc>
              <a:spcBef>
                <a:spcPct val="0"/>
              </a:spcBef>
              <a:spcAft>
                <a:spcPct val="0"/>
              </a:spcAft>
              <a:buFontTx/>
              <a:buNone/>
              <a:defRPr sz="1800" b="0" i="0" u="none" baseline="0">
                <a:solidFill>
                  <a:srgbClr val="000000"/>
                </a:solidFill>
                <a:latin typeface="Arial" panose="020B0604020202020204" pitchFamily="34" charset="0"/>
                <a:ea typeface="WenQuanYi Micro Hei"/>
                <a:sym typeface="Arial" panose="020B0604020202020204" pitchFamily="34" charset="0"/>
              </a:defRPr>
            </a:lvl3pPr>
            <a:lvl4pPr marL="1600200" indent="-228600" algn="l" rtl="0" eaLnBrk="0" fontAlgn="base" latinLnBrk="0" hangingPunct="0">
              <a:lnSpc>
                <a:spcPct val="100000"/>
              </a:lnSpc>
              <a:spcBef>
                <a:spcPct val="0"/>
              </a:spcBef>
              <a:spcAft>
                <a:spcPct val="0"/>
              </a:spcAft>
              <a:buFontTx/>
              <a:buNone/>
              <a:defRPr sz="1800" b="0" i="0" u="none" baseline="0">
                <a:solidFill>
                  <a:srgbClr val="000000"/>
                </a:solidFill>
                <a:latin typeface="Arial" panose="020B0604020202020204" pitchFamily="34" charset="0"/>
                <a:ea typeface="WenQuanYi Micro Hei"/>
                <a:sym typeface="Arial" panose="020B0604020202020204" pitchFamily="34" charset="0"/>
              </a:defRPr>
            </a:lvl4pPr>
            <a:lvl5pPr marL="2057400" indent="-228600" algn="l" rtl="0" eaLnBrk="0" fontAlgn="base" latinLnBrk="0" hangingPunct="0">
              <a:lnSpc>
                <a:spcPct val="100000"/>
              </a:lnSpc>
              <a:spcBef>
                <a:spcPct val="0"/>
              </a:spcBef>
              <a:spcAft>
                <a:spcPct val="0"/>
              </a:spcAft>
              <a:buFontTx/>
              <a:buNone/>
              <a:defRPr sz="1800" b="0" i="0" u="none" baseline="0">
                <a:solidFill>
                  <a:srgbClr val="000000"/>
                </a:solidFill>
                <a:latin typeface="Arial" panose="020B0604020202020204" pitchFamily="34" charset="0"/>
                <a:ea typeface="WenQuanYi Micro Hei"/>
                <a:sym typeface="Arial" panose="020B0604020202020204" pitchFamily="34" charset="0"/>
              </a:defRPr>
            </a:lvl5pPr>
          </a:lstStyle>
          <a:p>
            <a:r>
              <a:rPr lang="en-US" sz="2800" b="1" dirty="0">
                <a:latin typeface="Times New Roman" panose="02020603050405020304" pitchFamily="18" charset="0"/>
                <a:cs typeface="Times New Roman" panose="02020603050405020304" pitchFamily="18" charset="0"/>
              </a:rPr>
              <a:t>RESULTS AND DISCUSSION </a:t>
            </a:r>
            <a:endParaRPr lang="en-IN" sz="2800" b="1" dirty="0">
              <a:latin typeface="Times New Roman" panose="02020603050405020304" pitchFamily="18" charset="0"/>
              <a:cs typeface="Times New Roman" panose="02020603050405020304" pitchFamily="18" charset="0"/>
            </a:endParaRPr>
          </a:p>
        </p:txBody>
      </p:sp>
      <p:pic>
        <p:nvPicPr>
          <p:cNvPr id="2097179" name="Picture 5"/>
          <p:cNvPicPr/>
          <p:nvPr/>
        </p:nvPicPr>
        <p:blipFill>
          <a:blip r:embed="rId1"/>
          <a:srcRect/>
          <a:stretch>
            <a:fillRect/>
          </a:stretch>
        </p:blipFill>
        <p:spPr>
          <a:xfrm>
            <a:off x="10336212" y="258762"/>
            <a:ext cx="1154112" cy="1103312"/>
          </a:xfrm>
          <a:prstGeom prst="rect">
            <a:avLst/>
          </a:prstGeom>
          <a:noFill/>
          <a:ln>
            <a:noFill/>
          </a:ln>
        </p:spPr>
      </p:pic>
      <p:pic>
        <p:nvPicPr>
          <p:cNvPr id="2097180" name="Picture 3"/>
          <p:cNvPicPr/>
          <p:nvPr/>
        </p:nvPicPr>
        <p:blipFill>
          <a:blip r:embed="rId2"/>
          <a:srcRect/>
          <a:stretch>
            <a:fillRect/>
          </a:stretch>
        </p:blipFill>
        <p:spPr>
          <a:xfrm>
            <a:off x="831850" y="214312"/>
            <a:ext cx="1066800" cy="1057275"/>
          </a:xfrm>
          <a:prstGeom prst="rect">
            <a:avLst/>
          </a:prstGeom>
          <a:noFill/>
          <a:ln>
            <a:noFill/>
          </a:ln>
        </p:spPr>
      </p:pic>
      <p:sp>
        <p:nvSpPr>
          <p:cNvPr id="1048637" name="TextBox 5"/>
          <p:cNvSpPr txBox="1"/>
          <p:nvPr/>
        </p:nvSpPr>
        <p:spPr>
          <a:xfrm>
            <a:off x="1023620" y="1499870"/>
            <a:ext cx="2253615" cy="368300"/>
          </a:xfrm>
          <a:prstGeom prst="rect">
            <a:avLst/>
          </a:prstGeom>
          <a:noFill/>
        </p:spPr>
        <p:txBody>
          <a:bodyPr wrap="square" rtlCol="0">
            <a:spAutoFit/>
          </a:bodyPr>
          <a:p>
            <a:r>
              <a:rPr lang="en-IN" altLang="en-US" dirty="0"/>
              <a:t>INVALID INPUT </a:t>
            </a:r>
            <a:r>
              <a:rPr lang="en-US" dirty="0"/>
              <a:t>:</a:t>
            </a:r>
            <a:endParaRPr lang="en-US" dirty="0"/>
          </a:p>
        </p:txBody>
      </p:sp>
      <p:pic>
        <p:nvPicPr>
          <p:cNvPr id="2" name="Picture 1" descr="Screenshot 2024-11-30 153253"/>
          <p:cNvPicPr>
            <a:picLocks noChangeAspect="1"/>
          </p:cNvPicPr>
          <p:nvPr/>
        </p:nvPicPr>
        <p:blipFill>
          <a:blip r:embed="rId3"/>
          <a:stretch>
            <a:fillRect/>
          </a:stretch>
        </p:blipFill>
        <p:spPr>
          <a:xfrm>
            <a:off x="1703705" y="1896110"/>
            <a:ext cx="8681085" cy="48234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38" name="Date Placeholder 1048682"/>
          <p:cNvSpPr>
            <a:spLocks noGrp="1"/>
          </p:cNvSpPr>
          <p:nvPr>
            <p:ph type="dt"/>
          </p:nvPr>
        </p:nvSpPr>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eaLnBrk="1" hangingPunct="1">
              <a:buClr>
                <a:srgbClr val="000000"/>
              </a:buClr>
              <a:buFont typeface="Times New Roman" panose="02020603050405020304" pitchFamily="18" charset="0"/>
              <a:buNone/>
              <a:tabLst>
                <a:tab pos="457200" algn="l"/>
                <a:tab pos="914400" algn="l"/>
                <a:tab pos="1371600" algn="l"/>
                <a:tab pos="1828800" algn="l"/>
              </a:tabLst>
            </a:pPr>
            <a:r>
              <a:rPr lang="en-US" altLang="en-US" sz="1200">
                <a:solidFill>
                  <a:srgbClr val="8B8B8B"/>
                </a:solidFill>
                <a:latin typeface="Calibri" panose="020F0502020204030204" pitchFamily="34" charset="0"/>
                <a:ea typeface="DejaVu Sans"/>
              </a:rPr>
              <a:t>2/7/20</a:t>
            </a:r>
            <a:endParaRPr lang="en-US" altLang="en-US" sz="1200">
              <a:solidFill>
                <a:srgbClr val="8B8B8B"/>
              </a:solidFill>
              <a:latin typeface="Calibri" panose="020F0502020204030204" pitchFamily="34" charset="0"/>
              <a:ea typeface="DejaVu Sans"/>
            </a:endParaRPr>
          </a:p>
        </p:txBody>
      </p:sp>
      <p:sp>
        <p:nvSpPr>
          <p:cNvPr id="1048639" name="TextBox 1048683"/>
          <p:cNvSpPr txBox="1"/>
          <p:nvPr/>
        </p:nvSpPr>
        <p:spPr>
          <a:xfrm>
            <a:off x="3452811" y="851534"/>
            <a:ext cx="5305358" cy="523220"/>
          </a:xfrm>
          <a:prstGeom prst="rect">
            <a:avLst/>
          </a:prstGeom>
        </p:spPr>
        <p:txBody>
          <a:bodyPr wrap="square" rtlCol="0">
            <a:spAutoFit/>
          </a:bodyPr>
          <a:lstStyle>
            <a:lvl1pPr marL="0" indent="0" algn="l" rtl="0" eaLnBrk="0" fontAlgn="base" latinLnBrk="0" hangingPunct="0">
              <a:lnSpc>
                <a:spcPct val="100000"/>
              </a:lnSpc>
              <a:spcBef>
                <a:spcPct val="0"/>
              </a:spcBef>
              <a:spcAft>
                <a:spcPct val="0"/>
              </a:spcAft>
              <a:buFontTx/>
              <a:buNone/>
              <a:defRPr sz="1800" b="0" i="0" u="none" baseline="0">
                <a:solidFill>
                  <a:srgbClr val="000000"/>
                </a:solidFill>
                <a:latin typeface="Arial" panose="020B0604020202020204" pitchFamily="34" charset="0"/>
                <a:ea typeface="WenQuanYi Micro Hei"/>
                <a:sym typeface="Arial" panose="020B0604020202020204" pitchFamily="34" charset="0"/>
              </a:defRPr>
            </a:lvl1pPr>
            <a:lvl2pPr marL="742950" indent="-285750" algn="l" rtl="0" eaLnBrk="0" fontAlgn="base" latinLnBrk="0" hangingPunct="0">
              <a:lnSpc>
                <a:spcPct val="100000"/>
              </a:lnSpc>
              <a:spcBef>
                <a:spcPct val="0"/>
              </a:spcBef>
              <a:spcAft>
                <a:spcPct val="0"/>
              </a:spcAft>
              <a:buFontTx/>
              <a:buNone/>
              <a:defRPr sz="1800" b="0" i="0" u="none" baseline="0">
                <a:solidFill>
                  <a:srgbClr val="000000"/>
                </a:solidFill>
                <a:latin typeface="Arial" panose="020B0604020202020204" pitchFamily="34" charset="0"/>
                <a:ea typeface="WenQuanYi Micro Hei"/>
                <a:sym typeface="Arial" panose="020B0604020202020204" pitchFamily="34" charset="0"/>
              </a:defRPr>
            </a:lvl2pPr>
            <a:lvl3pPr marL="1143000" indent="-228600" algn="l" rtl="0" eaLnBrk="0" fontAlgn="base" latinLnBrk="0" hangingPunct="0">
              <a:lnSpc>
                <a:spcPct val="100000"/>
              </a:lnSpc>
              <a:spcBef>
                <a:spcPct val="0"/>
              </a:spcBef>
              <a:spcAft>
                <a:spcPct val="0"/>
              </a:spcAft>
              <a:buFontTx/>
              <a:buNone/>
              <a:defRPr sz="1800" b="0" i="0" u="none" baseline="0">
                <a:solidFill>
                  <a:srgbClr val="000000"/>
                </a:solidFill>
                <a:latin typeface="Arial" panose="020B0604020202020204" pitchFamily="34" charset="0"/>
                <a:ea typeface="WenQuanYi Micro Hei"/>
                <a:sym typeface="Arial" panose="020B0604020202020204" pitchFamily="34" charset="0"/>
              </a:defRPr>
            </a:lvl3pPr>
            <a:lvl4pPr marL="1600200" indent="-228600" algn="l" rtl="0" eaLnBrk="0" fontAlgn="base" latinLnBrk="0" hangingPunct="0">
              <a:lnSpc>
                <a:spcPct val="100000"/>
              </a:lnSpc>
              <a:spcBef>
                <a:spcPct val="0"/>
              </a:spcBef>
              <a:spcAft>
                <a:spcPct val="0"/>
              </a:spcAft>
              <a:buFontTx/>
              <a:buNone/>
              <a:defRPr sz="1800" b="0" i="0" u="none" baseline="0">
                <a:solidFill>
                  <a:srgbClr val="000000"/>
                </a:solidFill>
                <a:latin typeface="Arial" panose="020B0604020202020204" pitchFamily="34" charset="0"/>
                <a:ea typeface="WenQuanYi Micro Hei"/>
                <a:sym typeface="Arial" panose="020B0604020202020204" pitchFamily="34" charset="0"/>
              </a:defRPr>
            </a:lvl4pPr>
            <a:lvl5pPr marL="2057400" indent="-228600" algn="l" rtl="0" eaLnBrk="0" fontAlgn="base" latinLnBrk="0" hangingPunct="0">
              <a:lnSpc>
                <a:spcPct val="100000"/>
              </a:lnSpc>
              <a:spcBef>
                <a:spcPct val="0"/>
              </a:spcBef>
              <a:spcAft>
                <a:spcPct val="0"/>
              </a:spcAft>
              <a:buFontTx/>
              <a:buNone/>
              <a:defRPr sz="1800" b="0" i="0" u="none" baseline="0">
                <a:solidFill>
                  <a:srgbClr val="000000"/>
                </a:solidFill>
                <a:latin typeface="Arial" panose="020B0604020202020204" pitchFamily="34" charset="0"/>
                <a:ea typeface="WenQuanYi Micro Hei"/>
                <a:sym typeface="Arial" panose="020B0604020202020204" pitchFamily="34" charset="0"/>
              </a:defRPr>
            </a:lvl5pPr>
          </a:lstStyle>
          <a:p>
            <a:r>
              <a:rPr lang="en-US" sz="2800" b="1" dirty="0">
                <a:latin typeface="Times New Roman" panose="02020603050405020304" pitchFamily="18" charset="0"/>
                <a:cs typeface="Times New Roman" panose="02020603050405020304" pitchFamily="18" charset="0"/>
              </a:rPr>
              <a:t>RESULTS AND DISCUSSION </a:t>
            </a:r>
            <a:endParaRPr lang="en-IN" sz="2800" b="1" dirty="0">
              <a:latin typeface="Times New Roman" panose="02020603050405020304" pitchFamily="18" charset="0"/>
              <a:cs typeface="Times New Roman" panose="02020603050405020304" pitchFamily="18" charset="0"/>
            </a:endParaRPr>
          </a:p>
        </p:txBody>
      </p:sp>
      <p:pic>
        <p:nvPicPr>
          <p:cNvPr id="2097184" name="Picture 5"/>
          <p:cNvPicPr/>
          <p:nvPr/>
        </p:nvPicPr>
        <p:blipFill>
          <a:blip r:embed="rId1"/>
          <a:srcRect/>
          <a:stretch>
            <a:fillRect/>
          </a:stretch>
        </p:blipFill>
        <p:spPr>
          <a:xfrm>
            <a:off x="10336212" y="258762"/>
            <a:ext cx="1154112" cy="1103312"/>
          </a:xfrm>
          <a:prstGeom prst="rect">
            <a:avLst/>
          </a:prstGeom>
          <a:noFill/>
          <a:ln>
            <a:noFill/>
          </a:ln>
        </p:spPr>
      </p:pic>
      <p:pic>
        <p:nvPicPr>
          <p:cNvPr id="2097185" name="Picture 3"/>
          <p:cNvPicPr/>
          <p:nvPr/>
        </p:nvPicPr>
        <p:blipFill>
          <a:blip r:embed="rId2"/>
          <a:srcRect/>
          <a:stretch>
            <a:fillRect/>
          </a:stretch>
        </p:blipFill>
        <p:spPr>
          <a:xfrm>
            <a:off x="831850" y="214312"/>
            <a:ext cx="1066800" cy="1057275"/>
          </a:xfrm>
          <a:prstGeom prst="rect">
            <a:avLst/>
          </a:prstGeom>
          <a:noFill/>
          <a:ln>
            <a:noFill/>
          </a:ln>
        </p:spPr>
      </p:pic>
      <p:sp>
        <p:nvSpPr>
          <p:cNvPr id="1048640" name="TextBox 5"/>
          <p:cNvSpPr txBox="1"/>
          <p:nvPr/>
        </p:nvSpPr>
        <p:spPr>
          <a:xfrm>
            <a:off x="1127760" y="2060575"/>
            <a:ext cx="2357120" cy="368300"/>
          </a:xfrm>
          <a:prstGeom prst="rect">
            <a:avLst/>
          </a:prstGeom>
          <a:noFill/>
        </p:spPr>
        <p:txBody>
          <a:bodyPr wrap="square" rtlCol="0">
            <a:spAutoFit/>
          </a:bodyPr>
          <a:p>
            <a:r>
              <a:rPr lang="en-IN" altLang="en-US" b="1" dirty="0">
                <a:latin typeface="Times New Roman" panose="02020603050405020304" pitchFamily="18" charset="0"/>
                <a:cs typeface="Times New Roman" panose="02020603050405020304" pitchFamily="18" charset="0"/>
              </a:rPr>
              <a:t>BACK TO INPUT</a:t>
            </a:r>
            <a:r>
              <a:rPr lang="en-US" b="1"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pic>
        <p:nvPicPr>
          <p:cNvPr id="2" name="Picture 1" descr="Screenshot 2024-11-30 153318"/>
          <p:cNvPicPr>
            <a:picLocks noChangeAspect="1"/>
          </p:cNvPicPr>
          <p:nvPr/>
        </p:nvPicPr>
        <p:blipFill>
          <a:blip r:embed="rId3"/>
          <a:stretch>
            <a:fillRect/>
          </a:stretch>
        </p:blipFill>
        <p:spPr>
          <a:xfrm>
            <a:off x="1271270" y="3357245"/>
            <a:ext cx="8181975" cy="1930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41" name="Date Placeholder 1048684"/>
          <p:cNvSpPr>
            <a:spLocks noGrp="1"/>
          </p:cNvSpPr>
          <p:nvPr>
            <p:ph type="dt"/>
          </p:nvPr>
        </p:nvSpPr>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eaLnBrk="1" hangingPunct="1">
              <a:buClr>
                <a:srgbClr val="000000"/>
              </a:buClr>
              <a:buFont typeface="Times New Roman" panose="02020603050405020304" pitchFamily="18" charset="0"/>
              <a:buNone/>
              <a:tabLst>
                <a:tab pos="457200" algn="l"/>
                <a:tab pos="914400" algn="l"/>
                <a:tab pos="1371600" algn="l"/>
                <a:tab pos="1828800" algn="l"/>
              </a:tabLst>
            </a:pPr>
            <a:r>
              <a:rPr lang="en-US" altLang="en-US" sz="1200">
                <a:solidFill>
                  <a:srgbClr val="8B8B8B"/>
                </a:solidFill>
                <a:latin typeface="Calibri" panose="020F0502020204030204" pitchFamily="34" charset="0"/>
                <a:ea typeface="DejaVu Sans"/>
              </a:rPr>
              <a:t>2/7/20</a:t>
            </a:r>
            <a:endParaRPr lang="en-US" altLang="en-US" sz="1200">
              <a:solidFill>
                <a:srgbClr val="8B8B8B"/>
              </a:solidFill>
              <a:latin typeface="Calibri" panose="020F0502020204030204" pitchFamily="34" charset="0"/>
              <a:ea typeface="DejaVu Sans"/>
            </a:endParaRPr>
          </a:p>
        </p:txBody>
      </p:sp>
      <p:pic>
        <p:nvPicPr>
          <p:cNvPr id="2097189" name="Picture 5"/>
          <p:cNvPicPr/>
          <p:nvPr/>
        </p:nvPicPr>
        <p:blipFill>
          <a:blip r:embed="rId1"/>
          <a:srcRect/>
          <a:stretch>
            <a:fillRect/>
          </a:stretch>
        </p:blipFill>
        <p:spPr>
          <a:xfrm>
            <a:off x="10336212" y="258762"/>
            <a:ext cx="1154112" cy="1103312"/>
          </a:xfrm>
          <a:prstGeom prst="rect">
            <a:avLst/>
          </a:prstGeom>
          <a:noFill/>
          <a:ln>
            <a:noFill/>
          </a:ln>
        </p:spPr>
      </p:pic>
      <p:pic>
        <p:nvPicPr>
          <p:cNvPr id="2097190" name="Picture 3"/>
          <p:cNvPicPr/>
          <p:nvPr/>
        </p:nvPicPr>
        <p:blipFill>
          <a:blip r:embed="rId2"/>
          <a:srcRect/>
          <a:stretch>
            <a:fillRect/>
          </a:stretch>
        </p:blipFill>
        <p:spPr>
          <a:xfrm>
            <a:off x="831850" y="214312"/>
            <a:ext cx="1066800" cy="1057275"/>
          </a:xfrm>
          <a:prstGeom prst="rect">
            <a:avLst/>
          </a:prstGeom>
          <a:noFill/>
          <a:ln>
            <a:noFill/>
          </a:ln>
        </p:spPr>
      </p:pic>
      <p:sp>
        <p:nvSpPr>
          <p:cNvPr id="1048642" name="TextBox 1048686"/>
          <p:cNvSpPr txBox="1"/>
          <p:nvPr/>
        </p:nvSpPr>
        <p:spPr>
          <a:xfrm>
            <a:off x="4452926" y="2857496"/>
            <a:ext cx="5401606" cy="523220"/>
          </a:xfrm>
          <a:prstGeom prst="rect">
            <a:avLst/>
          </a:prstGeom>
        </p:spPr>
        <p:txBody>
          <a:bodyPr wrap="square" rtlCol="0">
            <a:spAutoFit/>
          </a:bodyPr>
          <a:lstStyle>
            <a:lvl1pPr marL="0" indent="0" algn="l" rtl="0" eaLnBrk="0" fontAlgn="base" latinLnBrk="0" hangingPunct="0">
              <a:lnSpc>
                <a:spcPct val="100000"/>
              </a:lnSpc>
              <a:spcBef>
                <a:spcPct val="0"/>
              </a:spcBef>
              <a:spcAft>
                <a:spcPct val="0"/>
              </a:spcAft>
              <a:buFontTx/>
              <a:buNone/>
              <a:defRPr sz="1800" b="0" i="0" u="none" baseline="0">
                <a:solidFill>
                  <a:srgbClr val="000000"/>
                </a:solidFill>
                <a:latin typeface="Arial" panose="020B0604020202020204" pitchFamily="34" charset="0"/>
                <a:ea typeface="WenQuanYi Micro Hei"/>
                <a:sym typeface="Arial" panose="020B0604020202020204" pitchFamily="34" charset="0"/>
              </a:defRPr>
            </a:lvl1pPr>
            <a:lvl2pPr marL="742950" indent="-285750" algn="l" rtl="0" eaLnBrk="0" fontAlgn="base" latinLnBrk="0" hangingPunct="0">
              <a:lnSpc>
                <a:spcPct val="100000"/>
              </a:lnSpc>
              <a:spcBef>
                <a:spcPct val="0"/>
              </a:spcBef>
              <a:spcAft>
                <a:spcPct val="0"/>
              </a:spcAft>
              <a:buFontTx/>
              <a:buNone/>
              <a:defRPr sz="1800" b="0" i="0" u="none" baseline="0">
                <a:solidFill>
                  <a:srgbClr val="000000"/>
                </a:solidFill>
                <a:latin typeface="Arial" panose="020B0604020202020204" pitchFamily="34" charset="0"/>
                <a:ea typeface="WenQuanYi Micro Hei"/>
                <a:sym typeface="Arial" panose="020B0604020202020204" pitchFamily="34" charset="0"/>
              </a:defRPr>
            </a:lvl2pPr>
            <a:lvl3pPr marL="1143000" indent="-228600" algn="l" rtl="0" eaLnBrk="0" fontAlgn="base" latinLnBrk="0" hangingPunct="0">
              <a:lnSpc>
                <a:spcPct val="100000"/>
              </a:lnSpc>
              <a:spcBef>
                <a:spcPct val="0"/>
              </a:spcBef>
              <a:spcAft>
                <a:spcPct val="0"/>
              </a:spcAft>
              <a:buFontTx/>
              <a:buNone/>
              <a:defRPr sz="1800" b="0" i="0" u="none" baseline="0">
                <a:solidFill>
                  <a:srgbClr val="000000"/>
                </a:solidFill>
                <a:latin typeface="Arial" panose="020B0604020202020204" pitchFamily="34" charset="0"/>
                <a:ea typeface="WenQuanYi Micro Hei"/>
                <a:sym typeface="Arial" panose="020B0604020202020204" pitchFamily="34" charset="0"/>
              </a:defRPr>
            </a:lvl3pPr>
            <a:lvl4pPr marL="1600200" indent="-228600" algn="l" rtl="0" eaLnBrk="0" fontAlgn="base" latinLnBrk="0" hangingPunct="0">
              <a:lnSpc>
                <a:spcPct val="100000"/>
              </a:lnSpc>
              <a:spcBef>
                <a:spcPct val="0"/>
              </a:spcBef>
              <a:spcAft>
                <a:spcPct val="0"/>
              </a:spcAft>
              <a:buFontTx/>
              <a:buNone/>
              <a:defRPr sz="1800" b="0" i="0" u="none" baseline="0">
                <a:solidFill>
                  <a:srgbClr val="000000"/>
                </a:solidFill>
                <a:latin typeface="Arial" panose="020B0604020202020204" pitchFamily="34" charset="0"/>
                <a:ea typeface="WenQuanYi Micro Hei"/>
                <a:sym typeface="Arial" panose="020B0604020202020204" pitchFamily="34" charset="0"/>
              </a:defRPr>
            </a:lvl4pPr>
            <a:lvl5pPr marL="2057400" indent="-228600" algn="l" rtl="0" eaLnBrk="0" fontAlgn="base" latinLnBrk="0" hangingPunct="0">
              <a:lnSpc>
                <a:spcPct val="100000"/>
              </a:lnSpc>
              <a:spcBef>
                <a:spcPct val="0"/>
              </a:spcBef>
              <a:spcAft>
                <a:spcPct val="0"/>
              </a:spcAft>
              <a:buFontTx/>
              <a:buNone/>
              <a:defRPr sz="1800" b="0" i="0" u="none" baseline="0">
                <a:solidFill>
                  <a:srgbClr val="000000"/>
                </a:solidFill>
                <a:latin typeface="Arial" panose="020B0604020202020204" pitchFamily="34" charset="0"/>
                <a:ea typeface="WenQuanYi Micro Hei"/>
                <a:sym typeface="Arial" panose="020B0604020202020204" pitchFamily="34" charset="0"/>
              </a:defRPr>
            </a:lvl5pPr>
          </a:lstStyle>
          <a:p>
            <a:r>
              <a:rPr lang="en-US" sz="2800" b="1" dirty="0">
                <a:solidFill>
                  <a:srgbClr val="000000"/>
                </a:solidFill>
                <a:latin typeface="Times New Roman" panose="02020603050405020304" pitchFamily="18" charset="0"/>
                <a:cs typeface="Times New Roman" panose="02020603050405020304" pitchFamily="18" charset="0"/>
              </a:rPr>
              <a:t>ANY QUERIES ? </a:t>
            </a:r>
            <a:endParaRPr lang="en-IN" sz="2800" b="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0" name="Rectangle 1"/>
          <p:cNvSpPr>
            <a:spLocks noGrp="1"/>
          </p:cNvSpPr>
          <p:nvPr>
            <p:ph type="title" idx="4294967295"/>
          </p:nvPr>
        </p:nvSpPr>
        <p:spPr>
          <a:xfrm>
            <a:off x="1981200" y="274637"/>
            <a:ext cx="8229600" cy="1143000"/>
          </a:xfrm>
          <a:prstGeom prst="rect">
            <a:avLst/>
          </a:prstGeom>
          <a:noFill/>
          <a:ln>
            <a:noFill/>
          </a:ln>
        </p:spPr>
        <p:txBody>
          <a:bodyPr vert="horz" lIns="91440" tIns="45720" rIns="91440" bIns="45720" anchor="ctr"/>
          <a:lstStyle>
            <a:lvl1pPr marL="0" indent="0" algn="l" rtl="0" eaLnBrk="0" fontAlgn="base" latinLnBrk="0" hangingPunct="0">
              <a:lnSpc>
                <a:spcPct val="83000"/>
              </a:lnSpc>
              <a:spcBef>
                <a:spcPct val="0"/>
              </a:spcBef>
              <a:spcAft>
                <a:spcPct val="0"/>
              </a:spcAft>
              <a:buClr>
                <a:srgbClr val="000000"/>
              </a:buClr>
              <a:buFont typeface="Times New Roman" panose="02020603050405020304" pitchFamily="18" charset="0"/>
              <a:buNone/>
              <a:defRPr sz="4400" b="0" i="0" u="none" baseline="0">
                <a:solidFill>
                  <a:srgbClr val="000000"/>
                </a:solidFill>
                <a:latin typeface="Calibri" panose="020F0502020204030204" pitchFamily="34" charset="0"/>
                <a:ea typeface="WenQuanYi Micro Hei"/>
                <a:sym typeface="Arial" panose="020B0604020202020204" pitchFamily="34" charset="0"/>
              </a:defRPr>
            </a:lvl1pPr>
          </a:lstStyle>
          <a:p>
            <a:pPr lvl="0"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000" b="1" dirty="0">
                <a:latin typeface="Times New Roman" panose="02020603050405020304" pitchFamily="18" charset="0"/>
                <a:ea typeface="Arial" panose="020B0604020202020204" pitchFamily="34" charset="0"/>
                <a:cs typeface="Times New Roman" panose="02020603050405020304" pitchFamily="18" charset="0"/>
              </a:rPr>
              <a:t>PRESENTATION OVERVIEW</a:t>
            </a:r>
            <a:endParaRPr lang="en-US" altLang="en-US" sz="3000" b="1" dirty="0">
              <a:latin typeface="Times New Roman" panose="02020603050405020304" pitchFamily="18" charset="0"/>
              <a:ea typeface="Arial" panose="020B0604020202020204" pitchFamily="34" charset="0"/>
              <a:cs typeface="Times New Roman" panose="02020603050405020304" pitchFamily="18" charset="0"/>
            </a:endParaRPr>
          </a:p>
        </p:txBody>
      </p:sp>
      <p:sp>
        <p:nvSpPr>
          <p:cNvPr id="1048601" name="Text Box 2"/>
          <p:cNvSpPr txBox="1"/>
          <p:nvPr/>
        </p:nvSpPr>
        <p:spPr>
          <a:xfrm>
            <a:off x="822325" y="1362075"/>
            <a:ext cx="10520362" cy="5410200"/>
          </a:xfrm>
          <a:prstGeom prst="rect">
            <a:avLst/>
          </a:prstGeom>
          <a:noFill/>
          <a:ln>
            <a:noFill/>
          </a:ln>
        </p:spPr>
        <p:txBody>
          <a:bodyPr vert="horz" lIns="91440" tIns="45720" rIns="91440" bIns="45720" anchor="t"/>
          <a:lstStyle>
            <a:lvl1pPr marL="342900" indent="-342900" algn="l" rtl="0" eaLnBrk="0" fontAlgn="base" latinLnBrk="0" hangingPunct="0">
              <a:lnSpc>
                <a:spcPct val="83000"/>
              </a:lnSpc>
              <a:spcBef>
                <a:spcPts val="1425"/>
              </a:spcBef>
              <a:spcAft>
                <a:spcPct val="0"/>
              </a:spcAft>
              <a:buClr>
                <a:srgbClr val="000000"/>
              </a:buClr>
              <a:buSzPct val="100000"/>
              <a:buFont typeface="Times New Roman" panose="02020603050405020304" pitchFamily="18" charset="0"/>
              <a:buChar char="•"/>
              <a:defRPr sz="3200" b="0" i="0" u="none" baseline="0">
                <a:solidFill>
                  <a:srgbClr val="000000"/>
                </a:solidFill>
                <a:latin typeface="Calibri" panose="020F0502020204030204" pitchFamily="34" charset="0"/>
                <a:ea typeface="WenQuanYi Micro Hei"/>
                <a:sym typeface="Arial" panose="020B0604020202020204" pitchFamily="34" charset="0"/>
              </a:defRPr>
            </a:lvl1pPr>
            <a:lvl2pPr marL="742950" indent="-285750" algn="l" rtl="0" eaLnBrk="0" fontAlgn="base" latinLnBrk="0" hangingPunct="0">
              <a:lnSpc>
                <a:spcPct val="83000"/>
              </a:lnSpc>
              <a:spcBef>
                <a:spcPts val="1135"/>
              </a:spcBef>
              <a:spcAft>
                <a:spcPct val="0"/>
              </a:spcAft>
              <a:buClr>
                <a:srgbClr val="000000"/>
              </a:buClr>
              <a:buSzPct val="100000"/>
              <a:buFont typeface="Times New Roman" panose="02020603050405020304" pitchFamily="18" charset="0"/>
              <a:buChar char="–"/>
              <a:defRPr sz="2400" b="0" i="0" u="none" baseline="0">
                <a:solidFill>
                  <a:srgbClr val="000000"/>
                </a:solidFill>
                <a:latin typeface="Calibri" panose="020F0502020204030204" pitchFamily="34" charset="0"/>
                <a:ea typeface="WenQuanYi Micro Hei"/>
                <a:sym typeface="Arial" panose="020B0604020202020204" pitchFamily="34" charset="0"/>
              </a:defRPr>
            </a:lvl2pPr>
            <a:lvl3pPr marL="1143000" indent="-228600" algn="l" rtl="0" eaLnBrk="0" fontAlgn="base" latinLnBrk="0" hangingPunct="0">
              <a:lnSpc>
                <a:spcPct val="83000"/>
              </a:lnSpc>
              <a:spcBef>
                <a:spcPts val="850"/>
              </a:spcBef>
              <a:spcAft>
                <a:spcPct val="0"/>
              </a:spcAft>
              <a:buClr>
                <a:srgbClr val="000000"/>
              </a:buClr>
              <a:buSzPct val="100000"/>
              <a:buFont typeface="Times New Roman" panose="02020603050405020304" pitchFamily="18" charset="0"/>
              <a:buChar char="•"/>
              <a:defRPr sz="2000" b="0" i="0" u="none" baseline="0">
                <a:solidFill>
                  <a:srgbClr val="000000"/>
                </a:solidFill>
                <a:latin typeface="Calibri" panose="020F0502020204030204" pitchFamily="34" charset="0"/>
                <a:ea typeface="WenQuanYi Micro Hei"/>
                <a:sym typeface="Arial" panose="020B0604020202020204" pitchFamily="34" charset="0"/>
              </a:defRPr>
            </a:lvl3pPr>
            <a:lvl4pPr marL="1600200" indent="-228600" algn="l" rtl="0" eaLnBrk="0" fontAlgn="base" latinLnBrk="0" hangingPunct="0">
              <a:lnSpc>
                <a:spcPct val="83000"/>
              </a:lnSpc>
              <a:spcBef>
                <a:spcPts val="575"/>
              </a:spcBef>
              <a:spcAft>
                <a:spcPct val="0"/>
              </a:spcAft>
              <a:buClr>
                <a:srgbClr val="000000"/>
              </a:buClr>
              <a:buSzPct val="100000"/>
              <a:buFont typeface="Times New Roman" panose="02020603050405020304" pitchFamily="18" charset="0"/>
              <a:buChar char="–"/>
              <a:defRPr sz="2000" b="0" i="0" u="none" baseline="0">
                <a:solidFill>
                  <a:srgbClr val="000000"/>
                </a:solidFill>
                <a:latin typeface="Calibri" panose="020F0502020204030204" pitchFamily="34" charset="0"/>
                <a:ea typeface="WenQuanYi Micro Hei"/>
                <a:sym typeface="Arial" panose="020B0604020202020204" pitchFamily="34" charset="0"/>
              </a:defRPr>
            </a:lvl4pPr>
            <a:lvl5pPr marL="2057400" indent="-228600" algn="l" rtl="0" eaLnBrk="0" fontAlgn="base" latinLnBrk="0" hangingPunct="0">
              <a:lnSpc>
                <a:spcPct val="83000"/>
              </a:lnSpc>
              <a:spcBef>
                <a:spcPts val="285"/>
              </a:spcBef>
              <a:spcAft>
                <a:spcPct val="0"/>
              </a:spcAft>
              <a:buClr>
                <a:srgbClr val="000000"/>
              </a:buClr>
              <a:buSzPct val="100000"/>
              <a:buFont typeface="Times New Roman" panose="02020603050405020304" pitchFamily="18" charset="0"/>
              <a:buChar char="»"/>
              <a:defRPr sz="2000" b="0" i="0" u="none" baseline="0">
                <a:solidFill>
                  <a:srgbClr val="000000"/>
                </a:solidFill>
                <a:latin typeface="Calibri" panose="020F0502020204030204" pitchFamily="34" charset="0"/>
                <a:ea typeface="WenQuanYi Micro Hei"/>
                <a:sym typeface="Arial" panose="020B0604020202020204" pitchFamily="34" charset="0"/>
              </a:defRPr>
            </a:lvl5pPr>
          </a:lstStyle>
          <a:p>
            <a:pPr marL="457200" lvl="0" indent="-457200" algn="just" eaLnBrk="1" hangingPunct="1">
              <a:lnSpc>
                <a:spcPct val="150000"/>
              </a:lnSpc>
              <a:spcBef>
                <a:spcPts val="325"/>
              </a:spcBef>
              <a:buFont typeface="Calibri" panose="020F0502020204030204"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dirty="0">
                <a:latin typeface="Times New Roman" panose="02020603050405020304" pitchFamily="18" charset="0"/>
                <a:ea typeface="Arial" panose="020B0604020202020204" pitchFamily="34" charset="0"/>
                <a:cs typeface="Times New Roman" panose="02020603050405020304" pitchFamily="18" charset="0"/>
              </a:rPr>
              <a:t>Objective</a:t>
            </a:r>
            <a:endParaRPr lang="en-US" altLang="en-US" sz="2000" dirty="0">
              <a:latin typeface="Times New Roman" panose="02020603050405020304" pitchFamily="18" charset="0"/>
              <a:ea typeface="Arial" panose="020B0604020202020204" pitchFamily="34" charset="0"/>
              <a:cs typeface="Times New Roman" panose="02020603050405020304" pitchFamily="18" charset="0"/>
            </a:endParaRPr>
          </a:p>
          <a:p>
            <a:pPr marL="457200" lvl="0" indent="-457200" algn="just" eaLnBrk="1" hangingPunct="1">
              <a:lnSpc>
                <a:spcPct val="150000"/>
              </a:lnSpc>
              <a:spcBef>
                <a:spcPts val="325"/>
              </a:spcBef>
              <a:buFont typeface="Calibri" panose="020F0502020204030204"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dirty="0">
                <a:latin typeface="Times New Roman" panose="02020603050405020304" pitchFamily="18" charset="0"/>
                <a:ea typeface="Arial" panose="020B0604020202020204" pitchFamily="34" charset="0"/>
                <a:cs typeface="Times New Roman" panose="02020603050405020304" pitchFamily="18" charset="0"/>
              </a:rPr>
              <a:t>Project Introduction</a:t>
            </a:r>
            <a:endParaRPr lang="en-US" altLang="en-US" sz="2000" dirty="0">
              <a:latin typeface="Times New Roman" panose="02020603050405020304" pitchFamily="18" charset="0"/>
              <a:ea typeface="Arial" panose="020B0604020202020204" pitchFamily="34" charset="0"/>
              <a:cs typeface="Times New Roman" panose="02020603050405020304" pitchFamily="18" charset="0"/>
            </a:endParaRPr>
          </a:p>
          <a:p>
            <a:pPr marL="457200" lvl="0" indent="-457200" algn="just" eaLnBrk="1" hangingPunct="1">
              <a:lnSpc>
                <a:spcPct val="150000"/>
              </a:lnSpc>
              <a:spcBef>
                <a:spcPts val="325"/>
              </a:spcBef>
              <a:buFont typeface="Calibri" panose="020F0502020204030204"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dirty="0">
                <a:latin typeface="Times New Roman" panose="02020603050405020304" pitchFamily="18" charset="0"/>
                <a:ea typeface="Arial" panose="020B0604020202020204" pitchFamily="34" charset="0"/>
                <a:cs typeface="Times New Roman" panose="02020603050405020304" pitchFamily="18" charset="0"/>
              </a:rPr>
              <a:t>Problem Statement</a:t>
            </a:r>
            <a:endParaRPr lang="en-US" altLang="en-US" sz="2000" dirty="0">
              <a:latin typeface="Times New Roman" panose="02020603050405020304" pitchFamily="18" charset="0"/>
              <a:ea typeface="Arial" panose="020B0604020202020204" pitchFamily="34" charset="0"/>
              <a:cs typeface="Times New Roman" panose="02020603050405020304" pitchFamily="18" charset="0"/>
            </a:endParaRPr>
          </a:p>
          <a:p>
            <a:pPr marL="457200" lvl="0" indent="-457200" algn="just" eaLnBrk="1" hangingPunct="1">
              <a:lnSpc>
                <a:spcPct val="150000"/>
              </a:lnSpc>
              <a:spcBef>
                <a:spcPts val="325"/>
              </a:spcBef>
              <a:buFont typeface="Calibri" panose="020F0502020204030204"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dirty="0">
                <a:latin typeface="Times New Roman" panose="02020603050405020304" pitchFamily="18" charset="0"/>
                <a:ea typeface="Arial" panose="020B0604020202020204" pitchFamily="34" charset="0"/>
                <a:cs typeface="Times New Roman" panose="02020603050405020304" pitchFamily="18" charset="0"/>
              </a:rPr>
              <a:t>Methodologies (Programming concepts relevant to problem statement)</a:t>
            </a:r>
            <a:endParaRPr lang="en-US" altLang="en-US" sz="2000" dirty="0">
              <a:latin typeface="Times New Roman" panose="02020603050405020304" pitchFamily="18" charset="0"/>
              <a:ea typeface="Arial" panose="020B0604020202020204" pitchFamily="34" charset="0"/>
              <a:cs typeface="Times New Roman" panose="02020603050405020304" pitchFamily="18" charset="0"/>
            </a:endParaRPr>
          </a:p>
          <a:p>
            <a:pPr marL="457200" lvl="0" indent="-457200" algn="just" eaLnBrk="1" hangingPunct="1">
              <a:lnSpc>
                <a:spcPct val="150000"/>
              </a:lnSpc>
              <a:spcBef>
                <a:spcPts val="325"/>
              </a:spcBef>
              <a:buFontTx/>
              <a:buAutoNum type="arabicPeriod" startAt="5"/>
            </a:pPr>
            <a:r>
              <a:rPr lang="en-US" altLang="en-US" sz="2000" dirty="0">
                <a:solidFill>
                  <a:schemeClr val="dk1"/>
                </a:solidFill>
                <a:latin typeface="Times New Roman" panose="02020603050405020304" pitchFamily="18" charset="0"/>
                <a:cs typeface="Times New Roman" panose="02020603050405020304" pitchFamily="18" charset="0"/>
              </a:rPr>
              <a:t>Architecture of the proposed system </a:t>
            </a:r>
            <a:endParaRPr lang="en-US" altLang="en-US" sz="2000" dirty="0">
              <a:solidFill>
                <a:schemeClr val="dk1"/>
              </a:solidFill>
              <a:latin typeface="Times New Roman" panose="02020603050405020304" pitchFamily="18" charset="0"/>
              <a:cs typeface="Times New Roman" panose="02020603050405020304" pitchFamily="18" charset="0"/>
            </a:endParaRPr>
          </a:p>
          <a:p>
            <a:pPr marL="457200" lvl="0" indent="-457200" algn="just" eaLnBrk="1" hangingPunct="1">
              <a:lnSpc>
                <a:spcPct val="150000"/>
              </a:lnSpc>
              <a:spcBef>
                <a:spcPts val="325"/>
              </a:spcBef>
              <a:buFontTx/>
              <a:buAutoNum type="arabicPeriod" startAt="5"/>
            </a:pPr>
            <a:r>
              <a:rPr lang="en-US" altLang="en-US" sz="2000" dirty="0">
                <a:latin typeface="Times New Roman" panose="02020603050405020304" pitchFamily="18" charset="0"/>
                <a:ea typeface="Arial" panose="020B0604020202020204" pitchFamily="34" charset="0"/>
                <a:cs typeface="Times New Roman" panose="02020603050405020304" pitchFamily="18" charset="0"/>
              </a:rPr>
              <a:t>List of Modules</a:t>
            </a:r>
            <a:endParaRPr lang="en-US" altLang="en-US" sz="2000" dirty="0">
              <a:latin typeface="Times New Roman" panose="02020603050405020304" pitchFamily="18" charset="0"/>
              <a:ea typeface="Arial" panose="020B0604020202020204" pitchFamily="34" charset="0"/>
              <a:cs typeface="Times New Roman" panose="02020603050405020304" pitchFamily="18" charset="0"/>
            </a:endParaRPr>
          </a:p>
          <a:p>
            <a:pPr marL="457200" lvl="0" indent="-457200" algn="just" eaLnBrk="1" hangingPunct="1">
              <a:lnSpc>
                <a:spcPct val="150000"/>
              </a:lnSpc>
              <a:spcBef>
                <a:spcPts val="325"/>
              </a:spcBef>
              <a:buFontTx/>
              <a:buAutoNum type="arabicPeriod" startAt="5"/>
            </a:pPr>
            <a:r>
              <a:rPr lang="en-US" altLang="en-US" sz="2000" dirty="0">
                <a:solidFill>
                  <a:schemeClr val="dk1"/>
                </a:solidFill>
                <a:latin typeface="Times New Roman" panose="02020603050405020304" pitchFamily="18" charset="0"/>
                <a:cs typeface="Times New Roman" panose="02020603050405020304" pitchFamily="18" charset="0"/>
              </a:rPr>
              <a:t>Merits </a:t>
            </a:r>
            <a:endParaRPr lang="zh-CN" altLang="en-US" sz="2000" dirty="0">
              <a:latin typeface="Times New Roman" panose="02020603050405020304" pitchFamily="18" charset="0"/>
              <a:cs typeface="Times New Roman" panose="02020603050405020304" pitchFamily="18" charset="0"/>
            </a:endParaRPr>
          </a:p>
          <a:p>
            <a:pPr marL="457200" lvl="0" indent="-457200" algn="just" eaLnBrk="1" hangingPunct="1">
              <a:lnSpc>
                <a:spcPct val="150000"/>
              </a:lnSpc>
              <a:spcBef>
                <a:spcPts val="325"/>
              </a:spcBef>
              <a:buFontTx/>
              <a:buAutoNum type="arabicPeriod" startAt="5"/>
            </a:pPr>
            <a:r>
              <a:rPr lang="en-US" altLang="en-US" sz="2000" dirty="0">
                <a:solidFill>
                  <a:schemeClr val="dk1"/>
                </a:solidFill>
                <a:latin typeface="Times New Roman" panose="02020603050405020304" pitchFamily="18" charset="0"/>
                <a:cs typeface="Times New Roman" panose="02020603050405020304" pitchFamily="18" charset="0"/>
              </a:rPr>
              <a:t>Results and Discussion</a:t>
            </a:r>
            <a:endParaRPr lang="zh-CN" altLang="en-US" sz="2000" dirty="0">
              <a:latin typeface="Times New Roman" panose="02020603050405020304" pitchFamily="18" charset="0"/>
              <a:cs typeface="Times New Roman" panose="02020603050405020304" pitchFamily="18" charset="0"/>
            </a:endParaRPr>
          </a:p>
          <a:p>
            <a:pPr marL="457200" lvl="0" indent="-457200" algn="just" eaLnBrk="1" hangingPunct="1">
              <a:lnSpc>
                <a:spcPct val="150000"/>
              </a:lnSpc>
              <a:spcBef>
                <a:spcPts val="325"/>
              </a:spcBef>
              <a:buFontTx/>
              <a:buAutoNum type="arabicPeriod" startAt="5"/>
            </a:pPr>
            <a:r>
              <a:rPr lang="en-US" altLang="en-US" sz="2000" dirty="0">
                <a:solidFill>
                  <a:schemeClr val="dk1"/>
                </a:solidFill>
                <a:latin typeface="Times New Roman" panose="02020603050405020304" pitchFamily="18" charset="0"/>
                <a:cs typeface="Times New Roman" panose="02020603050405020304" pitchFamily="18" charset="0"/>
              </a:rPr>
              <a:t>Queries</a:t>
            </a:r>
            <a:endParaRPr lang="zh-CN" altLang="en-US" sz="2000" dirty="0">
              <a:latin typeface="Times New Roman" panose="02020603050405020304" pitchFamily="18" charset="0"/>
              <a:cs typeface="Times New Roman" panose="02020603050405020304" pitchFamily="18" charset="0"/>
            </a:endParaRPr>
          </a:p>
          <a:p>
            <a:pPr marL="457200" lvl="0" indent="-457200" algn="just" eaLnBrk="1" hangingPunct="1">
              <a:lnSpc>
                <a:spcPct val="150000"/>
              </a:lnSpc>
              <a:spcBef>
                <a:spcPts val="325"/>
              </a:spcBef>
              <a:buFontTx/>
              <a:buNone/>
            </a:pPr>
            <a:endParaRPr lang="en-US" altLang="en-US" sz="2000" b="1" dirty="0">
              <a:solidFill>
                <a:schemeClr val="dk1"/>
              </a:solidFill>
              <a:latin typeface="Arial" panose="020B0604020202020204" pitchFamily="34" charset="0"/>
            </a:endParaRPr>
          </a:p>
        </p:txBody>
      </p:sp>
      <p:pic>
        <p:nvPicPr>
          <p:cNvPr id="2097154" name="Picture 3"/>
          <p:cNvPicPr/>
          <p:nvPr/>
        </p:nvPicPr>
        <p:blipFill>
          <a:blip r:embed="rId1"/>
          <a:srcRect/>
          <a:stretch>
            <a:fillRect/>
          </a:stretch>
        </p:blipFill>
        <p:spPr>
          <a:xfrm>
            <a:off x="831850" y="214312"/>
            <a:ext cx="1066800" cy="1057275"/>
          </a:xfrm>
          <a:prstGeom prst="rect">
            <a:avLst/>
          </a:prstGeom>
          <a:noFill/>
          <a:ln>
            <a:noFill/>
          </a:ln>
        </p:spPr>
      </p:pic>
      <p:pic>
        <p:nvPicPr>
          <p:cNvPr id="2097155" name="Picture 5"/>
          <p:cNvPicPr/>
          <p:nvPr/>
        </p:nvPicPr>
        <p:blipFill>
          <a:blip r:embed="rId2"/>
          <a:srcRect/>
          <a:stretch>
            <a:fillRect/>
          </a:stretch>
        </p:blipFill>
        <p:spPr>
          <a:xfrm>
            <a:off x="10336212" y="258762"/>
            <a:ext cx="1154112" cy="1103312"/>
          </a:xfrm>
          <a:prstGeom prst="rect">
            <a:avLst/>
          </a:prstGeom>
          <a:noFill/>
          <a:ln>
            <a:noFill/>
          </a:ln>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07" name="Date Placeholder 1048654"/>
          <p:cNvSpPr>
            <a:spLocks noGrp="1"/>
          </p:cNvSpPr>
          <p:nvPr>
            <p:ph type="dt"/>
          </p:nvPr>
        </p:nvSpPr>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eaLnBrk="1" hangingPunct="1">
              <a:buClr>
                <a:srgbClr val="000000"/>
              </a:buClr>
              <a:buFont typeface="Times New Roman" panose="02020603050405020304" pitchFamily="18" charset="0"/>
              <a:buNone/>
              <a:tabLst>
                <a:tab pos="457200" algn="l"/>
                <a:tab pos="914400" algn="l"/>
                <a:tab pos="1371600" algn="l"/>
                <a:tab pos="1828800" algn="l"/>
              </a:tabLst>
            </a:pPr>
            <a:r>
              <a:rPr lang="en-US" altLang="en-US" sz="1200">
                <a:solidFill>
                  <a:srgbClr val="8B8B8B"/>
                </a:solidFill>
                <a:latin typeface="Calibri" panose="020F0502020204030204" pitchFamily="34" charset="0"/>
                <a:ea typeface="DejaVu Sans"/>
              </a:rPr>
              <a:t>2/7/20</a:t>
            </a:r>
            <a:endParaRPr lang="en-US" altLang="en-US" sz="1200">
              <a:solidFill>
                <a:srgbClr val="8B8B8B"/>
              </a:solidFill>
              <a:latin typeface="Calibri" panose="020F0502020204030204" pitchFamily="34" charset="0"/>
              <a:ea typeface="DejaVu Sans"/>
            </a:endParaRPr>
          </a:p>
        </p:txBody>
      </p:sp>
      <p:pic>
        <p:nvPicPr>
          <p:cNvPr id="2097156" name="Picture 3"/>
          <p:cNvPicPr/>
          <p:nvPr/>
        </p:nvPicPr>
        <p:blipFill>
          <a:blip r:embed="rId1"/>
          <a:srcRect/>
          <a:stretch>
            <a:fillRect/>
          </a:stretch>
        </p:blipFill>
        <p:spPr>
          <a:xfrm>
            <a:off x="831850" y="214312"/>
            <a:ext cx="1066800" cy="1057275"/>
          </a:xfrm>
          <a:prstGeom prst="rect">
            <a:avLst/>
          </a:prstGeom>
          <a:noFill/>
          <a:ln>
            <a:noFill/>
          </a:ln>
        </p:spPr>
      </p:pic>
      <p:pic>
        <p:nvPicPr>
          <p:cNvPr id="2097157" name="Picture 5"/>
          <p:cNvPicPr/>
          <p:nvPr/>
        </p:nvPicPr>
        <p:blipFill>
          <a:blip r:embed="rId2"/>
          <a:srcRect/>
          <a:stretch>
            <a:fillRect/>
          </a:stretch>
        </p:blipFill>
        <p:spPr>
          <a:xfrm>
            <a:off x="10336212" y="258762"/>
            <a:ext cx="1154112" cy="1103312"/>
          </a:xfrm>
          <a:prstGeom prst="rect">
            <a:avLst/>
          </a:prstGeom>
          <a:noFill/>
          <a:ln>
            <a:noFill/>
          </a:ln>
        </p:spPr>
      </p:pic>
      <p:sp>
        <p:nvSpPr>
          <p:cNvPr id="1048608" name="TextBox 1048663"/>
          <p:cNvSpPr txBox="1"/>
          <p:nvPr/>
        </p:nvSpPr>
        <p:spPr>
          <a:xfrm>
            <a:off x="4738678" y="500042"/>
            <a:ext cx="4000000" cy="646331"/>
          </a:xfrm>
          <a:prstGeom prst="rect">
            <a:avLst/>
          </a:prstGeom>
        </p:spPr>
        <p:txBody>
          <a:bodyPr wrap="square" rtlCol="0">
            <a:spAutoFit/>
          </a:bodyPr>
          <a:p>
            <a:r>
              <a:rPr lang="en-US" sz="3600" b="1" dirty="0">
                <a:solidFill>
                  <a:srgbClr val="000000"/>
                </a:solidFill>
                <a:latin typeface="Times New Roman" panose="02020603050405020304" pitchFamily="18" charset="0"/>
                <a:cs typeface="Times New Roman" panose="02020603050405020304" pitchFamily="18" charset="0"/>
              </a:rPr>
              <a:t>OBJECTIVE</a:t>
            </a:r>
            <a:endParaRPr lang="en-IN" sz="2800" b="1" dirty="0">
              <a:solidFill>
                <a:srgbClr val="000000"/>
              </a:solidFill>
              <a:latin typeface="Times New Roman" panose="02020603050405020304" pitchFamily="18" charset="0"/>
              <a:cs typeface="Times New Roman" panose="02020603050405020304" pitchFamily="18" charset="0"/>
            </a:endParaRPr>
          </a:p>
        </p:txBody>
      </p:sp>
      <p:sp>
        <p:nvSpPr>
          <p:cNvPr id="1048609" name="TextBox 1048664"/>
          <p:cNvSpPr txBox="1"/>
          <p:nvPr/>
        </p:nvSpPr>
        <p:spPr>
          <a:xfrm>
            <a:off x="1353642" y="2080498"/>
            <a:ext cx="9814455" cy="3322955"/>
          </a:xfrm>
          <a:prstGeom prst="rect">
            <a:avLst/>
          </a:prstGeom>
        </p:spPr>
        <p:txBody>
          <a:bodyPr wrap="square" rtlCol="0">
            <a:spAutoFit/>
          </a:bodyPr>
          <a:p>
            <a:pPr algn="just">
              <a:lnSpc>
                <a:spcPct val="150000"/>
              </a:lnSpc>
            </a:pPr>
            <a:r>
              <a:rPr lang="en-US" sz="2800" dirty="0">
                <a:solidFill>
                  <a:srgbClr val="000000"/>
                </a:solidFill>
                <a:latin typeface="Times New Roman" panose="02020603050405020304" pitchFamily="18" charset="0"/>
                <a:cs typeface="Times New Roman" panose="02020603050405020304" pitchFamily="18" charset="0"/>
              </a:rPr>
              <a:t>The</a:t>
            </a:r>
            <a:r>
              <a:rPr lang="en-IN" altLang="en-US" sz="2800" dirty="0">
                <a:solidFill>
                  <a:srgbClr val="000000"/>
                </a:solidFill>
                <a:latin typeface="Times New Roman" panose="02020603050405020304" pitchFamily="18" charset="0"/>
                <a:cs typeface="Times New Roman" panose="02020603050405020304" pitchFamily="18" charset="0"/>
              </a:rPr>
              <a:t> </a:t>
            </a:r>
            <a:r>
              <a:rPr lang="en-US" altLang="en-US" sz="2800" dirty="0">
                <a:solidFill>
                  <a:srgbClr val="000000"/>
                </a:solidFill>
                <a:latin typeface="Times New Roman" panose="02020603050405020304" pitchFamily="18" charset="0"/>
                <a:cs typeface="Times New Roman" panose="02020603050405020304" pitchFamily="18" charset="0"/>
              </a:rPr>
              <a:t>objective of the "Smart Traffic Light Controller" is to develop an interactive and efficient system that dynamically adjusts traffic signal timings based on vehicle density. It ensures smoother traffic flow by optimizing signal cycles and provides a user-friendly graphical interface for monitoring and visualization.</a:t>
            </a:r>
            <a:endParaRPr lang="en-US" altLang="en-US" sz="28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0" name="Date Placeholder 1048655"/>
          <p:cNvSpPr>
            <a:spLocks noGrp="1"/>
          </p:cNvSpPr>
          <p:nvPr>
            <p:ph type="dt"/>
          </p:nvPr>
        </p:nvSpPr>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eaLnBrk="1" hangingPunct="1">
              <a:buClr>
                <a:srgbClr val="000000"/>
              </a:buClr>
              <a:buFont typeface="Times New Roman" panose="02020603050405020304" pitchFamily="18" charset="0"/>
              <a:buNone/>
              <a:tabLst>
                <a:tab pos="457200" algn="l"/>
                <a:tab pos="914400" algn="l"/>
                <a:tab pos="1371600" algn="l"/>
                <a:tab pos="1828800" algn="l"/>
              </a:tabLst>
            </a:pPr>
            <a:r>
              <a:rPr lang="en-US" altLang="en-US" sz="1200">
                <a:solidFill>
                  <a:srgbClr val="8B8B8B"/>
                </a:solidFill>
                <a:latin typeface="Calibri" panose="020F0502020204030204" pitchFamily="34" charset="0"/>
                <a:ea typeface="DejaVu Sans"/>
              </a:rPr>
              <a:t>2/7/20</a:t>
            </a:r>
            <a:endParaRPr lang="en-US" altLang="en-US" sz="1200">
              <a:solidFill>
                <a:srgbClr val="8B8B8B"/>
              </a:solidFill>
              <a:latin typeface="Calibri" panose="020F0502020204030204" pitchFamily="34" charset="0"/>
              <a:ea typeface="DejaVu Sans"/>
            </a:endParaRPr>
          </a:p>
        </p:txBody>
      </p:sp>
      <p:pic>
        <p:nvPicPr>
          <p:cNvPr id="2097158" name="Picture 3"/>
          <p:cNvPicPr/>
          <p:nvPr/>
        </p:nvPicPr>
        <p:blipFill>
          <a:blip r:embed="rId1"/>
          <a:srcRect/>
          <a:stretch>
            <a:fillRect/>
          </a:stretch>
        </p:blipFill>
        <p:spPr>
          <a:xfrm>
            <a:off x="831850" y="214312"/>
            <a:ext cx="1066800" cy="1057275"/>
          </a:xfrm>
          <a:prstGeom prst="rect">
            <a:avLst/>
          </a:prstGeom>
          <a:noFill/>
          <a:ln>
            <a:noFill/>
          </a:ln>
        </p:spPr>
      </p:pic>
      <p:pic>
        <p:nvPicPr>
          <p:cNvPr id="2097159" name="Picture 5"/>
          <p:cNvPicPr/>
          <p:nvPr/>
        </p:nvPicPr>
        <p:blipFill>
          <a:blip r:embed="rId2"/>
          <a:srcRect/>
          <a:stretch>
            <a:fillRect/>
          </a:stretch>
        </p:blipFill>
        <p:spPr>
          <a:xfrm>
            <a:off x="10336212" y="258762"/>
            <a:ext cx="1154112" cy="1103312"/>
          </a:xfrm>
          <a:prstGeom prst="rect">
            <a:avLst/>
          </a:prstGeom>
          <a:noFill/>
          <a:ln>
            <a:noFill/>
          </a:ln>
        </p:spPr>
      </p:pic>
      <p:sp>
        <p:nvSpPr>
          <p:cNvPr id="1048611" name="TextBox 1048665"/>
          <p:cNvSpPr txBox="1"/>
          <p:nvPr/>
        </p:nvSpPr>
        <p:spPr>
          <a:xfrm>
            <a:off x="3791835" y="548798"/>
            <a:ext cx="5010599" cy="523220"/>
          </a:xfrm>
          <a:prstGeom prst="rect">
            <a:avLst/>
          </a:prstGeom>
        </p:spPr>
        <p:txBody>
          <a:bodyPr wrap="square" rtlCol="0">
            <a:spAutoFit/>
          </a:bodyPr>
          <a:p>
            <a:r>
              <a:rPr lang="en-US" sz="2800" b="1" dirty="0">
                <a:solidFill>
                  <a:srgbClr val="000000"/>
                </a:solidFill>
                <a:latin typeface="Times New Roman" panose="02020603050405020304" pitchFamily="18" charset="0"/>
                <a:cs typeface="Times New Roman" panose="02020603050405020304" pitchFamily="18" charset="0"/>
              </a:rPr>
              <a:t>PROBLEM INTRODUCTION </a:t>
            </a:r>
            <a:endParaRPr lang="en-IN" sz="2800" b="1" dirty="0">
              <a:solidFill>
                <a:srgbClr val="000000"/>
              </a:solidFill>
              <a:latin typeface="Times New Roman" panose="02020603050405020304" pitchFamily="18" charset="0"/>
              <a:cs typeface="Times New Roman" panose="02020603050405020304" pitchFamily="18" charset="0"/>
            </a:endParaRPr>
          </a:p>
        </p:txBody>
      </p:sp>
      <p:sp>
        <p:nvSpPr>
          <p:cNvPr id="1048612" name="TextBox 1048666"/>
          <p:cNvSpPr txBox="1"/>
          <p:nvPr/>
        </p:nvSpPr>
        <p:spPr>
          <a:xfrm>
            <a:off x="910920" y="1556986"/>
            <a:ext cx="10405454" cy="4615815"/>
          </a:xfrm>
          <a:prstGeom prst="rect">
            <a:avLst/>
          </a:prstGeom>
        </p:spPr>
        <p:txBody>
          <a:bodyPr wrap="square" rtlCol="0">
            <a:spAutoFit/>
          </a:bodyPr>
          <a:p>
            <a:pPr algn="just">
              <a:lnSpc>
                <a:spcPct val="150000"/>
              </a:lnSpc>
            </a:pPr>
            <a:r>
              <a:rPr lang="en-US" sz="2800" dirty="0">
                <a:solidFill>
                  <a:srgbClr val="000000"/>
                </a:solidFill>
                <a:latin typeface="Times New Roman" panose="02020603050405020304" pitchFamily="18" charset="0"/>
                <a:cs typeface="Times New Roman" panose="02020603050405020304" pitchFamily="18" charset="0"/>
              </a:rPr>
              <a:t>The</a:t>
            </a:r>
            <a:r>
              <a:rPr lang="en-US" altLang="en-US" sz="2800" dirty="0">
                <a:solidFill>
                  <a:srgbClr val="000000"/>
                </a:solidFill>
                <a:latin typeface="Times New Roman" panose="02020603050405020304" pitchFamily="18" charset="0"/>
                <a:cs typeface="Times New Roman" panose="02020603050405020304" pitchFamily="18" charset="0"/>
              </a:rPr>
              <a:t>"Smart Traffic Light Controller" is a Java-based application designed to optimize traffic management at intersections. The system features modules for user input of vehicle density, dynamic adjustment of signal timings, and real-time visualization of traffic lights. It ensures smoother traffic flow and reduces congestion, with provisions for user interaction and system monitoring to maintain efficiency and reliability.</a:t>
            </a:r>
            <a:r>
              <a:rPr lang="en-US" sz="2800" dirty="0">
                <a:solidFill>
                  <a:srgbClr val="000000"/>
                </a:solidFill>
                <a:latin typeface="Times New Roman" panose="02020603050405020304" pitchFamily="18" charset="0"/>
                <a:cs typeface="Times New Roman" panose="02020603050405020304" pitchFamily="18" charset="0"/>
              </a:rPr>
              <a:t>.</a:t>
            </a:r>
            <a:endParaRPr lang="en-IN" sz="28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3" name="Date Placeholder 1048656"/>
          <p:cNvSpPr>
            <a:spLocks noGrp="1"/>
          </p:cNvSpPr>
          <p:nvPr>
            <p:ph type="dt"/>
          </p:nvPr>
        </p:nvSpPr>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eaLnBrk="1" hangingPunct="1">
              <a:buClr>
                <a:srgbClr val="000000"/>
              </a:buClr>
              <a:buFont typeface="Times New Roman" panose="02020603050405020304" pitchFamily="18" charset="0"/>
              <a:buNone/>
              <a:tabLst>
                <a:tab pos="457200" algn="l"/>
                <a:tab pos="914400" algn="l"/>
                <a:tab pos="1371600" algn="l"/>
                <a:tab pos="1828800" algn="l"/>
              </a:tabLst>
            </a:pPr>
            <a:r>
              <a:rPr lang="en-US" altLang="en-US" sz="1200">
                <a:solidFill>
                  <a:srgbClr val="8B8B8B"/>
                </a:solidFill>
                <a:latin typeface="Calibri" panose="020F0502020204030204" pitchFamily="34" charset="0"/>
                <a:ea typeface="DejaVu Sans"/>
              </a:rPr>
              <a:t>2/7/20</a:t>
            </a:r>
            <a:endParaRPr lang="en-US" altLang="en-US" sz="1200">
              <a:solidFill>
                <a:srgbClr val="8B8B8B"/>
              </a:solidFill>
              <a:latin typeface="Calibri" panose="020F0502020204030204" pitchFamily="34" charset="0"/>
              <a:ea typeface="DejaVu Sans"/>
            </a:endParaRPr>
          </a:p>
        </p:txBody>
      </p:sp>
      <p:pic>
        <p:nvPicPr>
          <p:cNvPr id="2097160" name="Picture 5"/>
          <p:cNvPicPr/>
          <p:nvPr/>
        </p:nvPicPr>
        <p:blipFill>
          <a:blip r:embed="rId1"/>
          <a:srcRect/>
          <a:stretch>
            <a:fillRect/>
          </a:stretch>
        </p:blipFill>
        <p:spPr>
          <a:xfrm>
            <a:off x="10336212" y="258762"/>
            <a:ext cx="1154112" cy="1103312"/>
          </a:xfrm>
          <a:prstGeom prst="rect">
            <a:avLst/>
          </a:prstGeom>
          <a:noFill/>
          <a:ln>
            <a:noFill/>
          </a:ln>
        </p:spPr>
      </p:pic>
      <p:pic>
        <p:nvPicPr>
          <p:cNvPr id="2097161" name="Picture 3"/>
          <p:cNvPicPr/>
          <p:nvPr/>
        </p:nvPicPr>
        <p:blipFill>
          <a:blip r:embed="rId2"/>
          <a:srcRect/>
          <a:stretch>
            <a:fillRect/>
          </a:stretch>
        </p:blipFill>
        <p:spPr>
          <a:xfrm>
            <a:off x="831850" y="214312"/>
            <a:ext cx="1066800" cy="1057275"/>
          </a:xfrm>
          <a:prstGeom prst="rect">
            <a:avLst/>
          </a:prstGeom>
          <a:noFill/>
          <a:ln>
            <a:noFill/>
          </a:ln>
        </p:spPr>
      </p:pic>
      <p:sp>
        <p:nvSpPr>
          <p:cNvPr id="1048614" name="TextBox 1048667"/>
          <p:cNvSpPr txBox="1"/>
          <p:nvPr/>
        </p:nvSpPr>
        <p:spPr>
          <a:xfrm>
            <a:off x="3759134" y="555148"/>
            <a:ext cx="5122948" cy="521970"/>
          </a:xfrm>
          <a:prstGeom prst="rect">
            <a:avLst/>
          </a:prstGeom>
        </p:spPr>
        <p:txBody>
          <a:bodyPr wrap="square" rtlCol="0">
            <a:spAutoFit/>
          </a:bodyPr>
          <a:p>
            <a:r>
              <a:rPr lang="en-IN" altLang="en-US" sz="2800" b="1" dirty="0">
                <a:solidFill>
                  <a:srgbClr val="000000"/>
                </a:solidFill>
                <a:latin typeface="Times New Roman" panose="02020603050405020304" pitchFamily="18" charset="0"/>
                <a:cs typeface="Times New Roman" panose="02020603050405020304" pitchFamily="18" charset="0"/>
              </a:rPr>
              <a:t>    </a:t>
            </a:r>
            <a:r>
              <a:rPr lang="en-US" sz="2800" b="1" dirty="0">
                <a:solidFill>
                  <a:srgbClr val="000000"/>
                </a:solidFill>
                <a:latin typeface="Times New Roman" panose="02020603050405020304" pitchFamily="18" charset="0"/>
                <a:cs typeface="Times New Roman" panose="02020603050405020304" pitchFamily="18" charset="0"/>
              </a:rPr>
              <a:t>PROBLEM STATEMENT </a:t>
            </a:r>
            <a:endParaRPr lang="en-IN" sz="2800" b="1" dirty="0">
              <a:solidFill>
                <a:srgbClr val="000000"/>
              </a:solidFill>
              <a:latin typeface="Times New Roman" panose="02020603050405020304" pitchFamily="18" charset="0"/>
              <a:cs typeface="Times New Roman" panose="02020603050405020304" pitchFamily="18" charset="0"/>
            </a:endParaRPr>
          </a:p>
        </p:txBody>
      </p:sp>
      <p:sp>
        <p:nvSpPr>
          <p:cNvPr id="1048615" name="TextBox 1048668"/>
          <p:cNvSpPr txBox="1"/>
          <p:nvPr/>
        </p:nvSpPr>
        <p:spPr>
          <a:xfrm>
            <a:off x="767997" y="1457562"/>
            <a:ext cx="10787138" cy="5262245"/>
          </a:xfrm>
          <a:prstGeom prst="rect">
            <a:avLst/>
          </a:prstGeom>
        </p:spPr>
        <p:txBody>
          <a:bodyPr wrap="square" rtlCol="0">
            <a:spAutoFit/>
          </a:bodyPr>
          <a:p>
            <a:pPr algn="just">
              <a:lnSpc>
                <a:spcPct val="150000"/>
              </a:lnSpc>
            </a:pPr>
            <a:r>
              <a:rPr lang="en-US" altLang="en-US" sz="2800" dirty="0">
                <a:solidFill>
                  <a:srgbClr val="000000"/>
                </a:solidFill>
              </a:rPr>
              <a:t>Traditional traffic light systems operate on fixed cycles, leading to inefficiencies such as unnecessary delays and congestion during peak hours. These systems fail to adapt to varying traffic densities, causing frustration for commuters and increased fuel consumption. The "Smart Traffic Light Controller" aims to address these issues by dynamically adjusting signal timings based on real-time traffic density, ensuring smoother traffic flow and reducing delays at intersections.</a:t>
            </a:r>
            <a:endParaRPr lang="en-US" altLang="en-US" sz="2800" dirty="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6" name="Date Placeholder 1048657"/>
          <p:cNvSpPr>
            <a:spLocks noGrp="1"/>
          </p:cNvSpPr>
          <p:nvPr>
            <p:ph type="dt"/>
          </p:nvPr>
        </p:nvSpPr>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eaLnBrk="1" hangingPunct="1">
              <a:buClr>
                <a:srgbClr val="000000"/>
              </a:buClr>
              <a:buFont typeface="Times New Roman" panose="02020603050405020304" pitchFamily="18" charset="0"/>
              <a:buNone/>
              <a:tabLst>
                <a:tab pos="457200" algn="l"/>
                <a:tab pos="914400" algn="l"/>
                <a:tab pos="1371600" algn="l"/>
                <a:tab pos="1828800" algn="l"/>
              </a:tabLst>
            </a:pPr>
            <a:r>
              <a:rPr lang="en-US" altLang="en-US" sz="1200">
                <a:solidFill>
                  <a:srgbClr val="8B8B8B"/>
                </a:solidFill>
                <a:latin typeface="Calibri" panose="020F0502020204030204" pitchFamily="34" charset="0"/>
                <a:ea typeface="DejaVu Sans"/>
              </a:rPr>
              <a:t>2/7/20</a:t>
            </a:r>
            <a:endParaRPr lang="en-US" altLang="en-US" sz="1200">
              <a:solidFill>
                <a:srgbClr val="8B8B8B"/>
              </a:solidFill>
              <a:latin typeface="Calibri" panose="020F0502020204030204" pitchFamily="34" charset="0"/>
              <a:ea typeface="DejaVu Sans"/>
            </a:endParaRPr>
          </a:p>
        </p:txBody>
      </p:sp>
      <p:pic>
        <p:nvPicPr>
          <p:cNvPr id="2097162" name="Picture 5"/>
          <p:cNvPicPr/>
          <p:nvPr/>
        </p:nvPicPr>
        <p:blipFill>
          <a:blip r:embed="rId1"/>
          <a:srcRect/>
          <a:stretch>
            <a:fillRect/>
          </a:stretch>
        </p:blipFill>
        <p:spPr>
          <a:xfrm>
            <a:off x="10336212" y="258762"/>
            <a:ext cx="1154112" cy="1103312"/>
          </a:xfrm>
          <a:prstGeom prst="rect">
            <a:avLst/>
          </a:prstGeom>
          <a:noFill/>
          <a:ln>
            <a:noFill/>
          </a:ln>
        </p:spPr>
      </p:pic>
      <p:pic>
        <p:nvPicPr>
          <p:cNvPr id="2097163" name="Picture 3"/>
          <p:cNvPicPr/>
          <p:nvPr/>
        </p:nvPicPr>
        <p:blipFill>
          <a:blip r:embed="rId2"/>
          <a:srcRect/>
          <a:stretch>
            <a:fillRect/>
          </a:stretch>
        </p:blipFill>
        <p:spPr>
          <a:xfrm>
            <a:off x="831850" y="214312"/>
            <a:ext cx="1066800" cy="1057275"/>
          </a:xfrm>
          <a:prstGeom prst="rect">
            <a:avLst/>
          </a:prstGeom>
          <a:noFill/>
          <a:ln>
            <a:noFill/>
          </a:ln>
        </p:spPr>
      </p:pic>
      <p:sp>
        <p:nvSpPr>
          <p:cNvPr id="1048617" name="TextBox 1048669"/>
          <p:cNvSpPr txBox="1"/>
          <p:nvPr/>
        </p:nvSpPr>
        <p:spPr>
          <a:xfrm>
            <a:off x="2738414" y="428604"/>
            <a:ext cx="7319795" cy="954107"/>
          </a:xfrm>
          <a:prstGeom prst="rect">
            <a:avLst/>
          </a:prstGeom>
        </p:spPr>
        <p:txBody>
          <a:bodyPr wrap="square" rtlCol="0">
            <a:spAutoFit/>
          </a:bodyPr>
          <a:p>
            <a:r>
              <a:rPr lang="en-US" sz="2800" b="1" dirty="0">
                <a:solidFill>
                  <a:srgbClr val="000000"/>
                </a:solidFill>
                <a:latin typeface="Times New Roman" panose="02020603050405020304" pitchFamily="18" charset="0"/>
                <a:cs typeface="Times New Roman" panose="02020603050405020304" pitchFamily="18" charset="0"/>
              </a:rPr>
              <a:t>Methodologies (Programming Concepts Relevant to Problem Statement):</a:t>
            </a:r>
            <a:endParaRPr lang="en-IN" sz="2800" b="1" dirty="0">
              <a:solidFill>
                <a:srgbClr val="000000"/>
              </a:solidFill>
              <a:latin typeface="Times New Roman" panose="02020603050405020304" pitchFamily="18" charset="0"/>
              <a:cs typeface="Times New Roman" panose="02020603050405020304" pitchFamily="18" charset="0"/>
            </a:endParaRPr>
          </a:p>
        </p:txBody>
      </p:sp>
      <p:sp>
        <p:nvSpPr>
          <p:cNvPr id="1048618" name="TextBox 1048670"/>
          <p:cNvSpPr txBox="1"/>
          <p:nvPr/>
        </p:nvSpPr>
        <p:spPr>
          <a:xfrm>
            <a:off x="695606" y="1412776"/>
            <a:ext cx="11072890" cy="5262245"/>
          </a:xfrm>
          <a:prstGeom prst="rect">
            <a:avLst/>
          </a:prstGeom>
        </p:spPr>
        <p:txBody>
          <a:bodyPr wrap="square" rtlCol="0">
            <a:spAutoFit/>
          </a:bodyPr>
          <a:p>
            <a:pPr algn="just">
              <a:lnSpc>
                <a:spcPct val="150000"/>
              </a:lnSpc>
              <a:buFont typeface="Wingdings" panose="05000000000000000000" pitchFamily="2" charset="2"/>
              <a:buChar char="v"/>
            </a:pPr>
            <a:r>
              <a:rPr lang="en-US" altLang="en-US" sz="2800" dirty="0">
                <a:solidFill>
                  <a:srgbClr val="000000"/>
                </a:solidFill>
                <a:latin typeface="Times New Roman" panose="02020603050405020304" pitchFamily="18" charset="0"/>
                <a:cs typeface="Times New Roman" panose="02020603050405020304" pitchFamily="18" charset="0"/>
              </a:rPr>
              <a:t>Java AWT: Used to create an interactive graphical user interface for input and visualization.</a:t>
            </a:r>
            <a:endParaRPr lang="en-US" altLang="en-US" sz="2800" dirty="0">
              <a:solidFill>
                <a:srgbClr val="000000"/>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altLang="en-US" sz="2800" dirty="0">
                <a:solidFill>
                  <a:srgbClr val="000000"/>
                </a:solidFill>
                <a:latin typeface="Times New Roman" panose="02020603050405020304" pitchFamily="18" charset="0"/>
                <a:cs typeface="Times New Roman" panose="02020603050405020304" pitchFamily="18" charset="0"/>
              </a:rPr>
              <a:t>Multithreading: Ensures smooth operation by managing traffic light cycles concurrently.</a:t>
            </a:r>
            <a:endParaRPr lang="en-US" altLang="en-US" sz="2800" dirty="0">
              <a:solidFill>
                <a:srgbClr val="000000"/>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altLang="en-US" sz="2800" dirty="0">
                <a:solidFill>
                  <a:srgbClr val="000000"/>
                </a:solidFill>
                <a:latin typeface="Times New Roman" panose="02020603050405020304" pitchFamily="18" charset="0"/>
                <a:cs typeface="Times New Roman" panose="02020603050405020304" pitchFamily="18" charset="0"/>
              </a:rPr>
              <a:t>Conditional Logic: Adjusts signal timings dynamically based on vehicle density inputs.</a:t>
            </a:r>
            <a:endParaRPr lang="en-US" altLang="en-US" sz="2800" dirty="0">
              <a:solidFill>
                <a:srgbClr val="000000"/>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altLang="en-US" sz="2800" dirty="0">
                <a:solidFill>
                  <a:srgbClr val="000000"/>
                </a:solidFill>
                <a:latin typeface="Times New Roman" panose="02020603050405020304" pitchFamily="18" charset="0"/>
                <a:cs typeface="Times New Roman" panose="02020603050405020304" pitchFamily="18" charset="0"/>
              </a:rPr>
              <a:t>Event Handling: Captures and processes user actions like button clicks for interactivity.</a:t>
            </a:r>
            <a:endParaRPr lang="en-US" altLang="en-US" sz="28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9" name="Date Placeholder 1048658"/>
          <p:cNvSpPr>
            <a:spLocks noGrp="1"/>
          </p:cNvSpPr>
          <p:nvPr>
            <p:ph type="dt"/>
          </p:nvPr>
        </p:nvSpPr>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eaLnBrk="1" hangingPunct="1">
              <a:buClr>
                <a:srgbClr val="000000"/>
              </a:buClr>
              <a:buFont typeface="Times New Roman" panose="02020603050405020304" pitchFamily="18" charset="0"/>
              <a:buNone/>
              <a:tabLst>
                <a:tab pos="457200" algn="l"/>
                <a:tab pos="914400" algn="l"/>
                <a:tab pos="1371600" algn="l"/>
                <a:tab pos="1828800" algn="l"/>
              </a:tabLst>
            </a:pPr>
            <a:r>
              <a:rPr lang="en-US" altLang="en-US" sz="1200">
                <a:solidFill>
                  <a:srgbClr val="8B8B8B"/>
                </a:solidFill>
                <a:latin typeface="Calibri" panose="020F0502020204030204" pitchFamily="34" charset="0"/>
                <a:ea typeface="DejaVu Sans"/>
              </a:rPr>
              <a:t>2/7/20</a:t>
            </a:r>
            <a:endParaRPr lang="en-US" altLang="en-US" sz="1200">
              <a:solidFill>
                <a:srgbClr val="8B8B8B"/>
              </a:solidFill>
              <a:latin typeface="Calibri" panose="020F0502020204030204" pitchFamily="34" charset="0"/>
              <a:ea typeface="DejaVu Sans"/>
            </a:endParaRPr>
          </a:p>
        </p:txBody>
      </p:sp>
      <p:pic>
        <p:nvPicPr>
          <p:cNvPr id="2097164" name="Picture 5"/>
          <p:cNvPicPr/>
          <p:nvPr/>
        </p:nvPicPr>
        <p:blipFill>
          <a:blip r:embed="rId1"/>
          <a:srcRect/>
          <a:stretch>
            <a:fillRect/>
          </a:stretch>
        </p:blipFill>
        <p:spPr>
          <a:xfrm>
            <a:off x="10336212" y="258762"/>
            <a:ext cx="1154112" cy="1103312"/>
          </a:xfrm>
          <a:prstGeom prst="rect">
            <a:avLst/>
          </a:prstGeom>
          <a:noFill/>
          <a:ln>
            <a:noFill/>
          </a:ln>
        </p:spPr>
      </p:pic>
      <p:pic>
        <p:nvPicPr>
          <p:cNvPr id="2097165" name="Picture 3"/>
          <p:cNvPicPr/>
          <p:nvPr/>
        </p:nvPicPr>
        <p:blipFill>
          <a:blip r:embed="rId2"/>
          <a:srcRect/>
          <a:stretch>
            <a:fillRect/>
          </a:stretch>
        </p:blipFill>
        <p:spPr>
          <a:xfrm>
            <a:off x="831850" y="214312"/>
            <a:ext cx="1066800" cy="1057275"/>
          </a:xfrm>
          <a:prstGeom prst="rect">
            <a:avLst/>
          </a:prstGeom>
          <a:noFill/>
          <a:ln>
            <a:noFill/>
          </a:ln>
        </p:spPr>
      </p:pic>
      <p:sp>
        <p:nvSpPr>
          <p:cNvPr id="1048620" name="TextBox 1048671"/>
          <p:cNvSpPr txBox="1"/>
          <p:nvPr/>
        </p:nvSpPr>
        <p:spPr>
          <a:xfrm>
            <a:off x="3481120" y="555148"/>
            <a:ext cx="5229760" cy="523220"/>
          </a:xfrm>
          <a:prstGeom prst="rect">
            <a:avLst/>
          </a:prstGeom>
        </p:spPr>
        <p:txBody>
          <a:bodyPr wrap="square" rtlCol="0">
            <a:spAutoFit/>
          </a:bodyPr>
          <a:p>
            <a:r>
              <a:rPr lang="en-US" sz="2800" b="1" dirty="0">
                <a:solidFill>
                  <a:srgbClr val="000000"/>
                </a:solidFill>
                <a:latin typeface="Times New Roman" panose="02020603050405020304" pitchFamily="18" charset="0"/>
                <a:cs typeface="Times New Roman" panose="02020603050405020304" pitchFamily="18" charset="0"/>
              </a:rPr>
              <a:t>ARCHITECTURE DIAGRAM </a:t>
            </a:r>
            <a:endParaRPr lang="en-IN" sz="2800" b="1" dirty="0">
              <a:solidFill>
                <a:srgbClr val="000000"/>
              </a:solidFill>
              <a:latin typeface="Times New Roman" panose="02020603050405020304" pitchFamily="18" charset="0"/>
              <a:cs typeface="Times New Roman" panose="02020603050405020304" pitchFamily="18" charset="0"/>
            </a:endParaRPr>
          </a:p>
        </p:txBody>
      </p:sp>
      <p:sp>
        <p:nvSpPr>
          <p:cNvPr id="1048621" name="TextBox 7"/>
          <p:cNvSpPr txBox="1"/>
          <p:nvPr/>
        </p:nvSpPr>
        <p:spPr>
          <a:xfrm>
            <a:off x="5738810" y="5572140"/>
            <a:ext cx="1643074" cy="369332"/>
          </a:xfrm>
          <a:prstGeom prst="rect">
            <a:avLst/>
          </a:prstGeom>
          <a:noFill/>
        </p:spPr>
        <p:txBody>
          <a:bodyPr wrap="square" rtlCol="0">
            <a:spAutoFit/>
          </a:bodyPr>
          <a:p>
            <a:r>
              <a:rPr lang="en-US" dirty="0">
                <a:solidFill>
                  <a:schemeClr val="bg1"/>
                </a:solidFill>
              </a:rPr>
              <a:t>IIIIIIIIIIIIIIIIIII</a:t>
            </a:r>
            <a:endParaRPr lang="en-US" dirty="0">
              <a:solidFill>
                <a:schemeClr val="bg1"/>
              </a:solidFill>
            </a:endParaRPr>
          </a:p>
        </p:txBody>
      </p:sp>
      <p:sp>
        <p:nvSpPr>
          <p:cNvPr id="1048622" name="TextBox 9"/>
          <p:cNvSpPr txBox="1"/>
          <p:nvPr/>
        </p:nvSpPr>
        <p:spPr>
          <a:xfrm>
            <a:off x="6096000" y="5572140"/>
            <a:ext cx="500066" cy="358141"/>
          </a:xfrm>
          <a:prstGeom prst="rect">
            <a:avLst/>
          </a:prstGeom>
          <a:noFill/>
        </p:spPr>
        <p:txBody>
          <a:bodyPr wrap="square" rtlCol="0">
            <a:spAutoFit/>
          </a:bodyPr>
          <a:p>
            <a:r>
              <a:rPr lang="en-US" dirty="0">
                <a:solidFill>
                  <a:schemeClr val="bg1"/>
                </a:solidFill>
              </a:rPr>
              <a:t>IIIII</a:t>
            </a:r>
            <a:endParaRPr lang="en-US" dirty="0">
              <a:solidFill>
                <a:schemeClr val="bg1"/>
              </a:solidFill>
            </a:endParaRPr>
          </a:p>
        </p:txBody>
      </p:sp>
      <p:pic>
        <p:nvPicPr>
          <p:cNvPr id="2" name="Picture 1" descr="WhatsApp Image 2024-11-30 at 19.00.17_4b04648c"/>
          <p:cNvPicPr>
            <a:picLocks noChangeAspect="1"/>
          </p:cNvPicPr>
          <p:nvPr/>
        </p:nvPicPr>
        <p:blipFill>
          <a:blip r:embed="rId3"/>
          <a:stretch>
            <a:fillRect/>
          </a:stretch>
        </p:blipFill>
        <p:spPr>
          <a:xfrm>
            <a:off x="2711450" y="1383030"/>
            <a:ext cx="7033895" cy="49733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3" name="Date Placeholder 1048659"/>
          <p:cNvSpPr>
            <a:spLocks noGrp="1"/>
          </p:cNvSpPr>
          <p:nvPr>
            <p:ph type="dt"/>
          </p:nvPr>
        </p:nvSpPr>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eaLnBrk="1" hangingPunct="1">
              <a:buClr>
                <a:srgbClr val="000000"/>
              </a:buClr>
              <a:buFont typeface="Times New Roman" panose="02020603050405020304" pitchFamily="18" charset="0"/>
              <a:buNone/>
              <a:tabLst>
                <a:tab pos="457200" algn="l"/>
                <a:tab pos="914400" algn="l"/>
                <a:tab pos="1371600" algn="l"/>
                <a:tab pos="1828800" algn="l"/>
              </a:tabLst>
            </a:pPr>
            <a:r>
              <a:rPr lang="en-US" altLang="en-US" sz="1200">
                <a:solidFill>
                  <a:srgbClr val="8B8B8B"/>
                </a:solidFill>
                <a:latin typeface="Calibri" panose="020F0502020204030204" pitchFamily="34" charset="0"/>
                <a:ea typeface="DejaVu Sans"/>
              </a:rPr>
              <a:t>2/7/20</a:t>
            </a:r>
            <a:endParaRPr lang="en-US" altLang="en-US" sz="1200">
              <a:solidFill>
                <a:srgbClr val="8B8B8B"/>
              </a:solidFill>
              <a:latin typeface="Calibri" panose="020F0502020204030204" pitchFamily="34" charset="0"/>
              <a:ea typeface="DejaVu Sans"/>
            </a:endParaRPr>
          </a:p>
        </p:txBody>
      </p:sp>
      <p:pic>
        <p:nvPicPr>
          <p:cNvPr id="2097167" name="Picture 5"/>
          <p:cNvPicPr/>
          <p:nvPr/>
        </p:nvPicPr>
        <p:blipFill>
          <a:blip r:embed="rId1"/>
          <a:srcRect/>
          <a:stretch>
            <a:fillRect/>
          </a:stretch>
        </p:blipFill>
        <p:spPr>
          <a:xfrm>
            <a:off x="10336212" y="258762"/>
            <a:ext cx="1154112" cy="1103312"/>
          </a:xfrm>
          <a:prstGeom prst="rect">
            <a:avLst/>
          </a:prstGeom>
          <a:noFill/>
          <a:ln>
            <a:noFill/>
          </a:ln>
        </p:spPr>
      </p:pic>
      <p:pic>
        <p:nvPicPr>
          <p:cNvPr id="2097168" name="Picture 3"/>
          <p:cNvPicPr/>
          <p:nvPr/>
        </p:nvPicPr>
        <p:blipFill>
          <a:blip r:embed="rId2"/>
          <a:srcRect/>
          <a:stretch>
            <a:fillRect/>
          </a:stretch>
        </p:blipFill>
        <p:spPr>
          <a:xfrm>
            <a:off x="831850" y="214312"/>
            <a:ext cx="1066800" cy="1057275"/>
          </a:xfrm>
          <a:prstGeom prst="rect">
            <a:avLst/>
          </a:prstGeom>
          <a:noFill/>
          <a:ln>
            <a:noFill/>
          </a:ln>
        </p:spPr>
      </p:pic>
      <p:sp>
        <p:nvSpPr>
          <p:cNvPr id="1048624" name="TextBox 1048672"/>
          <p:cNvSpPr txBox="1"/>
          <p:nvPr/>
        </p:nvSpPr>
        <p:spPr>
          <a:xfrm>
            <a:off x="4792712" y="555148"/>
            <a:ext cx="4000000" cy="521970"/>
          </a:xfrm>
          <a:prstGeom prst="rect">
            <a:avLst/>
          </a:prstGeom>
        </p:spPr>
        <p:txBody>
          <a:bodyPr wrap="square" rtlCol="0">
            <a:spAutoFit/>
          </a:bodyPr>
          <a:p>
            <a:r>
              <a:rPr lang="en-IN" altLang="en-US" sz="2800" b="1" dirty="0">
                <a:solidFill>
                  <a:srgbClr val="000000"/>
                </a:solidFill>
                <a:latin typeface="Times New Roman" panose="02020603050405020304" pitchFamily="18" charset="0"/>
                <a:cs typeface="Times New Roman" panose="02020603050405020304" pitchFamily="18" charset="0"/>
              </a:rPr>
              <a:t>      </a:t>
            </a:r>
            <a:r>
              <a:rPr lang="en-US" sz="2800" b="1" dirty="0">
                <a:solidFill>
                  <a:srgbClr val="000000"/>
                </a:solidFill>
                <a:latin typeface="Times New Roman" panose="02020603050405020304" pitchFamily="18" charset="0"/>
                <a:cs typeface="Times New Roman" panose="02020603050405020304" pitchFamily="18" charset="0"/>
              </a:rPr>
              <a:t>MODULES</a:t>
            </a:r>
            <a:endParaRPr lang="en-IN" sz="2800" b="1" dirty="0">
              <a:solidFill>
                <a:srgbClr val="000000"/>
              </a:solidFill>
              <a:latin typeface="Times New Roman" panose="02020603050405020304" pitchFamily="18" charset="0"/>
              <a:cs typeface="Times New Roman" panose="02020603050405020304" pitchFamily="18" charset="0"/>
            </a:endParaRPr>
          </a:p>
        </p:txBody>
      </p:sp>
      <p:sp>
        <p:nvSpPr>
          <p:cNvPr id="1048625" name="TextBox 1048673"/>
          <p:cNvSpPr txBox="1"/>
          <p:nvPr/>
        </p:nvSpPr>
        <p:spPr>
          <a:xfrm>
            <a:off x="358775" y="1252220"/>
            <a:ext cx="11474450" cy="5104130"/>
          </a:xfrm>
          <a:prstGeom prst="rect">
            <a:avLst/>
          </a:prstGeom>
        </p:spPr>
        <p:txBody>
          <a:bodyPr wrap="square" rtlCol="0">
            <a:noAutofit/>
          </a:bodyPr>
          <a:p>
            <a:pPr algn="just">
              <a:lnSpc>
                <a:spcPct val="150000"/>
              </a:lnSpc>
              <a:buFont typeface="Wingdings" panose="05000000000000000000" pitchFamily="2" charset="2"/>
              <a:buChar char="v"/>
            </a:pPr>
            <a:r>
              <a:rPr lang="en-US" altLang="en-US" sz="2400" dirty="0">
                <a:solidFill>
                  <a:srgbClr val="000000"/>
                </a:solidFill>
                <a:latin typeface="Times New Roman" panose="02020603050405020304" pitchFamily="18" charset="0"/>
                <a:cs typeface="Times New Roman" panose="02020603050405020304" pitchFamily="18" charset="0"/>
              </a:rPr>
              <a:t>Input Module: Accepts vehicle density data for all directions through a graphical interface.</a:t>
            </a:r>
            <a:endParaRPr lang="en-US" altLang="en-US" sz="2400" dirty="0">
              <a:solidFill>
                <a:srgbClr val="000000"/>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altLang="en-US" sz="2400" dirty="0">
                <a:solidFill>
                  <a:srgbClr val="000000"/>
                </a:solidFill>
                <a:latin typeface="Times New Roman" panose="02020603050405020304" pitchFamily="18" charset="0"/>
                <a:cs typeface="Times New Roman" panose="02020603050405020304" pitchFamily="18" charset="0"/>
              </a:rPr>
              <a:t>Signal Timing Adjustment Module: Dynamically calculates and sets red, yellow, and green light durations based on density inputs.</a:t>
            </a:r>
            <a:endParaRPr lang="en-US" altLang="en-US" sz="2400" dirty="0">
              <a:solidFill>
                <a:srgbClr val="000000"/>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altLang="en-US" sz="2400" dirty="0">
                <a:solidFill>
                  <a:srgbClr val="000000"/>
                </a:solidFill>
                <a:latin typeface="Times New Roman" panose="02020603050405020304" pitchFamily="18" charset="0"/>
                <a:cs typeface="Times New Roman" panose="02020603050405020304" pitchFamily="18" charset="0"/>
              </a:rPr>
              <a:t>Traffic Light Simulation Module: Visually represents the current state of traffic lights for all directions.</a:t>
            </a:r>
            <a:endParaRPr lang="en-US" altLang="en-US" sz="2400" dirty="0">
              <a:solidFill>
                <a:srgbClr val="000000"/>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altLang="en-US" sz="2400" dirty="0">
                <a:solidFill>
                  <a:srgbClr val="000000"/>
                </a:solidFill>
                <a:latin typeface="Times New Roman" panose="02020603050405020304" pitchFamily="18" charset="0"/>
                <a:cs typeface="Times New Roman" panose="02020603050405020304" pitchFamily="18" charset="0"/>
              </a:rPr>
              <a:t>Cycle Management Module: Controls the sequential toggling of traffic lights using timers and threading.</a:t>
            </a:r>
            <a:endParaRPr lang="en-US" altLang="en-US" sz="2400" dirty="0">
              <a:solidFill>
                <a:srgbClr val="000000"/>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altLang="en-US" sz="2400" dirty="0">
                <a:solidFill>
                  <a:srgbClr val="000000"/>
                </a:solidFill>
                <a:latin typeface="Times New Roman" panose="02020603050405020304" pitchFamily="18" charset="0"/>
                <a:cs typeface="Times New Roman" panose="02020603050405020304" pitchFamily="18" charset="0"/>
              </a:rPr>
              <a:t>Error Handling Module: Validates user inputs and provides feedback for invalid or out-of-range values.</a:t>
            </a:r>
            <a:endParaRPr lang="en-US" altLang="en-US" sz="2400" dirty="0">
              <a:solidFill>
                <a:srgbClr val="000000"/>
              </a:solidFill>
              <a:latin typeface="Times New Roman" panose="02020603050405020304" pitchFamily="18" charset="0"/>
              <a:cs typeface="Times New Roman" panose="02020603050405020304" pitchFamily="18" charset="0"/>
            </a:endParaRPr>
          </a:p>
          <a:p>
            <a:endParaRPr lang="zh-CN" alt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26" name="Date Placeholder 1048660"/>
          <p:cNvSpPr>
            <a:spLocks noGrp="1"/>
          </p:cNvSpPr>
          <p:nvPr>
            <p:ph type="dt"/>
          </p:nvPr>
        </p:nvSpPr>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pitchFamily="34" charset="0"/>
                <a:ea typeface="WenQuanYi Micro Hei"/>
                <a:sym typeface="Arial" panose="020B0604020202020204" pitchFamily="34" charset="0"/>
              </a:defRPr>
            </a:lvl5pPr>
          </a:lstStyle>
          <a:p>
            <a:pPr lvl="0" eaLnBrk="1" hangingPunct="1">
              <a:buClr>
                <a:srgbClr val="000000"/>
              </a:buClr>
              <a:buFont typeface="Times New Roman" panose="02020603050405020304" pitchFamily="18" charset="0"/>
              <a:buNone/>
              <a:tabLst>
                <a:tab pos="457200" algn="l"/>
                <a:tab pos="914400" algn="l"/>
                <a:tab pos="1371600" algn="l"/>
                <a:tab pos="1828800" algn="l"/>
              </a:tabLst>
            </a:pPr>
            <a:r>
              <a:rPr lang="en-US" altLang="en-US" sz="1200" dirty="0">
                <a:solidFill>
                  <a:srgbClr val="8B8B8B"/>
                </a:solidFill>
                <a:latin typeface="Calibri" panose="020F0502020204030204" pitchFamily="34" charset="0"/>
                <a:ea typeface="DejaVu Sans"/>
              </a:rPr>
              <a:t>2/7/20</a:t>
            </a:r>
            <a:endParaRPr lang="en-US" altLang="en-US" sz="1200" dirty="0">
              <a:solidFill>
                <a:srgbClr val="8B8B8B"/>
              </a:solidFill>
              <a:latin typeface="Calibri" panose="020F0502020204030204" pitchFamily="34" charset="0"/>
              <a:ea typeface="DejaVu Sans"/>
            </a:endParaRPr>
          </a:p>
        </p:txBody>
      </p:sp>
      <p:pic>
        <p:nvPicPr>
          <p:cNvPr id="2097169" name="Picture 5"/>
          <p:cNvPicPr/>
          <p:nvPr/>
        </p:nvPicPr>
        <p:blipFill>
          <a:blip r:embed="rId1"/>
          <a:srcRect/>
          <a:stretch>
            <a:fillRect/>
          </a:stretch>
        </p:blipFill>
        <p:spPr>
          <a:xfrm>
            <a:off x="10336212" y="258762"/>
            <a:ext cx="1154112" cy="1103312"/>
          </a:xfrm>
          <a:prstGeom prst="rect">
            <a:avLst/>
          </a:prstGeom>
          <a:noFill/>
          <a:ln>
            <a:noFill/>
          </a:ln>
        </p:spPr>
      </p:pic>
      <p:pic>
        <p:nvPicPr>
          <p:cNvPr id="2097170" name="Picture 3"/>
          <p:cNvPicPr/>
          <p:nvPr/>
        </p:nvPicPr>
        <p:blipFill>
          <a:blip r:embed="rId2"/>
          <a:srcRect/>
          <a:stretch>
            <a:fillRect/>
          </a:stretch>
        </p:blipFill>
        <p:spPr>
          <a:xfrm>
            <a:off x="831850" y="214312"/>
            <a:ext cx="1066800" cy="1057275"/>
          </a:xfrm>
          <a:prstGeom prst="rect">
            <a:avLst/>
          </a:prstGeom>
          <a:noFill/>
          <a:ln>
            <a:noFill/>
          </a:ln>
        </p:spPr>
      </p:pic>
      <p:sp>
        <p:nvSpPr>
          <p:cNvPr id="1048627" name="TextBox 1048674"/>
          <p:cNvSpPr txBox="1"/>
          <p:nvPr/>
        </p:nvSpPr>
        <p:spPr>
          <a:xfrm>
            <a:off x="4667240" y="571480"/>
            <a:ext cx="4000000" cy="521970"/>
          </a:xfrm>
          <a:prstGeom prst="rect">
            <a:avLst/>
          </a:prstGeom>
        </p:spPr>
        <p:txBody>
          <a:bodyPr wrap="square" rtlCol="0">
            <a:spAutoFit/>
          </a:bodyPr>
          <a:p>
            <a:r>
              <a:rPr lang="en-IN" altLang="en-US" sz="2800" b="1" dirty="0">
                <a:solidFill>
                  <a:srgbClr val="000000"/>
                </a:solidFill>
                <a:latin typeface="Times New Roman" panose="02020603050405020304" pitchFamily="18" charset="0"/>
                <a:cs typeface="Times New Roman" panose="02020603050405020304" pitchFamily="18" charset="0"/>
              </a:rPr>
              <a:t>          </a:t>
            </a:r>
            <a:r>
              <a:rPr lang="en-US" sz="2800" b="1" dirty="0">
                <a:solidFill>
                  <a:srgbClr val="000000"/>
                </a:solidFill>
                <a:latin typeface="Times New Roman" panose="02020603050405020304" pitchFamily="18" charset="0"/>
                <a:cs typeface="Times New Roman" panose="02020603050405020304" pitchFamily="18" charset="0"/>
              </a:rPr>
              <a:t>MERITS </a:t>
            </a:r>
            <a:endParaRPr lang="en-IN" sz="2800" b="1" dirty="0">
              <a:solidFill>
                <a:srgbClr val="000000"/>
              </a:solidFill>
              <a:latin typeface="Times New Roman" panose="02020603050405020304" pitchFamily="18" charset="0"/>
              <a:cs typeface="Times New Roman" panose="02020603050405020304" pitchFamily="18" charset="0"/>
            </a:endParaRPr>
          </a:p>
        </p:txBody>
      </p:sp>
      <p:sp>
        <p:nvSpPr>
          <p:cNvPr id="1048628" name="TextBox 1048675"/>
          <p:cNvSpPr txBox="1"/>
          <p:nvPr/>
        </p:nvSpPr>
        <p:spPr>
          <a:xfrm>
            <a:off x="983615" y="1094105"/>
            <a:ext cx="10434320" cy="5262245"/>
          </a:xfrm>
          <a:prstGeom prst="rect">
            <a:avLst/>
          </a:prstGeom>
        </p:spPr>
        <p:txBody>
          <a:bodyPr wrap="square" rtlCol="0">
            <a:spAutoFit/>
          </a:bodyPr>
          <a:p>
            <a:pPr>
              <a:lnSpc>
                <a:spcPct val="150000"/>
              </a:lnSpc>
              <a:buFont typeface="Wingdings" panose="05000000000000000000" pitchFamily="2" charset="2"/>
            </a:pPr>
            <a:endParaRPr lang="en-US" altLang="en-US" sz="2800" dirty="0">
              <a:solidFill>
                <a:srgbClr val="000000"/>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altLang="en-US" sz="2800" dirty="0">
                <a:solidFill>
                  <a:srgbClr val="000000"/>
                </a:solidFill>
                <a:latin typeface="Times New Roman" panose="02020603050405020304" pitchFamily="18" charset="0"/>
                <a:cs typeface="Times New Roman" panose="02020603050405020304" pitchFamily="18" charset="0"/>
              </a:rPr>
              <a:t>Dynamically adjusts traffic light timings based on vehicle density.</a:t>
            </a:r>
            <a:endParaRPr lang="en-US" altLang="en-US" sz="2800" dirty="0">
              <a:solidFill>
                <a:srgbClr val="000000"/>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altLang="en-US" sz="2800" dirty="0">
                <a:solidFill>
                  <a:srgbClr val="000000"/>
                </a:solidFill>
                <a:latin typeface="Times New Roman" panose="02020603050405020304" pitchFamily="18" charset="0"/>
                <a:cs typeface="Times New Roman" panose="02020603050405020304" pitchFamily="18" charset="0"/>
              </a:rPr>
              <a:t>Enhances traffic flow and reduces congestion at intersections.</a:t>
            </a:r>
            <a:endParaRPr lang="en-US" altLang="en-US" sz="2800" dirty="0">
              <a:solidFill>
                <a:srgbClr val="000000"/>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altLang="en-US" sz="2800" dirty="0">
                <a:solidFill>
                  <a:srgbClr val="000000"/>
                </a:solidFill>
                <a:latin typeface="Times New Roman" panose="02020603050405020304" pitchFamily="18" charset="0"/>
                <a:cs typeface="Times New Roman" panose="02020603050405020304" pitchFamily="18" charset="0"/>
              </a:rPr>
              <a:t>Real-time traffic signal updates improve overall commuting experience.</a:t>
            </a:r>
            <a:endParaRPr lang="en-US" altLang="en-US" sz="2800" dirty="0">
              <a:solidFill>
                <a:srgbClr val="000000"/>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altLang="en-US" sz="2800" dirty="0">
                <a:solidFill>
                  <a:srgbClr val="000000"/>
                </a:solidFill>
                <a:latin typeface="Times New Roman" panose="02020603050405020304" pitchFamily="18" charset="0"/>
                <a:cs typeface="Times New Roman" panose="02020603050405020304" pitchFamily="18" charset="0"/>
              </a:rPr>
              <a:t>Visual representation of traffic lights provides clear status updates.</a:t>
            </a:r>
            <a:endParaRPr lang="en-US" altLang="en-US" sz="2800" dirty="0">
              <a:solidFill>
                <a:srgbClr val="000000"/>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altLang="en-US" sz="2800" dirty="0">
                <a:solidFill>
                  <a:srgbClr val="000000"/>
                </a:solidFill>
                <a:latin typeface="Times New Roman" panose="02020603050405020304" pitchFamily="18" charset="0"/>
                <a:cs typeface="Times New Roman" panose="02020603050405020304" pitchFamily="18" charset="0"/>
              </a:rPr>
              <a:t>Timer and multithreading implementation ensures efficient signal cycling</a:t>
            </a:r>
            <a:endParaRPr lang="en-US" altLang="en-US" sz="28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Color Scheme 2">
        <a:dk1>
          <a:srgbClr val="FFFFFF"/>
        </a:dk1>
        <a:lt1>
          <a:srgbClr val="0000FF"/>
        </a:lt1>
        <a:dk2>
          <a:srgbClr val="000000"/>
        </a:dk2>
        <a:lt2>
          <a:srgbClr val="FFFF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Default Color Scheme 3">
        <a:dk1>
          <a:srgbClr val="000000"/>
        </a:dk1>
        <a:lt1>
          <a:srgbClr val="FFFFCC"/>
        </a:lt1>
        <a:dk2>
          <a:srgbClr val="666633"/>
        </a:dk2>
        <a:lt2>
          <a:srgbClr val="808000"/>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Color Scheme 4">
        <a:dk1>
          <a:srgbClr val="000000"/>
        </a:dk1>
        <a:lt1>
          <a:srgbClr val="FFFFFF"/>
        </a:lt1>
        <a:dk2>
          <a:srgbClr val="333333"/>
        </a:dk2>
        <a:lt2>
          <a:srgbClr val="000000"/>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Color Scheme 5">
        <a:dk1>
          <a:srgbClr val="000000"/>
        </a:dk1>
        <a:lt1>
          <a:srgbClr val="FFFFFF"/>
        </a:lt1>
        <a:dk2>
          <a:srgbClr val="808080"/>
        </a:dk2>
        <a:lt2>
          <a:srgbClr val="00000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Color Scheme 6">
        <a:dk1>
          <a:srgbClr val="000000"/>
        </a:dk1>
        <a:lt1>
          <a:srgbClr val="FFFFFF"/>
        </a:lt1>
        <a:dk2>
          <a:srgbClr val="808080"/>
        </a:dk2>
        <a:lt2>
          <a:srgbClr val="00000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Color Scheme 7">
        <a:dk1>
          <a:srgbClr val="000000"/>
        </a:dk1>
        <a:lt1>
          <a:srgbClr val="FFFFFF"/>
        </a:lt1>
        <a:dk2>
          <a:srgbClr val="808080"/>
        </a:dk2>
        <a:lt2>
          <a:srgbClr val="00000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Default Color Scheme">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Color Scheme 2">
        <a:dk1>
          <a:srgbClr val="FFFFFF"/>
        </a:dk1>
        <a:lt1>
          <a:srgbClr val="0000FF"/>
        </a:lt1>
        <a:dk2>
          <a:srgbClr val="000000"/>
        </a:dk2>
        <a:lt2>
          <a:srgbClr val="FFFF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Default Color Scheme 3">
        <a:dk1>
          <a:srgbClr val="000000"/>
        </a:dk1>
        <a:lt1>
          <a:srgbClr val="FFFFCC"/>
        </a:lt1>
        <a:dk2>
          <a:srgbClr val="666633"/>
        </a:dk2>
        <a:lt2>
          <a:srgbClr val="808000"/>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Color Scheme 4">
        <a:dk1>
          <a:srgbClr val="000000"/>
        </a:dk1>
        <a:lt1>
          <a:srgbClr val="FFFFFF"/>
        </a:lt1>
        <a:dk2>
          <a:srgbClr val="333333"/>
        </a:dk2>
        <a:lt2>
          <a:srgbClr val="000000"/>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Color Scheme 5">
        <a:dk1>
          <a:srgbClr val="000000"/>
        </a:dk1>
        <a:lt1>
          <a:srgbClr val="FFFFFF"/>
        </a:lt1>
        <a:dk2>
          <a:srgbClr val="808080"/>
        </a:dk2>
        <a:lt2>
          <a:srgbClr val="00000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Color Scheme 6">
        <a:dk1>
          <a:srgbClr val="000000"/>
        </a:dk1>
        <a:lt1>
          <a:srgbClr val="FFFFFF"/>
        </a:lt1>
        <a:dk2>
          <a:srgbClr val="808080"/>
        </a:dk2>
        <a:lt2>
          <a:srgbClr val="00000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Color Scheme 7">
        <a:dk1>
          <a:srgbClr val="000000"/>
        </a:dk1>
        <a:lt1>
          <a:srgbClr val="FFFFFF"/>
        </a:lt1>
        <a:dk2>
          <a:srgbClr val="808080"/>
        </a:dk2>
        <a:lt2>
          <a:srgbClr val="00000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3736</Words>
  <Application>WPS Presentation</Application>
  <PresentationFormat/>
  <Paragraphs>120</Paragraphs>
  <Slides>14</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14</vt:i4>
      </vt:variant>
    </vt:vector>
  </HeadingPairs>
  <TitlesOfParts>
    <vt:vector size="29" baseType="lpstr">
      <vt:lpstr>Arial</vt:lpstr>
      <vt:lpstr>SimSun</vt:lpstr>
      <vt:lpstr>Wingdings</vt:lpstr>
      <vt:lpstr>WenQuanYi Micro Hei</vt:lpstr>
      <vt:lpstr>Segoe Print</vt:lpstr>
      <vt:lpstr>Calibri</vt:lpstr>
      <vt:lpstr>Times New Roman</vt:lpstr>
      <vt:lpstr>DejaVu Sans</vt:lpstr>
      <vt:lpstr>WenQuanYi Micro Hei</vt:lpstr>
      <vt:lpstr>Arial Narrow</vt:lpstr>
      <vt:lpstr>Microsoft YaHei</vt:lpstr>
      <vt:lpstr>Arial Unicode MS</vt:lpstr>
      <vt:lpstr>Calibri Light</vt:lpstr>
      <vt:lpstr>Office 主题</vt:lpstr>
      <vt:lpstr>Office 主题</vt:lpstr>
      <vt:lpstr>PowerPoint 演示文稿</vt:lpstr>
      <vt:lpstr>PRESENTATION OVERVIEW</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Prithika Arumugam</dc:creator>
  <cp:lastModifiedBy>viswa</cp:lastModifiedBy>
  <cp:revision>6</cp:revision>
  <dcterms:created xsi:type="dcterms:W3CDTF">2024-12-03T18:20:00Z</dcterms:created>
  <dcterms:modified xsi:type="dcterms:W3CDTF">2024-12-04T17:36:03Z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yperlinksChanged">
    <vt:bool>false</vt:bool>
  </property>
  <property fmtid="{D5CDD505-2E9C-101B-9397-08002B2CF9AE}" pid="4" name="LinksUpToDate">
    <vt:bool>false</vt:bool>
  </property>
  <property fmtid="{D5CDD505-2E9C-101B-9397-08002B2CF9AE}" pid="5" name="PresentationFormat">
    <vt:lpwstr>On-screen Show (4:3)</vt:lpwstr>
  </property>
  <property fmtid="{D5CDD505-2E9C-101B-9397-08002B2CF9AE}" pid="6" name="ScaleCrop">
    <vt:bool>false</vt:bool>
  </property>
  <property fmtid="{D5CDD505-2E9C-101B-9397-08002B2CF9AE}" pid="7" name="ShareDoc">
    <vt:bool>false</vt:bool>
  </property>
  <property fmtid="{D5CDD505-2E9C-101B-9397-08002B2CF9AE}" pid="8" name="ICV">
    <vt:lpwstr>E40D5E1550CD4FD282A2897585180498_13</vt:lpwstr>
  </property>
  <property fmtid="{D5CDD505-2E9C-101B-9397-08002B2CF9AE}" pid="9" name="KSOProductBuildVer">
    <vt:lpwstr>1033-12.2.0.18911</vt:lpwstr>
  </property>
</Properties>
</file>