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Trebuchet MS" pitchFamily="34" charset="0"/>
      <p:regular r:id="rId13"/>
      <p:bold r:id="rId14"/>
      <p:italic r:id="rId15"/>
      <p:boldItalic r:id="rId16"/>
    </p:embeddedFont>
    <p:embeddedFont>
      <p:font typeface="Lato Black" charset="0"/>
      <p:bold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a:t>
            </a:r>
            <a:r>
              <a:rPr lang="en" sz="2900" b="1" i="0" u="none" strike="noStrike" cap="none" dirty="0" smtClean="0">
                <a:solidFill>
                  <a:schemeClr val="lt1"/>
                </a:solidFill>
                <a:latin typeface="Trebuchet MS"/>
                <a:ea typeface="Trebuchet MS"/>
                <a:cs typeface="Trebuchet MS"/>
                <a:sym typeface="Trebuchet MS"/>
              </a:rPr>
              <a:t>: </a:t>
            </a:r>
            <a:r>
              <a:rPr lang="en" sz="2900" b="1" dirty="0" smtClean="0">
                <a:solidFill>
                  <a:schemeClr val="lt1"/>
                </a:solidFill>
                <a:latin typeface="Trebuchet MS"/>
                <a:ea typeface="Trebuchet MS"/>
                <a:cs typeface="Trebuchet MS"/>
                <a:sym typeface="Trebuchet MS"/>
              </a:rPr>
              <a:t>TECHNO STARS</a:t>
            </a:r>
            <a:r>
              <a:rPr lang="en" sz="2900" b="1" i="0" u="none" strike="noStrike" cap="none" dirty="0" smtClean="0">
                <a:solidFill>
                  <a:schemeClr val="lt1"/>
                </a:solidFill>
                <a:latin typeface="Trebuchet MS"/>
                <a:ea typeface="Trebuchet MS"/>
                <a:cs typeface="Trebuchet MS"/>
                <a:sym typeface="Trebuchet MS"/>
              </a:rPr>
              <a:t>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i="0" u="none" strike="noStrike" cap="none" dirty="0" smtClean="0">
                <a:solidFill>
                  <a:schemeClr val="lt1"/>
                </a:solidFill>
                <a:latin typeface="Trebuchet MS"/>
                <a:ea typeface="Trebuchet MS"/>
                <a:cs typeface="Trebuchet MS"/>
                <a:sym typeface="Trebuchet MS"/>
              </a:rPr>
              <a:t>:MYILSAMY.M</a:t>
            </a:r>
          </a:p>
          <a:p>
            <a:pPr marL="0" marR="0" lvl="0" indent="0" algn="l" rtl="0">
              <a:lnSpc>
                <a:spcPct val="150000"/>
              </a:lnSpc>
              <a:spcBef>
                <a:spcPts val="0"/>
              </a:spcBef>
              <a:spcAft>
                <a:spcPts val="0"/>
              </a:spcAft>
              <a:buClr>
                <a:srgbClr val="000000"/>
              </a:buClr>
              <a:buSzPts val="1800"/>
              <a:buFont typeface="Arial"/>
              <a:buNone/>
            </a:pPr>
            <a:r>
              <a:rPr lang="en" sz="1700" dirty="0" smtClean="0">
                <a:solidFill>
                  <a:schemeClr val="lt1"/>
                </a:solidFill>
                <a:latin typeface="Trebuchet MS"/>
                <a:ea typeface="Trebuchet MS"/>
                <a:cs typeface="Trebuchet MS"/>
                <a:sym typeface="Trebuchet MS"/>
              </a:rPr>
              <a:t>VISWAJETH.T.S.R</a:t>
            </a:r>
          </a:p>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smtClean="0">
                <a:solidFill>
                  <a:schemeClr val="lt1"/>
                </a:solidFill>
                <a:latin typeface="Trebuchet MS"/>
                <a:ea typeface="Trebuchet MS"/>
                <a:cs typeface="Trebuchet MS"/>
                <a:sym typeface="Trebuchet MS"/>
              </a:rPr>
              <a:t>SRIRAM.V</a:t>
            </a:r>
          </a:p>
          <a:p>
            <a:pPr marL="0" marR="0" lvl="0" indent="0" algn="l" rtl="0">
              <a:lnSpc>
                <a:spcPct val="150000"/>
              </a:lnSpc>
              <a:spcBef>
                <a:spcPts val="0"/>
              </a:spcBef>
              <a:spcAft>
                <a:spcPts val="0"/>
              </a:spcAft>
              <a:buClr>
                <a:srgbClr val="000000"/>
              </a:buClr>
              <a:buSzPts val="1800"/>
              <a:buFont typeface="Arial"/>
              <a:buNone/>
            </a:pPr>
            <a:r>
              <a:rPr lang="en" sz="1700" dirty="0" smtClean="0">
                <a:solidFill>
                  <a:schemeClr val="lt1"/>
                </a:solidFill>
                <a:latin typeface="Trebuchet MS"/>
                <a:ea typeface="Trebuchet MS"/>
                <a:cs typeface="Trebuchet MS"/>
                <a:sym typeface="Trebuchet MS"/>
              </a:rPr>
              <a:t>NAVEEN RAJ.K</a:t>
            </a:r>
            <a:r>
              <a:rPr lang="en" sz="1700" i="0" u="none" strike="noStrike" cap="none" dirty="0" smtClean="0">
                <a:solidFill>
                  <a:schemeClr val="lt1"/>
                </a:solidFill>
                <a:latin typeface="Trebuchet MS"/>
                <a:ea typeface="Trebuchet MS"/>
                <a:cs typeface="Trebuchet MS"/>
                <a:sym typeface="Trebuchet MS"/>
              </a:rPr>
              <a:t> </a:t>
            </a:r>
            <a:endParaRPr sz="1700" i="0" u="none" strike="noStrike" cap="none">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dirty="0" smtClean="0">
                <a:solidFill>
                  <a:schemeClr val="lt1"/>
                </a:solidFill>
                <a:latin typeface="Trebuchet MS"/>
                <a:ea typeface="Trebuchet MS"/>
                <a:cs typeface="Trebuchet MS"/>
                <a:sym typeface="Trebuchet MS"/>
              </a:rPr>
              <a:t>: 19/09/2022</a:t>
            </a:r>
            <a:endParaRPr sz="1200" i="0" u="none" strike="noStrike" cap="none">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I select the problem call assistant.The reason for I selected the topic for for people who dont have education knowledge,they contact call assistant facility to solve their doubts and priblems.So I selected the call assistant problem.</a:t>
            </a: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US" sz="1200" b="0" i="0" u="none" strike="noStrike" cap="none" dirty="0" smtClean="0">
                <a:solidFill>
                  <a:srgbClr val="000000"/>
                </a:solidFill>
                <a:latin typeface="Lato"/>
                <a:ea typeface="Lato"/>
                <a:cs typeface="Lato"/>
                <a:sym typeface="Lato"/>
              </a:rPr>
              <a:t>The idea is for both bank sector and customer because the service given by the bank and then customer will select the language which he wants to communicate with the bank.</a:t>
            </a:r>
            <a:endParaRPr sz="12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US" dirty="0" smtClean="0">
                <a:latin typeface="Lato"/>
                <a:ea typeface="Lato"/>
                <a:cs typeface="Lato"/>
                <a:sym typeface="Lato"/>
              </a:rPr>
              <a:t>The pre-requisite for the solution is the customer can easily communicate with the bank through the call assistant service by his own communication </a:t>
            </a:r>
            <a:r>
              <a:rPr lang="en-US" dirty="0" err="1" smtClean="0">
                <a:latin typeface="Lato"/>
                <a:ea typeface="Lato"/>
                <a:cs typeface="Lato"/>
                <a:sym typeface="Lato"/>
              </a:rPr>
              <a:t>language.The</a:t>
            </a:r>
            <a:r>
              <a:rPr lang="en-US" dirty="0" smtClean="0">
                <a:latin typeface="Lato"/>
                <a:ea typeface="Lato"/>
                <a:cs typeface="Lato"/>
                <a:sym typeface="Lato"/>
              </a:rPr>
              <a:t> main advantage for </a:t>
            </a:r>
            <a:r>
              <a:rPr lang="en-US" dirty="0" err="1" smtClean="0">
                <a:latin typeface="Lato"/>
                <a:ea typeface="Lato"/>
                <a:cs typeface="Lato"/>
                <a:sym typeface="Lato"/>
              </a:rPr>
              <a:t>tha</a:t>
            </a:r>
            <a:r>
              <a:rPr lang="en-US" dirty="0" smtClean="0">
                <a:latin typeface="Lato"/>
                <a:ea typeface="Lato"/>
                <a:cs typeface="Lato"/>
                <a:sym typeface="Lato"/>
              </a:rPr>
              <a:t> call assistant service the customer directly </a:t>
            </a:r>
            <a:r>
              <a:rPr lang="en-US" dirty="0" err="1" smtClean="0">
                <a:latin typeface="Lato"/>
                <a:ea typeface="Lato"/>
                <a:cs typeface="Lato"/>
                <a:sym typeface="Lato"/>
              </a:rPr>
              <a:t>communicte</a:t>
            </a:r>
            <a:r>
              <a:rPr lang="en-US" dirty="0" smtClean="0">
                <a:latin typeface="Lato"/>
                <a:ea typeface="Lato"/>
                <a:cs typeface="Lato"/>
                <a:sym typeface="Lato"/>
              </a:rPr>
              <a:t> with the bank through voice call  he doesn’t want to come to the bank directly.</a:t>
            </a:r>
            <a:endParaRPr lang="en-US" dirty="0" smtClean="0">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228600" y="1581150"/>
            <a:ext cx="8280000" cy="38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pPr>
            <a:r>
              <a:rPr lang="en" sz="1400" b="0" dirty="0">
                <a:solidFill>
                  <a:srgbClr val="4A4548"/>
                </a:solidFill>
                <a:highlight>
                  <a:srgbClr val="FFFFFF"/>
                </a:highlight>
              </a:rPr>
              <a:t>Azure tools or resources which are likely to be used by you for the prototype, if your idea gets </a:t>
            </a:r>
            <a:r>
              <a:rPr lang="en" sz="1400" b="0" dirty="0" smtClean="0">
                <a:solidFill>
                  <a:srgbClr val="4A4548"/>
                </a:solidFill>
                <a:highlight>
                  <a:srgbClr val="FFFFFF"/>
                </a:highlight>
              </a:rPr>
              <a:t>selected</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other resources may be required for the idea i think so.I dont have a clear idea abou the tools.</a:t>
            </a: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r>
              <a:rPr lang="en" sz="1400" b="0" dirty="0" smtClean="0">
                <a:solidFill>
                  <a:srgbClr val="4A4548"/>
                </a:solidFill>
                <a:highlight>
                  <a:srgbClr val="FFFFFF"/>
                </a:highlight>
              </a:rPr>
              <a:t/>
            </a:r>
            <a:br>
              <a:rPr lang="en" sz="1400" b="0" dirty="0" smtClean="0">
                <a:solidFill>
                  <a:srgbClr val="4A4548"/>
                </a:solidFill>
                <a:highlight>
                  <a:srgbClr val="FFFFFF"/>
                </a:highlight>
              </a:rPr>
            </a:b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a:t>
            </a:r>
            <a:r>
              <a:rPr lang="en" sz="1400" b="0" i="0" u="none" strike="noStrike" cap="none" dirty="0" smtClean="0">
                <a:solidFill>
                  <a:srgbClr val="222222"/>
                </a:solidFill>
                <a:highlight>
                  <a:srgbClr val="FFFFFF"/>
                </a:highlight>
                <a:latin typeface="Lato"/>
                <a:ea typeface="Lato"/>
                <a:cs typeface="Lato"/>
                <a:sym typeface="Lato"/>
              </a:rPr>
              <a:t>scalability</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I dont have any supporting documents for the solution</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r>
              <a:rPr lang="en" dirty="0" smtClean="0">
                <a:solidFill>
                  <a:srgbClr val="222222"/>
                </a:solidFill>
                <a:highlight>
                  <a:srgbClr val="FFFFFF"/>
                </a:highlight>
                <a:latin typeface="Lato"/>
                <a:ea typeface="Lato"/>
                <a:cs typeface="Lato"/>
                <a:sym typeface="Lato"/>
              </a:rPr>
              <a:t>Because nowadays the call assistant service only in the english language.So my idea is to implement all languages fos the customers to which language they want to communicate wuth us.</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222222"/>
                </a:solidFill>
                <a:highlight>
                  <a:srgbClr val="FFFFFF"/>
                </a:highlight>
                <a:latin typeface="Lato"/>
                <a:ea typeface="Lato"/>
                <a:cs typeface="Lato"/>
                <a:sym typeface="Lato"/>
              </a:rPr>
              <a:t>I dont have a clear idea about how long it will take time.Because I dont prepare the program for the soution</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4" name="Subtitle 3"/>
          <p:cNvSpPr>
            <a:spLocks noGrp="1"/>
          </p:cNvSpPr>
          <p:nvPr>
            <p:ph type="subTitle" idx="1"/>
          </p:nvPr>
        </p:nvSpPr>
        <p:spPr/>
        <p:txBody>
          <a:bodyPr/>
          <a:lstStyle/>
          <a:p>
            <a:r>
              <a:rPr lang="en-US" dirty="0" smtClean="0"/>
              <a:t>MYILSAMY.M</a:t>
            </a:r>
          </a:p>
          <a:p>
            <a:r>
              <a:rPr lang="en-US" dirty="0" smtClean="0"/>
              <a:t>VISWAJETH.T.S.R</a:t>
            </a:r>
          </a:p>
          <a:p>
            <a:r>
              <a:rPr lang="en-US" dirty="0" smtClean="0"/>
              <a:t>SRIRAM.V</a:t>
            </a:r>
          </a:p>
          <a:p>
            <a:r>
              <a:rPr lang="en-US" dirty="0" smtClean="0"/>
              <a:t>NAVEEN RAJ.K</a:t>
            </a:r>
            <a:endParaRPr lang="en-US"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327</Words>
  <PresentationFormat>On-screen Show (16:9)</PresentationFormat>
  <Paragraphs>978</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Trebuchet MS</vt:lpstr>
      <vt:lpstr>Lato Black</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IT PL LAB</cp:lastModifiedBy>
  <cp:revision>17</cp:revision>
  <dcterms:modified xsi:type="dcterms:W3CDTF">2022-09-20T10:44:07Z</dcterms:modified>
</cp:coreProperties>
</file>