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A4" cy="6858000" cx="9906000"/>
  <p:notesSz cx="10058400" cy="7772400"/>
  <p:defaultTextStyle>
    <a:defPPr>
      <a:defRPr lang="en-US"/>
    </a:defPPr>
    <a:lvl1pPr algn="l" defTabSz="820484" eaLnBrk="1" hangingPunct="1" latinLnBrk="0" marL="0" rtl="0">
      <a:defRPr sz="1600" kern="1200">
        <a:solidFill>
          <a:schemeClr val="tx1"/>
        </a:solidFill>
        <a:latin typeface="+mn-lt"/>
        <a:ea typeface="+mn-ea"/>
        <a:cs typeface="+mn-cs"/>
      </a:defRPr>
    </a:lvl1pPr>
    <a:lvl2pPr algn="l" defTabSz="820484" eaLnBrk="1" hangingPunct="1" latinLnBrk="0" marL="410241" rtl="0">
      <a:defRPr sz="1600" kern="1200">
        <a:solidFill>
          <a:schemeClr val="tx1"/>
        </a:solidFill>
        <a:latin typeface="+mn-lt"/>
        <a:ea typeface="+mn-ea"/>
        <a:cs typeface="+mn-cs"/>
      </a:defRPr>
    </a:lvl2pPr>
    <a:lvl3pPr algn="l" defTabSz="820484" eaLnBrk="1" hangingPunct="1" latinLnBrk="0" marL="820484" rtl="0">
      <a:defRPr sz="1600" kern="1200">
        <a:solidFill>
          <a:schemeClr val="tx1"/>
        </a:solidFill>
        <a:latin typeface="+mn-lt"/>
        <a:ea typeface="+mn-ea"/>
        <a:cs typeface="+mn-cs"/>
      </a:defRPr>
    </a:lvl3pPr>
    <a:lvl4pPr algn="l" defTabSz="820484" eaLnBrk="1" hangingPunct="1" latinLnBrk="0" marL="1230727" rtl="0">
      <a:defRPr sz="1600" kern="1200">
        <a:solidFill>
          <a:schemeClr val="tx1"/>
        </a:solidFill>
        <a:latin typeface="+mn-lt"/>
        <a:ea typeface="+mn-ea"/>
        <a:cs typeface="+mn-cs"/>
      </a:defRPr>
    </a:lvl4pPr>
    <a:lvl5pPr algn="l" defTabSz="820484" eaLnBrk="1" hangingPunct="1" latinLnBrk="0" marL="1640968" rtl="0">
      <a:defRPr sz="1600" kern="1200">
        <a:solidFill>
          <a:schemeClr val="tx1"/>
        </a:solidFill>
        <a:latin typeface="+mn-lt"/>
        <a:ea typeface="+mn-ea"/>
        <a:cs typeface="+mn-cs"/>
      </a:defRPr>
    </a:lvl5pPr>
    <a:lvl6pPr algn="l" defTabSz="820484" eaLnBrk="1" hangingPunct="1" latinLnBrk="0" marL="2051210" rtl="0">
      <a:defRPr sz="1600" kern="1200">
        <a:solidFill>
          <a:schemeClr val="tx1"/>
        </a:solidFill>
        <a:latin typeface="+mn-lt"/>
        <a:ea typeface="+mn-ea"/>
        <a:cs typeface="+mn-cs"/>
      </a:defRPr>
    </a:lvl6pPr>
    <a:lvl7pPr algn="l" defTabSz="820484" eaLnBrk="1" hangingPunct="1" latinLnBrk="0" marL="2461452" rtl="0">
      <a:defRPr sz="1600" kern="1200">
        <a:solidFill>
          <a:schemeClr val="tx1"/>
        </a:solidFill>
        <a:latin typeface="+mn-lt"/>
        <a:ea typeface="+mn-ea"/>
        <a:cs typeface="+mn-cs"/>
      </a:defRPr>
    </a:lvl7pPr>
    <a:lvl8pPr algn="l" defTabSz="820484" eaLnBrk="1" hangingPunct="1" latinLnBrk="0" marL="2871695" rtl="0">
      <a:defRPr sz="1600" kern="1200">
        <a:solidFill>
          <a:schemeClr val="tx1"/>
        </a:solidFill>
        <a:latin typeface="+mn-lt"/>
        <a:ea typeface="+mn-ea"/>
        <a:cs typeface="+mn-cs"/>
      </a:defRPr>
    </a:lvl8pPr>
    <a:lvl9pPr algn="l" defTabSz="820484" eaLnBrk="1" hangingPunct="1" latinLnBrk="0" marL="3281936" rtl="0">
      <a:defRPr sz="16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p:scale>
          <a:sx n="52" d="100"/>
          <a:sy n="52" d="100"/>
        </p:scale>
        <p:origin x="-1770" y="-450"/>
      </p:cViewPr>
      <p:guideLst>
        <p:guide orient="horz" pos="1963"/>
        <p:guide pos="2753"/>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7" name=""/>
        <p:cNvGrpSpPr/>
        <p:nvPr/>
      </p:nvGrpSpPr>
      <p:grpSpPr>
        <a:xfrm>
          <a:off x="0" y="0"/>
          <a:ext cx="0" cy="0"/>
          <a:chOff x="0" y="0"/>
          <a:chExt cx="0" cy="0"/>
        </a:xfrm>
      </p:grpSpPr>
      <p:sp>
        <p:nvSpPr>
          <p:cNvPr id="1048624" name="Header Placeholder 1"/>
          <p:cNvSpPr>
            <a:spLocks noGrp="1"/>
          </p:cNvSpPr>
          <p:nvPr>
            <p:ph type="hdr" sz="quarter"/>
          </p:nvPr>
        </p:nvSpPr>
        <p:spPr>
          <a:xfrm>
            <a:off x="0" y="0"/>
            <a:ext cx="4359275" cy="388938"/>
          </a:xfrm>
          <a:prstGeom prst="rect"/>
        </p:spPr>
        <p:txBody>
          <a:bodyPr bIns="45720" lIns="91440" rIns="91440" rtlCol="0" tIns="45720" vert="horz"/>
          <a:lstStyle>
            <a:lvl1pPr algn="l">
              <a:defRPr sz="1200"/>
            </a:lvl1pPr>
          </a:lstStyle>
          <a:p>
            <a:endParaRPr lang="en-US"/>
          </a:p>
        </p:txBody>
      </p:sp>
      <p:sp>
        <p:nvSpPr>
          <p:cNvPr id="1048625" name="Date Placeholder 2"/>
          <p:cNvSpPr>
            <a:spLocks noGrp="1"/>
          </p:cNvSpPr>
          <p:nvPr>
            <p:ph type="dt" idx="1"/>
          </p:nvPr>
        </p:nvSpPr>
        <p:spPr>
          <a:xfrm>
            <a:off x="5697538" y="0"/>
            <a:ext cx="4359275" cy="388938"/>
          </a:xfrm>
          <a:prstGeom prst="rect"/>
        </p:spPr>
        <p:txBody>
          <a:bodyPr bIns="45720" lIns="91440" rIns="91440" rtlCol="0" tIns="45720" vert="horz"/>
          <a:lstStyle>
            <a:lvl1pPr algn="r">
              <a:defRPr sz="1200"/>
            </a:lvl1pPr>
          </a:lstStyle>
          <a:p>
            <a:fld id="{C16B17A7-E380-48C3-9CC5-B091FF5A68BF}" type="datetimeFigureOut">
              <a:rPr lang="en-US" smtClean="0"/>
              <a:t>11/30/2024</a:t>
            </a:fld>
            <a:endParaRPr lang="en-US"/>
          </a:p>
        </p:txBody>
      </p:sp>
      <p:sp>
        <p:nvSpPr>
          <p:cNvPr id="1048626" name="Slide Image Placeholder 3"/>
          <p:cNvSpPr>
            <a:spLocks noChangeAspect="1" noRot="1" noGrp="1"/>
          </p:cNvSpPr>
          <p:nvPr>
            <p:ph type="sldImg" idx="2"/>
          </p:nvPr>
        </p:nvSpPr>
        <p:spPr>
          <a:xfrm>
            <a:off x="2924175" y="582613"/>
            <a:ext cx="4210050" cy="2914650"/>
          </a:xfrm>
          <a:prstGeom prst="rect"/>
          <a:noFill/>
          <a:ln w="12700">
            <a:solidFill>
              <a:prstClr val="black"/>
            </a:solidFill>
          </a:ln>
        </p:spPr>
        <p:txBody>
          <a:bodyPr anchor="ctr" bIns="45720" lIns="91440" rIns="91440" rtlCol="0" tIns="45720" vert="horz"/>
          <a:p>
            <a:endParaRPr lang="en-US"/>
          </a:p>
        </p:txBody>
      </p:sp>
      <p:sp>
        <p:nvSpPr>
          <p:cNvPr id="1048627" name="Notes Placeholder 4"/>
          <p:cNvSpPr>
            <a:spLocks noGrp="1"/>
          </p:cNvSpPr>
          <p:nvPr>
            <p:ph type="body" sz="quarter" idx="3"/>
          </p:nvPr>
        </p:nvSpPr>
        <p:spPr>
          <a:xfrm>
            <a:off x="1006475" y="3692525"/>
            <a:ext cx="8045450" cy="3497263"/>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8" name="Footer Placeholder 5"/>
          <p:cNvSpPr>
            <a:spLocks noGrp="1"/>
          </p:cNvSpPr>
          <p:nvPr>
            <p:ph type="ftr" sz="quarter" idx="4"/>
          </p:nvPr>
        </p:nvSpPr>
        <p:spPr>
          <a:xfrm>
            <a:off x="0" y="7381875"/>
            <a:ext cx="4359275" cy="388938"/>
          </a:xfrm>
          <a:prstGeom prst="rect"/>
        </p:spPr>
        <p:txBody>
          <a:bodyPr anchor="b" bIns="45720" lIns="91440" rIns="91440" rtlCol="0" tIns="45720" vert="horz"/>
          <a:lstStyle>
            <a:lvl1pPr algn="l">
              <a:defRPr sz="1200"/>
            </a:lvl1pPr>
          </a:lstStyle>
          <a:p>
            <a:endParaRPr lang="en-US"/>
          </a:p>
        </p:txBody>
      </p:sp>
      <p:sp>
        <p:nvSpPr>
          <p:cNvPr id="1048629" name="Slide Number Placeholder 6"/>
          <p:cNvSpPr>
            <a:spLocks noGrp="1"/>
          </p:cNvSpPr>
          <p:nvPr>
            <p:ph type="sldNum" sz="quarter" idx="5"/>
          </p:nvPr>
        </p:nvSpPr>
        <p:spPr>
          <a:xfrm>
            <a:off x="5697538" y="7381875"/>
            <a:ext cx="4359275" cy="388938"/>
          </a:xfrm>
          <a:prstGeom prst="rect"/>
        </p:spPr>
        <p:txBody>
          <a:bodyPr anchor="b" bIns="45720" lIns="91440" rIns="91440" rtlCol="0" tIns="45720" vert="horz"/>
          <a:lstStyle>
            <a:lvl1pPr algn="r">
              <a:defRPr sz="1200"/>
            </a:lvl1pPr>
          </a:lstStyle>
          <a:p>
            <a:fld id="{4C7F46B7-594D-471F-B305-3E7DD7CC7949}"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820484" eaLnBrk="1" hangingPunct="1" latinLnBrk="0" marL="0" rtl="0">
      <a:defRPr sz="1100" kern="1200">
        <a:solidFill>
          <a:schemeClr val="tx1"/>
        </a:solidFill>
        <a:latin typeface="+mn-lt"/>
        <a:ea typeface="+mn-ea"/>
        <a:cs typeface="+mn-cs"/>
      </a:defRPr>
    </a:lvl1pPr>
    <a:lvl2pPr algn="l" defTabSz="820484" eaLnBrk="1" hangingPunct="1" latinLnBrk="0" marL="410241" rtl="0">
      <a:defRPr sz="1100" kern="1200">
        <a:solidFill>
          <a:schemeClr val="tx1"/>
        </a:solidFill>
        <a:latin typeface="+mn-lt"/>
        <a:ea typeface="+mn-ea"/>
        <a:cs typeface="+mn-cs"/>
      </a:defRPr>
    </a:lvl2pPr>
    <a:lvl3pPr algn="l" defTabSz="820484" eaLnBrk="1" hangingPunct="1" latinLnBrk="0" marL="820484" rtl="0">
      <a:defRPr sz="1100" kern="1200">
        <a:solidFill>
          <a:schemeClr val="tx1"/>
        </a:solidFill>
        <a:latin typeface="+mn-lt"/>
        <a:ea typeface="+mn-ea"/>
        <a:cs typeface="+mn-cs"/>
      </a:defRPr>
    </a:lvl3pPr>
    <a:lvl4pPr algn="l" defTabSz="820484" eaLnBrk="1" hangingPunct="1" latinLnBrk="0" marL="1230727" rtl="0">
      <a:defRPr sz="1100" kern="1200">
        <a:solidFill>
          <a:schemeClr val="tx1"/>
        </a:solidFill>
        <a:latin typeface="+mn-lt"/>
        <a:ea typeface="+mn-ea"/>
        <a:cs typeface="+mn-cs"/>
      </a:defRPr>
    </a:lvl4pPr>
    <a:lvl5pPr algn="l" defTabSz="820484" eaLnBrk="1" hangingPunct="1" latinLnBrk="0" marL="1640968" rtl="0">
      <a:defRPr sz="1100" kern="1200">
        <a:solidFill>
          <a:schemeClr val="tx1"/>
        </a:solidFill>
        <a:latin typeface="+mn-lt"/>
        <a:ea typeface="+mn-ea"/>
        <a:cs typeface="+mn-cs"/>
      </a:defRPr>
    </a:lvl5pPr>
    <a:lvl6pPr algn="l" defTabSz="820484" eaLnBrk="1" hangingPunct="1" latinLnBrk="0" marL="2051210" rtl="0">
      <a:defRPr sz="1100" kern="1200">
        <a:solidFill>
          <a:schemeClr val="tx1"/>
        </a:solidFill>
        <a:latin typeface="+mn-lt"/>
        <a:ea typeface="+mn-ea"/>
        <a:cs typeface="+mn-cs"/>
      </a:defRPr>
    </a:lvl6pPr>
    <a:lvl7pPr algn="l" defTabSz="820484" eaLnBrk="1" hangingPunct="1" latinLnBrk="0" marL="2461452" rtl="0">
      <a:defRPr sz="1100" kern="1200">
        <a:solidFill>
          <a:schemeClr val="tx1"/>
        </a:solidFill>
        <a:latin typeface="+mn-lt"/>
        <a:ea typeface="+mn-ea"/>
        <a:cs typeface="+mn-cs"/>
      </a:defRPr>
    </a:lvl7pPr>
    <a:lvl8pPr algn="l" defTabSz="820484" eaLnBrk="1" hangingPunct="1" latinLnBrk="0" marL="2871695" rtl="0">
      <a:defRPr sz="1100" kern="1200">
        <a:solidFill>
          <a:schemeClr val="tx1"/>
        </a:solidFill>
        <a:latin typeface="+mn-lt"/>
        <a:ea typeface="+mn-ea"/>
        <a:cs typeface="+mn-cs"/>
      </a:defRPr>
    </a:lvl8pPr>
    <a:lvl9pPr algn="l" defTabSz="820484" eaLnBrk="1" hangingPunct="1" latinLnBrk="0" marL="3281936" rtl="0">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2924175" y="582613"/>
            <a:ext cx="4210050" cy="2914650"/>
          </a:xfrm>
        </p:spPr>
      </p:sp>
      <p:sp>
        <p:nvSpPr>
          <p:cNvPr id="1048598" name="Notes Placeholder 2"/>
          <p:cNvSpPr>
            <a:spLocks noGrp="1"/>
          </p:cNvSpPr>
          <p:nvPr>
            <p:ph type="body" idx="1"/>
          </p:nvPr>
        </p:nvSpPr>
        <p:spPr/>
        <p:txBody>
          <a:bodyPr/>
          <a:p>
            <a:endParaRPr dirty="0" lang="en-US"/>
          </a:p>
        </p:txBody>
      </p:sp>
      <p:sp>
        <p:nvSpPr>
          <p:cNvPr id="1048599" name="Slide Number Placeholder 3"/>
          <p:cNvSpPr>
            <a:spLocks noGrp="1"/>
          </p:cNvSpPr>
          <p:nvPr>
            <p:ph type="sldNum" sz="quarter" idx="10"/>
          </p:nvPr>
        </p:nvSpPr>
        <p:spPr/>
        <p:txBody>
          <a:bodyPr/>
          <a:p>
            <a:fld id="{4C7F46B7-594D-471F-B305-3E7DD7CC7949}"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5" name=""/>
        <p:cNvGrpSpPr/>
        <p:nvPr/>
      </p:nvGrpSpPr>
      <p:grpSpPr>
        <a:xfrm>
          <a:off x="0" y="0"/>
          <a:ext cx="0" cy="0"/>
          <a:chOff x="0" y="0"/>
          <a:chExt cx="0" cy="0"/>
        </a:xfrm>
      </p:grpSpPr>
      <p:sp>
        <p:nvSpPr>
          <p:cNvPr id="1048613" name="Holder 2"/>
          <p:cNvSpPr>
            <a:spLocks noGrp="1"/>
          </p:cNvSpPr>
          <p:nvPr>
            <p:ph type="ctrTitle"/>
          </p:nvPr>
        </p:nvSpPr>
        <p:spPr>
          <a:xfrm>
            <a:off x="742950" y="2125980"/>
            <a:ext cx="8420100" cy="523220"/>
          </a:xfrm>
          <a:prstGeom prst="rect"/>
        </p:spPr>
        <p:txBody>
          <a:bodyPr bIns="0" lIns="0" rIns="0" tIns="0" wrap="square">
            <a:spAutoFit/>
          </a:bodyPr>
          <a:p/>
        </p:txBody>
      </p:sp>
      <p:sp>
        <p:nvSpPr>
          <p:cNvPr id="1048614" name="Holder 3"/>
          <p:cNvSpPr>
            <a:spLocks noGrp="1"/>
          </p:cNvSpPr>
          <p:nvPr>
            <p:ph type="subTitle" idx="4"/>
          </p:nvPr>
        </p:nvSpPr>
        <p:spPr>
          <a:xfrm>
            <a:off x="1485900" y="3840483"/>
            <a:ext cx="6934200" cy="276999"/>
          </a:xfrm>
          <a:prstGeom prst="rect"/>
        </p:spPr>
        <p:txBody>
          <a:bodyPr bIns="0" lIns="0" rIns="0" tIns="0" wrap="square">
            <a:spAutoFit/>
          </a:bodyPr>
          <a:p/>
        </p:txBody>
      </p:sp>
      <p:sp>
        <p:nvSpPr>
          <p:cNvPr id="104861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1048617" name="Holder 6"/>
          <p:cNvSpPr>
            <a:spLocks noGrp="1"/>
          </p:cNvSpPr>
          <p:nvPr>
            <p:ph type="sldNum" sz="quarter" idx="7"/>
          </p:nvPr>
        </p:nvSpPr>
        <p:spPr/>
        <p:txBody>
          <a:bodyPr bIns="0" lIns="0" rIns="0" tIns="0"/>
          <a:lstStyle>
            <a:lvl1pPr>
              <a:defRPr b="0" sz="1000" i="0">
                <a:solidFill>
                  <a:schemeClr val="tx1"/>
                </a:solidFill>
                <a:latin typeface="Calibri"/>
                <a:cs typeface="Calibri"/>
              </a:defRPr>
            </a:lvl1pPr>
          </a:lstStyle>
          <a:p>
            <a:pPr marL="34187">
              <a:lnSpc>
                <a:spcPts val="1032"/>
              </a:lnSpc>
            </a:pPr>
            <a:fld id="{81D60167-4931-47E6-BA6A-407CBD079E47}" type="slidenum">
              <a:rPr lang="en-US" smtClean="0"/>
              <a:pPr marL="34187">
                <a:lnSpc>
                  <a:spcPts val="1032"/>
                </a:lnSpc>
              </a:pPr>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81" name="Holder 2"/>
          <p:cNvSpPr>
            <a:spLocks noGrp="1"/>
          </p:cNvSpPr>
          <p:nvPr>
            <p:ph type="title"/>
          </p:nvPr>
        </p:nvSpPr>
        <p:spPr>
          <a:xfrm>
            <a:off x="2507252" y="703289"/>
            <a:ext cx="4891493" cy="477054"/>
          </a:xfrm>
        </p:spPr>
        <p:txBody>
          <a:bodyPr bIns="0" lIns="0" rIns="0" tIns="0"/>
          <a:lstStyle>
            <a:lvl1pPr>
              <a:defRPr b="1" sz="3100" i="0">
                <a:solidFill>
                  <a:srgbClr val="001F5F"/>
                </a:solidFill>
                <a:latin typeface="Times New Roman"/>
                <a:cs typeface="Times New Roman"/>
              </a:defRPr>
            </a:lvl1pPr>
          </a:lstStyle>
          <a:p/>
        </p:txBody>
      </p:sp>
      <p:sp>
        <p:nvSpPr>
          <p:cNvPr id="1048582" name="Holder 3"/>
          <p:cNvSpPr>
            <a:spLocks noGrp="1"/>
          </p:cNvSpPr>
          <p:nvPr>
            <p:ph type="body" idx="1"/>
          </p:nvPr>
        </p:nvSpPr>
        <p:spPr/>
        <p:txBody>
          <a:bodyPr bIns="0" lIns="0" rIns="0" tIns="0"/>
          <a:p/>
        </p:txBody>
      </p:sp>
      <p:sp>
        <p:nvSpPr>
          <p:cNvPr id="104858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1048585" name="Holder 6"/>
          <p:cNvSpPr>
            <a:spLocks noGrp="1"/>
          </p:cNvSpPr>
          <p:nvPr>
            <p:ph type="sldNum" sz="quarter" idx="7"/>
          </p:nvPr>
        </p:nvSpPr>
        <p:spPr/>
        <p:txBody>
          <a:bodyPr bIns="0" lIns="0" rIns="0" tIns="0"/>
          <a:lstStyle>
            <a:lvl1pPr>
              <a:defRPr b="0" sz="1000" i="0">
                <a:solidFill>
                  <a:schemeClr val="tx1"/>
                </a:solidFill>
                <a:latin typeface="Calibri"/>
                <a:cs typeface="Calibri"/>
              </a:defRPr>
            </a:lvl1pPr>
          </a:lstStyle>
          <a:p>
            <a:pPr marL="34187">
              <a:lnSpc>
                <a:spcPts val="1032"/>
              </a:lnSpc>
            </a:pPr>
            <a:fld id="{81D60167-4931-47E6-BA6A-407CBD079E47}" type="slidenum">
              <a:rPr lang="en-US" smtClean="0"/>
              <a:pPr marL="34187">
                <a:lnSpc>
                  <a:spcPts val="1032"/>
                </a:lnSpc>
              </a:pPr>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6" name=""/>
        <p:cNvGrpSpPr/>
        <p:nvPr/>
      </p:nvGrpSpPr>
      <p:grpSpPr>
        <a:xfrm>
          <a:off x="0" y="0"/>
          <a:ext cx="0" cy="0"/>
          <a:chOff x="0" y="0"/>
          <a:chExt cx="0" cy="0"/>
        </a:xfrm>
      </p:grpSpPr>
      <p:sp>
        <p:nvSpPr>
          <p:cNvPr id="1048618" name="Holder 2"/>
          <p:cNvSpPr>
            <a:spLocks noGrp="1"/>
          </p:cNvSpPr>
          <p:nvPr>
            <p:ph type="title"/>
          </p:nvPr>
        </p:nvSpPr>
        <p:spPr>
          <a:xfrm>
            <a:off x="2507252" y="703289"/>
            <a:ext cx="4891493" cy="477054"/>
          </a:xfrm>
        </p:spPr>
        <p:txBody>
          <a:bodyPr bIns="0" lIns="0" rIns="0" tIns="0"/>
          <a:lstStyle>
            <a:lvl1pPr>
              <a:defRPr b="1" sz="3100" i="0">
                <a:solidFill>
                  <a:srgbClr val="001F5F"/>
                </a:solidFill>
                <a:latin typeface="Times New Roman"/>
                <a:cs typeface="Times New Roman"/>
              </a:defRPr>
            </a:lvl1pPr>
          </a:lstStyle>
          <a:p/>
        </p:txBody>
      </p:sp>
      <p:sp>
        <p:nvSpPr>
          <p:cNvPr id="1048619" name="Holder 3"/>
          <p:cNvSpPr>
            <a:spLocks noGrp="1"/>
          </p:cNvSpPr>
          <p:nvPr>
            <p:ph sz="half" idx="2"/>
          </p:nvPr>
        </p:nvSpPr>
        <p:spPr>
          <a:xfrm>
            <a:off x="495300" y="1577343"/>
            <a:ext cx="4309110" cy="276999"/>
          </a:xfrm>
          <a:prstGeom prst="rect"/>
        </p:spPr>
        <p:txBody>
          <a:bodyPr bIns="0" lIns="0" rIns="0" tIns="0" wrap="square">
            <a:spAutoFit/>
          </a:bodyPr>
          <a:p/>
        </p:txBody>
      </p:sp>
      <p:sp>
        <p:nvSpPr>
          <p:cNvPr id="1048620" name="Holder 4"/>
          <p:cNvSpPr>
            <a:spLocks noGrp="1"/>
          </p:cNvSpPr>
          <p:nvPr>
            <p:ph sz="half" idx="3"/>
          </p:nvPr>
        </p:nvSpPr>
        <p:spPr>
          <a:xfrm>
            <a:off x="5101590" y="1577343"/>
            <a:ext cx="4309110" cy="276999"/>
          </a:xfrm>
          <a:prstGeom prst="rect"/>
        </p:spPr>
        <p:txBody>
          <a:bodyPr bIns="0" lIns="0" rIns="0" tIns="0" wrap="square">
            <a:spAutoFit/>
          </a:bodyPr>
          <a:p/>
        </p:txBody>
      </p:sp>
      <p:sp>
        <p:nvSpPr>
          <p:cNvPr id="104862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1048623" name="Holder 7"/>
          <p:cNvSpPr>
            <a:spLocks noGrp="1"/>
          </p:cNvSpPr>
          <p:nvPr>
            <p:ph type="sldNum" sz="quarter" idx="7"/>
          </p:nvPr>
        </p:nvSpPr>
        <p:spPr/>
        <p:txBody>
          <a:bodyPr bIns="0" lIns="0" rIns="0" tIns="0"/>
          <a:lstStyle>
            <a:lvl1pPr>
              <a:defRPr b="0" sz="1000" i="0">
                <a:solidFill>
                  <a:schemeClr val="tx1"/>
                </a:solidFill>
                <a:latin typeface="Calibri"/>
                <a:cs typeface="Calibri"/>
              </a:defRPr>
            </a:lvl1pPr>
          </a:lstStyle>
          <a:p>
            <a:pPr marL="34187">
              <a:lnSpc>
                <a:spcPts val="1032"/>
              </a:lnSpc>
            </a:pPr>
            <a:fld id="{81D60167-4931-47E6-BA6A-407CBD079E47}" type="slidenum">
              <a:rPr lang="en-US" smtClean="0"/>
              <a:pPr marL="34187">
                <a:lnSpc>
                  <a:spcPts val="1032"/>
                </a:lnSpc>
              </a:pPr>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590" name="Holder 2"/>
          <p:cNvSpPr>
            <a:spLocks noGrp="1"/>
          </p:cNvSpPr>
          <p:nvPr>
            <p:ph type="title"/>
          </p:nvPr>
        </p:nvSpPr>
        <p:spPr>
          <a:xfrm>
            <a:off x="2507252" y="703289"/>
            <a:ext cx="4891493" cy="477054"/>
          </a:xfrm>
        </p:spPr>
        <p:txBody>
          <a:bodyPr bIns="0" lIns="0" rIns="0" tIns="0"/>
          <a:lstStyle>
            <a:lvl1pPr>
              <a:defRPr b="1" sz="3100" i="0">
                <a:solidFill>
                  <a:srgbClr val="001F5F"/>
                </a:solidFill>
                <a:latin typeface="Times New Roman"/>
                <a:cs typeface="Times New Roman"/>
              </a:defRPr>
            </a:lvl1pPr>
          </a:lstStyle>
          <a:p/>
        </p:txBody>
      </p:sp>
      <p:sp>
        <p:nvSpPr>
          <p:cNvPr id="104859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1048593" name="Holder 5"/>
          <p:cNvSpPr>
            <a:spLocks noGrp="1"/>
          </p:cNvSpPr>
          <p:nvPr>
            <p:ph type="sldNum" sz="quarter" idx="7"/>
          </p:nvPr>
        </p:nvSpPr>
        <p:spPr/>
        <p:txBody>
          <a:bodyPr bIns="0" lIns="0" rIns="0" tIns="0"/>
          <a:lstStyle>
            <a:lvl1pPr>
              <a:defRPr b="0" sz="1000" i="0">
                <a:solidFill>
                  <a:schemeClr val="tx1"/>
                </a:solidFill>
                <a:latin typeface="Calibri"/>
                <a:cs typeface="Calibri"/>
              </a:defRPr>
            </a:lvl1pPr>
          </a:lstStyle>
          <a:p>
            <a:pPr marL="34187">
              <a:lnSpc>
                <a:spcPts val="1032"/>
              </a:lnSpc>
            </a:pPr>
            <a:fld id="{81D60167-4931-47E6-BA6A-407CBD079E47}" type="slidenum">
              <a:rPr lang="en-US" smtClean="0"/>
              <a:pPr marL="34187">
                <a:lnSpc>
                  <a:spcPts val="1032"/>
                </a:lnSpc>
              </a:pPr>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0" name=""/>
        <p:cNvGrpSpPr/>
        <p:nvPr/>
      </p:nvGrpSpPr>
      <p:grpSpPr>
        <a:xfrm>
          <a:off x="0" y="0"/>
          <a:ext cx="0" cy="0"/>
          <a:chOff x="0" y="0"/>
          <a:chExt cx="0" cy="0"/>
        </a:xfrm>
      </p:grpSpPr>
      <p:sp>
        <p:nvSpPr>
          <p:cNvPr id="10486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1048610" name="Holder 4"/>
          <p:cNvSpPr>
            <a:spLocks noGrp="1"/>
          </p:cNvSpPr>
          <p:nvPr>
            <p:ph type="sldNum" sz="quarter" idx="7"/>
          </p:nvPr>
        </p:nvSpPr>
        <p:spPr/>
        <p:txBody>
          <a:bodyPr bIns="0" lIns="0" rIns="0" tIns="0"/>
          <a:lstStyle>
            <a:lvl1pPr>
              <a:defRPr b="0" sz="1000" i="0">
                <a:solidFill>
                  <a:schemeClr val="tx1"/>
                </a:solidFill>
                <a:latin typeface="Calibri"/>
                <a:cs typeface="Calibri"/>
              </a:defRPr>
            </a:lvl1pPr>
          </a:lstStyle>
          <a:p>
            <a:pPr marL="34187">
              <a:lnSpc>
                <a:spcPts val="1032"/>
              </a:lnSpc>
            </a:pPr>
            <a:fld id="{81D60167-4931-47E6-BA6A-407CBD079E47}" type="slidenum">
              <a:rPr lang="en-US" smtClean="0"/>
              <a:pPr marL="34187">
                <a:lnSpc>
                  <a:spcPts val="1032"/>
                </a:lnSpc>
              </a:pPr>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Holder 2"/>
          <p:cNvSpPr>
            <a:spLocks noGrp="1"/>
          </p:cNvSpPr>
          <p:nvPr>
            <p:ph type="title"/>
          </p:nvPr>
        </p:nvSpPr>
        <p:spPr>
          <a:xfrm>
            <a:off x="2507252" y="703291"/>
            <a:ext cx="4891493" cy="523220"/>
          </a:xfrm>
          <a:prstGeom prst="rect"/>
        </p:spPr>
        <p:txBody>
          <a:bodyPr bIns="0" lIns="0" rIns="0" tIns="0" wrap="square">
            <a:spAutoFit/>
          </a:bodyPr>
          <a:lstStyle>
            <a:lvl1pPr>
              <a:defRPr b="1" sz="3400" i="0">
                <a:solidFill>
                  <a:srgbClr val="001F5F"/>
                </a:solidFill>
                <a:latin typeface="Times New Roman"/>
                <a:cs typeface="Times New Roman"/>
              </a:defRPr>
            </a:lvl1pPr>
          </a:lstStyle>
          <a:p/>
        </p:txBody>
      </p:sp>
      <p:sp>
        <p:nvSpPr>
          <p:cNvPr id="1048577" name="Holder 3"/>
          <p:cNvSpPr>
            <a:spLocks noGrp="1"/>
          </p:cNvSpPr>
          <p:nvPr>
            <p:ph type="body" idx="1"/>
          </p:nvPr>
        </p:nvSpPr>
        <p:spPr>
          <a:xfrm>
            <a:off x="495300" y="1577343"/>
            <a:ext cx="8915400" cy="276999"/>
          </a:xfrm>
          <a:prstGeom prst="rect"/>
        </p:spPr>
        <p:txBody>
          <a:bodyPr bIns="0" lIns="0" rIns="0" tIns="0" wrap="square">
            <a:spAutoFit/>
          </a:bodyPr>
          <a:p/>
        </p:txBody>
      </p:sp>
      <p:sp>
        <p:nvSpPr>
          <p:cNvPr id="1048578" name="Holder 4"/>
          <p:cNvSpPr>
            <a:spLocks noGrp="1"/>
          </p:cNvSpPr>
          <p:nvPr>
            <p:ph type="ftr" sz="quarter" idx="5"/>
          </p:nvPr>
        </p:nvSpPr>
        <p:spPr>
          <a:xfrm>
            <a:off x="3368040" y="6377943"/>
            <a:ext cx="3169920" cy="246221"/>
          </a:xfrm>
          <a:prstGeom prst="rect"/>
        </p:spPr>
        <p:txBody>
          <a:bodyPr bIns="0" lIns="0" rIns="0" tIns="0" wrap="square">
            <a:spAutoFit/>
          </a:bodyPr>
          <a:lstStyle>
            <a:lvl1pPr algn="ctr">
              <a:defRPr>
                <a:solidFill>
                  <a:schemeClr val="tx1">
                    <a:tint val="75000"/>
                  </a:schemeClr>
                </a:solidFill>
              </a:defRPr>
            </a:lvl1pPr>
          </a:lstStyle>
          <a:p/>
        </p:txBody>
      </p:sp>
      <p:sp>
        <p:nvSpPr>
          <p:cNvPr id="1048579" name="Holder 5"/>
          <p:cNvSpPr>
            <a:spLocks noGrp="1"/>
          </p:cNvSpPr>
          <p:nvPr>
            <p:ph type="dt" sz="half" idx="6"/>
          </p:nvPr>
        </p:nvSpPr>
        <p:spPr>
          <a:xfrm>
            <a:off x="495300" y="6377943"/>
            <a:ext cx="2278380" cy="246221"/>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11/30/2024</a:t>
            </a:fld>
            <a:endParaRPr lang="en-US"/>
          </a:p>
        </p:txBody>
      </p:sp>
      <p:sp>
        <p:nvSpPr>
          <p:cNvPr id="1048580" name="Holder 6"/>
          <p:cNvSpPr>
            <a:spLocks noGrp="1"/>
          </p:cNvSpPr>
          <p:nvPr>
            <p:ph type="sldNum" sz="quarter" idx="7"/>
          </p:nvPr>
        </p:nvSpPr>
        <p:spPr>
          <a:xfrm>
            <a:off x="8513014" y="6323353"/>
            <a:ext cx="280021" cy="128240"/>
          </a:xfrm>
          <a:prstGeom prst="rect"/>
        </p:spPr>
        <p:txBody>
          <a:bodyPr bIns="0" lIns="0" rIns="0" tIns="0" wrap="square">
            <a:spAutoFit/>
          </a:bodyPr>
          <a:lstStyle>
            <a:lvl1pPr>
              <a:defRPr b="0" sz="1000" i="0">
                <a:solidFill>
                  <a:schemeClr val="tx1"/>
                </a:solidFill>
                <a:latin typeface="Calibri"/>
                <a:cs typeface="Calibri"/>
              </a:defRPr>
            </a:lvl1pPr>
          </a:lstStyle>
          <a:p>
            <a:pPr marL="34187">
              <a:lnSpc>
                <a:spcPts val="1032"/>
              </a:lnSpc>
            </a:pPr>
            <a:fld id="{81D60167-4931-47E6-BA6A-407CBD079E47}" type="slidenum">
              <a:rPr lang="en-US" smtClean="0"/>
              <a:pPr marL="34187">
                <a:lnSpc>
                  <a:spcPts val="1032"/>
                </a:lnSpc>
              </a:pPr>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10241">
        <a:defRPr>
          <a:latin typeface="+mn-lt"/>
          <a:ea typeface="+mn-ea"/>
          <a:cs typeface="+mn-cs"/>
        </a:defRPr>
      </a:lvl2pPr>
      <a:lvl3pPr marL="820484">
        <a:defRPr>
          <a:latin typeface="+mn-lt"/>
          <a:ea typeface="+mn-ea"/>
          <a:cs typeface="+mn-cs"/>
        </a:defRPr>
      </a:lvl3pPr>
      <a:lvl4pPr marL="1230727">
        <a:defRPr>
          <a:latin typeface="+mn-lt"/>
          <a:ea typeface="+mn-ea"/>
          <a:cs typeface="+mn-cs"/>
        </a:defRPr>
      </a:lvl4pPr>
      <a:lvl5pPr marL="1640968">
        <a:defRPr>
          <a:latin typeface="+mn-lt"/>
          <a:ea typeface="+mn-ea"/>
          <a:cs typeface="+mn-cs"/>
        </a:defRPr>
      </a:lvl5pPr>
      <a:lvl6pPr marL="2051210">
        <a:defRPr>
          <a:latin typeface="+mn-lt"/>
          <a:ea typeface="+mn-ea"/>
          <a:cs typeface="+mn-cs"/>
        </a:defRPr>
      </a:lvl6pPr>
      <a:lvl7pPr marL="2461452">
        <a:defRPr>
          <a:latin typeface="+mn-lt"/>
          <a:ea typeface="+mn-ea"/>
          <a:cs typeface="+mn-cs"/>
        </a:defRPr>
      </a:lvl7pPr>
      <a:lvl8pPr marL="2871695">
        <a:defRPr>
          <a:latin typeface="+mn-lt"/>
          <a:ea typeface="+mn-ea"/>
          <a:cs typeface="+mn-cs"/>
        </a:defRPr>
      </a:lvl8pPr>
      <a:lvl9pPr marL="3281936">
        <a:defRPr>
          <a:latin typeface="+mn-lt"/>
          <a:ea typeface="+mn-ea"/>
          <a:cs typeface="+mn-cs"/>
        </a:defRPr>
      </a:lvl9pPr>
    </p:bodyStyle>
    <p:otherStyle>
      <a:lvl1pPr marL="0">
        <a:defRPr>
          <a:latin typeface="+mn-lt"/>
          <a:ea typeface="+mn-ea"/>
          <a:cs typeface="+mn-cs"/>
        </a:defRPr>
      </a:lvl1pPr>
      <a:lvl2pPr marL="410241">
        <a:defRPr>
          <a:latin typeface="+mn-lt"/>
          <a:ea typeface="+mn-ea"/>
          <a:cs typeface="+mn-cs"/>
        </a:defRPr>
      </a:lvl2pPr>
      <a:lvl3pPr marL="820484">
        <a:defRPr>
          <a:latin typeface="+mn-lt"/>
          <a:ea typeface="+mn-ea"/>
          <a:cs typeface="+mn-cs"/>
        </a:defRPr>
      </a:lvl3pPr>
      <a:lvl4pPr marL="1230727">
        <a:defRPr>
          <a:latin typeface="+mn-lt"/>
          <a:ea typeface="+mn-ea"/>
          <a:cs typeface="+mn-cs"/>
        </a:defRPr>
      </a:lvl4pPr>
      <a:lvl5pPr marL="1640968">
        <a:defRPr>
          <a:latin typeface="+mn-lt"/>
          <a:ea typeface="+mn-ea"/>
          <a:cs typeface="+mn-cs"/>
        </a:defRPr>
      </a:lvl5pPr>
      <a:lvl6pPr marL="2051210">
        <a:defRPr>
          <a:latin typeface="+mn-lt"/>
          <a:ea typeface="+mn-ea"/>
          <a:cs typeface="+mn-cs"/>
        </a:defRPr>
      </a:lvl6pPr>
      <a:lvl7pPr marL="2461452">
        <a:defRPr>
          <a:latin typeface="+mn-lt"/>
          <a:ea typeface="+mn-ea"/>
          <a:cs typeface="+mn-cs"/>
        </a:defRPr>
      </a:lvl7pPr>
      <a:lvl8pPr marL="2871695">
        <a:defRPr>
          <a:latin typeface="+mn-lt"/>
          <a:ea typeface="+mn-ea"/>
          <a:cs typeface="+mn-cs"/>
        </a:defRPr>
      </a:lvl8pPr>
      <a:lvl9pPr marL="32819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86" name="object 2"/>
          <p:cNvSpPr txBox="1">
            <a:spLocks noGrp="1"/>
          </p:cNvSpPr>
          <p:nvPr>
            <p:ph type="title"/>
          </p:nvPr>
        </p:nvSpPr>
        <p:spPr>
          <a:xfrm>
            <a:off x="2507254" y="703294"/>
            <a:ext cx="4887445" cy="487985"/>
          </a:xfrm>
          <a:prstGeom prst="rect"/>
        </p:spPr>
        <p:txBody>
          <a:bodyPr bIns="0" lIns="0" rIns="0" rtlCol="0" tIns="10826" vert="horz" wrap="square">
            <a:spAutoFit/>
          </a:bodyPr>
          <a:p>
            <a:pPr marL="11396">
              <a:spcBef>
                <a:spcPts val="85"/>
              </a:spcBef>
            </a:pPr>
            <a:r>
              <a:rPr dirty="0" spc="-372"/>
              <a:t>N</a:t>
            </a:r>
            <a:r>
              <a:rPr dirty="0" spc="-58"/>
              <a:t>AAN</a:t>
            </a:r>
            <a:r>
              <a:rPr dirty="0"/>
              <a:t> </a:t>
            </a:r>
            <a:r>
              <a:rPr dirty="0" spc="-642"/>
              <a:t>M</a:t>
            </a:r>
            <a:r>
              <a:rPr dirty="0" spc="-389"/>
              <a:t>UD</a:t>
            </a:r>
            <a:r>
              <a:rPr dirty="0" spc="-399"/>
              <a:t>H</a:t>
            </a:r>
            <a:r>
              <a:rPr dirty="0" spc="-139"/>
              <a:t>A</a:t>
            </a:r>
            <a:r>
              <a:rPr dirty="0" spc="-126"/>
              <a:t>L</a:t>
            </a:r>
            <a:r>
              <a:rPr dirty="0" spc="-197"/>
              <a:t>VAN</a:t>
            </a:r>
          </a:p>
        </p:txBody>
      </p:sp>
      <p:sp>
        <p:nvSpPr>
          <p:cNvPr id="1048587" name="object 4"/>
          <p:cNvSpPr txBox="1"/>
          <p:nvPr/>
        </p:nvSpPr>
        <p:spPr>
          <a:xfrm>
            <a:off x="1359388" y="4215230"/>
            <a:ext cx="7193990" cy="2332818"/>
          </a:xfrm>
          <a:prstGeom prst="rect"/>
        </p:spPr>
        <p:txBody>
          <a:bodyPr bIns="0" lIns="0" rIns="0" rtlCol="0" tIns="10826" vert="horz" wrap="square">
            <a:spAutoFit/>
          </a:bodyPr>
          <a:p>
            <a:pPr algn="ctr" marL="11396" marR="4559">
              <a:lnSpc>
                <a:spcPct val="117900"/>
              </a:lnSpc>
              <a:spcBef>
                <a:spcPts val="85"/>
              </a:spcBef>
            </a:pPr>
            <a:r>
              <a:rPr b="1" dirty="0" spc="-4">
                <a:solidFill>
                  <a:srgbClr val="001F5F"/>
                </a:solidFill>
                <a:latin typeface="Calibri"/>
                <a:cs typeface="Calibri"/>
              </a:rPr>
              <a:t>Project</a:t>
            </a:r>
            <a:r>
              <a:rPr b="1" dirty="0" spc="-13">
                <a:solidFill>
                  <a:srgbClr val="001F5F"/>
                </a:solidFill>
                <a:latin typeface="Calibri"/>
                <a:cs typeface="Calibri"/>
              </a:rPr>
              <a:t> </a:t>
            </a:r>
            <a:r>
              <a:rPr b="1" dirty="0" spc="-4">
                <a:solidFill>
                  <a:srgbClr val="001F5F"/>
                </a:solidFill>
                <a:latin typeface="Calibri"/>
                <a:cs typeface="Calibri"/>
              </a:rPr>
              <a:t>Created</a:t>
            </a:r>
            <a:r>
              <a:rPr b="1" dirty="0" spc="4">
                <a:solidFill>
                  <a:srgbClr val="001F5F"/>
                </a:solidFill>
                <a:latin typeface="Calibri"/>
                <a:cs typeface="Calibri"/>
              </a:rPr>
              <a:t> </a:t>
            </a:r>
            <a:r>
              <a:rPr b="1" dirty="0">
                <a:solidFill>
                  <a:srgbClr val="001F5F"/>
                </a:solidFill>
                <a:latin typeface="Calibri"/>
                <a:cs typeface="Calibri"/>
              </a:rPr>
              <a:t>by:</a:t>
            </a:r>
            <a:r>
              <a:rPr b="1" dirty="0" spc="-31">
                <a:solidFill>
                  <a:srgbClr val="001F5F"/>
                </a:solidFill>
                <a:latin typeface="Calibri"/>
                <a:cs typeface="Calibri"/>
              </a:rPr>
              <a:t> </a:t>
            </a:r>
            <a:r>
              <a:rPr b="1" dirty="0" spc="-22">
                <a:solidFill>
                  <a:srgbClr val="001F5F"/>
                </a:solidFill>
                <a:latin typeface="Calibri"/>
                <a:cs typeface="Calibri"/>
              </a:rPr>
              <a:t>VISWANAND</a:t>
            </a:r>
            <a:r>
              <a:rPr b="1" dirty="0" spc="-45">
                <a:solidFill>
                  <a:srgbClr val="001F5F"/>
                </a:solidFill>
                <a:latin typeface="Calibri"/>
                <a:cs typeface="Calibri"/>
              </a:rPr>
              <a:t> </a:t>
            </a:r>
            <a:r>
              <a:rPr b="1" dirty="0" spc="-13">
                <a:solidFill>
                  <a:srgbClr val="001F5F"/>
                </a:solidFill>
                <a:latin typeface="Calibri"/>
                <a:cs typeface="Calibri"/>
              </a:rPr>
              <a:t>M,</a:t>
            </a:r>
            <a:r>
              <a:rPr b="1" dirty="0" spc="-54">
                <a:solidFill>
                  <a:srgbClr val="001F5F"/>
                </a:solidFill>
                <a:latin typeface="Calibri"/>
                <a:cs typeface="Calibri"/>
              </a:rPr>
              <a:t> </a:t>
            </a:r>
            <a:r>
              <a:rPr b="1" dirty="0" spc="-22">
                <a:solidFill>
                  <a:srgbClr val="001F5F"/>
                </a:solidFill>
                <a:latin typeface="Calibri"/>
                <a:cs typeface="Calibri"/>
              </a:rPr>
              <a:t>VISHAL</a:t>
            </a:r>
            <a:r>
              <a:rPr b="1" dirty="0" spc="-54">
                <a:solidFill>
                  <a:srgbClr val="001F5F"/>
                </a:solidFill>
                <a:latin typeface="Calibri"/>
                <a:cs typeface="Calibri"/>
              </a:rPr>
              <a:t> </a:t>
            </a:r>
            <a:r>
              <a:rPr b="1" dirty="0" spc="-13">
                <a:solidFill>
                  <a:srgbClr val="001F5F"/>
                </a:solidFill>
                <a:latin typeface="Calibri"/>
                <a:cs typeface="Calibri"/>
              </a:rPr>
              <a:t>R,</a:t>
            </a:r>
            <a:r>
              <a:rPr b="1" dirty="0" spc="-49">
                <a:solidFill>
                  <a:srgbClr val="001F5F"/>
                </a:solidFill>
                <a:latin typeface="Calibri"/>
                <a:cs typeface="Calibri"/>
              </a:rPr>
              <a:t> </a:t>
            </a:r>
            <a:r>
              <a:rPr b="1" dirty="0" spc="-22">
                <a:solidFill>
                  <a:srgbClr val="001F5F"/>
                </a:solidFill>
                <a:latin typeface="Calibri"/>
                <a:cs typeface="Calibri"/>
              </a:rPr>
              <a:t>YASHWANTH</a:t>
            </a:r>
            <a:r>
              <a:rPr b="1" dirty="0" spc="-49">
                <a:solidFill>
                  <a:srgbClr val="001F5F"/>
                </a:solidFill>
                <a:latin typeface="Calibri"/>
                <a:cs typeface="Calibri"/>
              </a:rPr>
              <a:t> </a:t>
            </a:r>
            <a:r>
              <a:rPr b="1" dirty="0" spc="-22">
                <a:solidFill>
                  <a:srgbClr val="001F5F"/>
                </a:solidFill>
                <a:latin typeface="Calibri"/>
                <a:cs typeface="Calibri"/>
              </a:rPr>
              <a:t>KARTHIKEYAN</a:t>
            </a:r>
            <a:r>
              <a:rPr b="1" dirty="0" spc="211">
                <a:solidFill>
                  <a:srgbClr val="001F5F"/>
                </a:solidFill>
                <a:latin typeface="Calibri"/>
                <a:cs typeface="Calibri"/>
              </a:rPr>
              <a:t> </a:t>
            </a:r>
            <a:r>
              <a:rPr b="1" dirty="0" spc="-13">
                <a:solidFill>
                  <a:srgbClr val="001F5F"/>
                </a:solidFill>
                <a:latin typeface="Calibri"/>
                <a:cs typeface="Calibri"/>
              </a:rPr>
              <a:t>H, </a:t>
            </a:r>
            <a:r>
              <a:rPr b="1" dirty="0" spc="-269">
                <a:solidFill>
                  <a:srgbClr val="001F5F"/>
                </a:solidFill>
                <a:latin typeface="Calibri"/>
                <a:cs typeface="Calibri"/>
              </a:rPr>
              <a:t> </a:t>
            </a:r>
            <a:r>
              <a:rPr b="1" dirty="0" spc="-22">
                <a:solidFill>
                  <a:srgbClr val="001F5F"/>
                </a:solidFill>
                <a:latin typeface="Calibri"/>
                <a:cs typeface="Calibri"/>
              </a:rPr>
              <a:t>LOKESHWARAN</a:t>
            </a:r>
            <a:r>
              <a:rPr b="1" dirty="0" spc="-54">
                <a:solidFill>
                  <a:srgbClr val="001F5F"/>
                </a:solidFill>
                <a:latin typeface="Calibri"/>
                <a:cs typeface="Calibri"/>
              </a:rPr>
              <a:t> </a:t>
            </a:r>
            <a:r>
              <a:rPr b="1" dirty="0">
                <a:solidFill>
                  <a:srgbClr val="001F5F"/>
                </a:solidFill>
                <a:latin typeface="Calibri"/>
                <a:cs typeface="Calibri"/>
              </a:rPr>
              <a:t>T</a:t>
            </a:r>
            <a:endParaRPr dirty="0">
              <a:latin typeface="Calibri"/>
              <a:cs typeface="Calibri"/>
            </a:endParaRPr>
          </a:p>
          <a:p>
            <a:pPr algn="ctr" marL="1355508" marR="1354938">
              <a:lnSpc>
                <a:spcPts val="3132"/>
              </a:lnSpc>
              <a:spcBef>
                <a:spcPts val="367"/>
              </a:spcBef>
            </a:pPr>
            <a:r>
              <a:rPr b="1" dirty="0" spc="-4">
                <a:solidFill>
                  <a:srgbClr val="001F5F"/>
                </a:solidFill>
                <a:latin typeface="Calibri"/>
                <a:cs typeface="Calibri"/>
              </a:rPr>
              <a:t>Project Created Date: 21/Nov/2024 </a:t>
            </a:r>
            <a:endParaRPr b="1" dirty="0" lang="en-US" spc="-4" smtClean="0">
              <a:solidFill>
                <a:srgbClr val="001F5F"/>
              </a:solidFill>
              <a:latin typeface="Calibri"/>
              <a:cs typeface="Calibri"/>
            </a:endParaRPr>
          </a:p>
          <a:p>
            <a:pPr algn="ctr" marL="1355508" marR="1354938">
              <a:lnSpc>
                <a:spcPts val="3132"/>
              </a:lnSpc>
              <a:spcBef>
                <a:spcPts val="367"/>
              </a:spcBef>
            </a:pPr>
            <a:r>
              <a:rPr b="1" dirty="0" spc="-274" smtClean="0">
                <a:solidFill>
                  <a:srgbClr val="001F5F"/>
                </a:solidFill>
                <a:latin typeface="Calibri"/>
                <a:cs typeface="Calibri"/>
              </a:rPr>
              <a:t> </a:t>
            </a:r>
            <a:r>
              <a:rPr b="1" dirty="0" spc="-4">
                <a:solidFill>
                  <a:srgbClr val="001F5F"/>
                </a:solidFill>
                <a:latin typeface="Calibri"/>
                <a:cs typeface="Calibri"/>
              </a:rPr>
              <a:t>College</a:t>
            </a:r>
            <a:r>
              <a:rPr b="1" dirty="0" spc="-27">
                <a:solidFill>
                  <a:srgbClr val="001F5F"/>
                </a:solidFill>
                <a:latin typeface="Calibri"/>
                <a:cs typeface="Calibri"/>
              </a:rPr>
              <a:t> </a:t>
            </a:r>
            <a:r>
              <a:rPr b="1" dirty="0">
                <a:solidFill>
                  <a:srgbClr val="001F5F"/>
                </a:solidFill>
                <a:latin typeface="Calibri"/>
                <a:cs typeface="Calibri"/>
              </a:rPr>
              <a:t>Code:</a:t>
            </a:r>
            <a:r>
              <a:rPr b="1" dirty="0" spc="-18">
                <a:solidFill>
                  <a:srgbClr val="001F5F"/>
                </a:solidFill>
                <a:latin typeface="Calibri"/>
                <a:cs typeface="Calibri"/>
              </a:rPr>
              <a:t> </a:t>
            </a:r>
            <a:r>
              <a:rPr b="1" dirty="0" lang="en-US" spc="-18" smtClean="0">
                <a:solidFill>
                  <a:srgbClr val="001F5F"/>
                </a:solidFill>
                <a:latin typeface="Calibri"/>
                <a:cs typeface="Calibri"/>
              </a:rPr>
              <a:t> </a:t>
            </a:r>
            <a:r>
              <a:rPr b="1" dirty="0" spc="-4" smtClean="0">
                <a:solidFill>
                  <a:srgbClr val="001F5F"/>
                </a:solidFill>
                <a:latin typeface="Calibri"/>
                <a:cs typeface="Calibri"/>
              </a:rPr>
              <a:t>3135</a:t>
            </a:r>
            <a:endParaRPr dirty="0">
              <a:latin typeface="Calibri"/>
              <a:cs typeface="Calibri"/>
            </a:endParaRPr>
          </a:p>
          <a:p>
            <a:pPr algn="ctr" marL="313380" marR="313380">
              <a:lnSpc>
                <a:spcPct val="176400"/>
              </a:lnSpc>
              <a:spcBef>
                <a:spcPts val="102"/>
              </a:spcBef>
            </a:pPr>
            <a:r>
              <a:rPr b="1" dirty="0" spc="-4">
                <a:solidFill>
                  <a:srgbClr val="001F5F"/>
                </a:solidFill>
                <a:latin typeface="Calibri"/>
                <a:cs typeface="Calibri"/>
              </a:rPr>
              <a:t>College</a:t>
            </a:r>
            <a:r>
              <a:rPr b="1" dirty="0" spc="-9">
                <a:solidFill>
                  <a:srgbClr val="001F5F"/>
                </a:solidFill>
                <a:latin typeface="Calibri"/>
                <a:cs typeface="Calibri"/>
              </a:rPr>
              <a:t> </a:t>
            </a:r>
            <a:r>
              <a:rPr b="1" dirty="0" spc="-4">
                <a:solidFill>
                  <a:srgbClr val="001F5F"/>
                </a:solidFill>
                <a:latin typeface="Calibri"/>
                <a:cs typeface="Calibri"/>
              </a:rPr>
              <a:t>Name:</a:t>
            </a:r>
            <a:r>
              <a:rPr b="1" dirty="0" spc="-9">
                <a:solidFill>
                  <a:srgbClr val="001F5F"/>
                </a:solidFill>
                <a:latin typeface="Calibri"/>
                <a:cs typeface="Calibri"/>
              </a:rPr>
              <a:t> </a:t>
            </a:r>
            <a:r>
              <a:rPr b="1" dirty="0" spc="-4">
                <a:solidFill>
                  <a:srgbClr val="001F5F"/>
                </a:solidFill>
                <a:latin typeface="Calibri"/>
                <a:cs typeface="Calibri"/>
              </a:rPr>
              <a:t>Panimalar</a:t>
            </a:r>
            <a:r>
              <a:rPr b="1" dirty="0">
                <a:solidFill>
                  <a:srgbClr val="001F5F"/>
                </a:solidFill>
                <a:latin typeface="Calibri"/>
                <a:cs typeface="Calibri"/>
              </a:rPr>
              <a:t> </a:t>
            </a:r>
            <a:r>
              <a:rPr b="1" dirty="0" spc="-4">
                <a:solidFill>
                  <a:srgbClr val="001F5F"/>
                </a:solidFill>
                <a:latin typeface="Calibri"/>
                <a:cs typeface="Calibri"/>
              </a:rPr>
              <a:t>Engineering</a:t>
            </a:r>
            <a:r>
              <a:rPr b="1" dirty="0">
                <a:solidFill>
                  <a:srgbClr val="001F5F"/>
                </a:solidFill>
                <a:latin typeface="Calibri"/>
                <a:cs typeface="Calibri"/>
              </a:rPr>
              <a:t> </a:t>
            </a:r>
            <a:r>
              <a:rPr b="1" dirty="0" spc="-4">
                <a:solidFill>
                  <a:srgbClr val="001F5F"/>
                </a:solidFill>
                <a:latin typeface="Calibri"/>
                <a:cs typeface="Calibri"/>
              </a:rPr>
              <a:t>College Chennai</a:t>
            </a:r>
            <a:r>
              <a:rPr b="1" dirty="0" spc="4">
                <a:solidFill>
                  <a:srgbClr val="001F5F"/>
                </a:solidFill>
                <a:latin typeface="Calibri"/>
                <a:cs typeface="Calibri"/>
              </a:rPr>
              <a:t> </a:t>
            </a:r>
            <a:r>
              <a:rPr b="1" dirty="0" spc="-4">
                <a:solidFill>
                  <a:srgbClr val="001F5F"/>
                </a:solidFill>
                <a:latin typeface="Calibri"/>
                <a:cs typeface="Calibri"/>
              </a:rPr>
              <a:t>City</a:t>
            </a:r>
            <a:r>
              <a:rPr b="1" dirty="0">
                <a:solidFill>
                  <a:srgbClr val="001F5F"/>
                </a:solidFill>
                <a:latin typeface="Calibri"/>
                <a:cs typeface="Calibri"/>
              </a:rPr>
              <a:t> </a:t>
            </a:r>
            <a:r>
              <a:rPr b="1" dirty="0" spc="-4">
                <a:solidFill>
                  <a:srgbClr val="001F5F"/>
                </a:solidFill>
                <a:latin typeface="Calibri"/>
                <a:cs typeface="Calibri"/>
              </a:rPr>
              <a:t>Campus </a:t>
            </a:r>
            <a:r>
              <a:rPr b="1" dirty="0" spc="-274">
                <a:solidFill>
                  <a:srgbClr val="001F5F"/>
                </a:solidFill>
                <a:latin typeface="Calibri"/>
                <a:cs typeface="Calibri"/>
              </a:rPr>
              <a:t> </a:t>
            </a:r>
            <a:endParaRPr dirty="0">
              <a:latin typeface="Calibri"/>
              <a:cs typeface="Calibri"/>
            </a:endParaRPr>
          </a:p>
          <a:p>
            <a:pPr algn="ctr" marL="313380" marR="313380">
              <a:lnSpc>
                <a:spcPct val="176400"/>
              </a:lnSpc>
              <a:spcBef>
                <a:spcPts val="102"/>
              </a:spcBef>
            </a:pPr>
            <a:r>
              <a:rPr b="1" dirty="0" spc="-4">
                <a:solidFill>
                  <a:srgbClr val="001F5F"/>
                </a:solidFill>
                <a:latin typeface="Calibri"/>
                <a:cs typeface="Calibri"/>
              </a:rPr>
              <a:t>Team</a:t>
            </a:r>
            <a:r>
              <a:rPr b="1" dirty="0" spc="-22">
                <a:solidFill>
                  <a:srgbClr val="001F5F"/>
                </a:solidFill>
                <a:latin typeface="Calibri"/>
                <a:cs typeface="Calibri"/>
              </a:rPr>
              <a:t> </a:t>
            </a:r>
            <a:r>
              <a:rPr b="1" dirty="0" spc="-4">
                <a:solidFill>
                  <a:srgbClr val="001F5F"/>
                </a:solidFill>
                <a:latin typeface="Calibri"/>
                <a:cs typeface="Calibri"/>
              </a:rPr>
              <a:t>Name:</a:t>
            </a:r>
            <a:r>
              <a:rPr altLang="en-IN" b="1" dirty="0" lang="en-US" spc="-9">
                <a:solidFill>
                  <a:srgbClr val="001F5F"/>
                </a:solidFill>
                <a:latin typeface="Calibri"/>
                <a:cs typeface="Calibri"/>
              </a:rPr>
              <a:t> </a:t>
            </a:r>
            <a:r>
              <a:rPr altLang="en-IN" b="1" dirty="0" lang="en-US" spc="-9">
                <a:solidFill>
                  <a:srgbClr val="001F5F"/>
                </a:solidFill>
                <a:latin typeface="Calibri"/>
                <a:cs typeface="Calibri"/>
              </a:rPr>
              <a:t>N</a:t>
            </a:r>
            <a:r>
              <a:rPr altLang="en-IN" b="1" dirty="0" lang="en-US" spc="-9">
                <a:solidFill>
                  <a:srgbClr val="001F5F"/>
                </a:solidFill>
                <a:latin typeface="Calibri"/>
                <a:cs typeface="Calibri"/>
              </a:rPr>
              <a:t>M</a:t>
            </a:r>
            <a:r>
              <a:rPr altLang="en-IN" b="1" dirty="0" lang="en-US" spc="-9">
                <a:solidFill>
                  <a:srgbClr val="001F5F"/>
                </a:solidFill>
                <a:latin typeface="Calibri"/>
                <a:cs typeface="Calibri"/>
              </a:rPr>
              <a:t>2</a:t>
            </a:r>
            <a:r>
              <a:rPr altLang="en-IN" b="1" dirty="0" lang="en-US" spc="-9">
                <a:solidFill>
                  <a:srgbClr val="001F5F"/>
                </a:solidFill>
                <a:latin typeface="Calibri"/>
                <a:cs typeface="Calibri"/>
              </a:rPr>
              <a:t>0</a:t>
            </a:r>
            <a:r>
              <a:rPr altLang="en-IN" b="1" dirty="0" lang="en-US" spc="-9">
                <a:solidFill>
                  <a:srgbClr val="001F5F"/>
                </a:solidFill>
                <a:latin typeface="Calibri"/>
                <a:cs typeface="Calibri"/>
              </a:rPr>
              <a:t>2</a:t>
            </a:r>
            <a:r>
              <a:rPr altLang="en-IN" b="1" dirty="0" lang="en-US" spc="-9">
                <a:solidFill>
                  <a:srgbClr val="001F5F"/>
                </a:solidFill>
                <a:latin typeface="Calibri"/>
                <a:cs typeface="Calibri"/>
              </a:rPr>
              <a:t>4</a:t>
            </a:r>
            <a:r>
              <a:rPr altLang="en-IN" b="1" dirty="0" lang="en-US" spc="-9">
                <a:solidFill>
                  <a:srgbClr val="001F5F"/>
                </a:solidFill>
                <a:latin typeface="Calibri"/>
                <a:cs typeface="Calibri"/>
              </a:rPr>
              <a:t>T</a:t>
            </a:r>
            <a:r>
              <a:rPr altLang="en-IN" b="1" dirty="0" lang="en-US" spc="-9">
                <a:solidFill>
                  <a:srgbClr val="001F5F"/>
                </a:solidFill>
                <a:latin typeface="Calibri"/>
                <a:cs typeface="Calibri"/>
              </a:rPr>
              <a:t>M</a:t>
            </a:r>
            <a:r>
              <a:rPr altLang="en-IN" b="1" dirty="0" lang="en-US" spc="-9">
                <a:solidFill>
                  <a:srgbClr val="001F5F"/>
                </a:solidFill>
                <a:latin typeface="Calibri"/>
                <a:cs typeface="Calibri"/>
              </a:rPr>
              <a:t>I</a:t>
            </a:r>
            <a:r>
              <a:rPr altLang="en-IN" b="1" dirty="0" lang="en-US" spc="-9">
                <a:solidFill>
                  <a:srgbClr val="001F5F"/>
                </a:solidFill>
                <a:latin typeface="Calibri"/>
                <a:cs typeface="Calibri"/>
              </a:rPr>
              <a:t>D</a:t>
            </a:r>
            <a:r>
              <a:rPr altLang="en-IN" b="1" dirty="0" lang="en-US" spc="-9">
                <a:solidFill>
                  <a:srgbClr val="001F5F"/>
                </a:solidFill>
                <a:latin typeface="Calibri"/>
                <a:cs typeface="Calibri"/>
              </a:rPr>
              <a:t>1</a:t>
            </a:r>
            <a:r>
              <a:rPr altLang="en-IN" b="1" dirty="0" lang="en-US" spc="-9">
                <a:solidFill>
                  <a:srgbClr val="001F5F"/>
                </a:solidFill>
                <a:latin typeface="Calibri"/>
                <a:cs typeface="Calibri"/>
              </a:rPr>
              <a:t>3</a:t>
            </a:r>
            <a:r>
              <a:rPr altLang="en-IN" b="1" dirty="0" lang="en-US" spc="-9">
                <a:solidFill>
                  <a:srgbClr val="001F5F"/>
                </a:solidFill>
                <a:latin typeface="Calibri"/>
                <a:cs typeface="Calibri"/>
              </a:rPr>
              <a:t>8</a:t>
            </a:r>
            <a:r>
              <a:rPr b="1" dirty="0" spc="-4">
                <a:solidFill>
                  <a:srgbClr val="001F5F"/>
                </a:solidFill>
                <a:latin typeface="Calibri"/>
                <a:cs typeface="Calibri"/>
              </a:rPr>
              <a:t>10</a:t>
            </a:r>
            <a:endParaRPr dirty="0">
              <a:latin typeface="Calibri"/>
              <a:cs typeface="Calibri"/>
            </a:endParaRPr>
          </a:p>
        </p:txBody>
      </p:sp>
      <p:pic>
        <p:nvPicPr>
          <p:cNvPr id="2097152" name="object 5"/>
          <p:cNvPicPr>
            <a:picLocks/>
          </p:cNvPicPr>
          <p:nvPr/>
        </p:nvPicPr>
        <p:blipFill>
          <a:blip xmlns:r="http://schemas.openxmlformats.org/officeDocument/2006/relationships" r:embed="rId1" cstate="print"/>
          <a:stretch>
            <a:fillRect/>
          </a:stretch>
        </p:blipFill>
        <p:spPr>
          <a:xfrm>
            <a:off x="1053760" y="623463"/>
            <a:ext cx="1181598" cy="709540"/>
          </a:xfrm>
          <a:prstGeom prst="rect"/>
        </p:spPr>
      </p:pic>
      <p:pic>
        <p:nvPicPr>
          <p:cNvPr id="2097153" name="object 6"/>
          <p:cNvPicPr>
            <a:picLocks/>
          </p:cNvPicPr>
          <p:nvPr/>
        </p:nvPicPr>
        <p:blipFill>
          <a:blip xmlns:r="http://schemas.openxmlformats.org/officeDocument/2006/relationships" r:embed="rId2" cstate="print"/>
          <a:stretch>
            <a:fillRect/>
          </a:stretch>
        </p:blipFill>
        <p:spPr>
          <a:xfrm>
            <a:off x="7686865" y="623465"/>
            <a:ext cx="1174958" cy="509147"/>
          </a:xfrm>
          <a:prstGeom prst="rect"/>
        </p:spPr>
      </p:pic>
      <p:pic>
        <p:nvPicPr>
          <p:cNvPr id="2097154" name="object 7"/>
          <p:cNvPicPr>
            <a:picLocks/>
          </p:cNvPicPr>
          <p:nvPr/>
        </p:nvPicPr>
        <p:blipFill>
          <a:blip xmlns:r="http://schemas.openxmlformats.org/officeDocument/2006/relationships" r:embed="rId3" cstate="print"/>
          <a:stretch>
            <a:fillRect/>
          </a:stretch>
        </p:blipFill>
        <p:spPr>
          <a:xfrm>
            <a:off x="1208307" y="1769052"/>
            <a:ext cx="1916293" cy="415112"/>
          </a:xfrm>
          <a:prstGeom prst="rect"/>
        </p:spPr>
      </p:pic>
      <p:pic>
        <p:nvPicPr>
          <p:cNvPr id="2097155" name="object 8"/>
          <p:cNvPicPr>
            <a:picLocks/>
          </p:cNvPicPr>
          <p:nvPr/>
        </p:nvPicPr>
        <p:blipFill>
          <a:blip xmlns:r="http://schemas.openxmlformats.org/officeDocument/2006/relationships" r:embed="rId4" cstate="print"/>
          <a:stretch>
            <a:fillRect/>
          </a:stretch>
        </p:blipFill>
        <p:spPr>
          <a:xfrm>
            <a:off x="3550304" y="1648425"/>
            <a:ext cx="2921932" cy="751204"/>
          </a:xfrm>
          <a:prstGeom prst="rect"/>
        </p:spPr>
      </p:pic>
      <p:pic>
        <p:nvPicPr>
          <p:cNvPr id="2097156" name="object 9"/>
          <p:cNvPicPr>
            <a:picLocks/>
          </p:cNvPicPr>
          <p:nvPr/>
        </p:nvPicPr>
        <p:blipFill>
          <a:blip xmlns:r="http://schemas.openxmlformats.org/officeDocument/2006/relationships" r:embed="rId5" cstate="print"/>
          <a:stretch>
            <a:fillRect/>
          </a:stretch>
        </p:blipFill>
        <p:spPr>
          <a:xfrm>
            <a:off x="6883217" y="1721205"/>
            <a:ext cx="1982009" cy="393521"/>
          </a:xfrm>
          <a:prstGeom prst="rect"/>
        </p:spPr>
      </p:pic>
      <p:sp>
        <p:nvSpPr>
          <p:cNvPr id="1048588" name="object 10"/>
          <p:cNvSpPr txBox="1">
            <a:spLocks noGrp="1"/>
          </p:cNvSpPr>
          <p:nvPr>
            <p:ph type="sldNum" sz="quarter" idx="7"/>
          </p:nvPr>
        </p:nvSpPr>
        <p:spPr>
          <a:prstGeom prst="rect"/>
        </p:spPr>
        <p:txBody>
          <a:bodyPr bIns="0" lIns="0" rIns="0" rtlCol="0" tIns="0" vert="horz" wrap="square">
            <a:spAutoFit/>
          </a:bodyPr>
          <a:p>
            <a:pPr marL="34187">
              <a:lnSpc>
                <a:spcPts val="1032"/>
              </a:lnSpc>
            </a:pPr>
            <a:fld id="{81D60167-4931-47E6-BA6A-407CBD079E47}" type="slidenum">
              <a:rPr dirty="0"/>
              <a:pPr marL="34187">
                <a:lnSpc>
                  <a:spcPts val="1032"/>
                </a:lnSpc>
              </a:pPr>
              <a:t>1</a:t>
            </a:fld>
            <a:endParaRPr dirty="0"/>
          </a:p>
        </p:txBody>
      </p:sp>
      <p:sp>
        <p:nvSpPr>
          <p:cNvPr id="1048589" name="TextBox 10"/>
          <p:cNvSpPr txBox="1"/>
          <p:nvPr/>
        </p:nvSpPr>
        <p:spPr>
          <a:xfrm>
            <a:off x="838200" y="2819400"/>
            <a:ext cx="7715178" cy="954107"/>
          </a:xfrm>
          <a:prstGeom prst="rect"/>
          <a:noFill/>
        </p:spPr>
        <p:txBody>
          <a:bodyPr rtlCol="0" wrap="square">
            <a:spAutoFit/>
          </a:bodyPr>
          <a:p>
            <a:pPr algn="ctr"/>
            <a:r>
              <a:rPr b="1" dirty="0" sz="2800" lang="en-US" spc="-4" smtClean="0">
                <a:solidFill>
                  <a:srgbClr val="6F2F9F"/>
                </a:solidFill>
                <a:cs typeface="Calibri"/>
              </a:rPr>
              <a:t>Cloud-Hosted Banking Data Analytics and Reporting System on AWS</a:t>
            </a:r>
            <a:endParaRPr dirty="0" sz="2800" lang="en-US">
              <a:cs typeface="Calibri"/>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59" name="Picture 1"/>
          <p:cNvPicPr>
            <a:picLocks noChangeAspect="1"/>
          </p:cNvPicPr>
          <p:nvPr/>
        </p:nvPicPr>
        <p:blipFill>
          <a:blip xmlns:r="http://schemas.openxmlformats.org/officeDocument/2006/relationships" r:embed="rId1"/>
          <a:stretch>
            <a:fillRect/>
          </a:stretch>
        </p:blipFill>
        <p:spPr>
          <a:xfrm>
            <a:off x="228600" y="1014889"/>
            <a:ext cx="9448800" cy="5004911"/>
          </a:xfrm>
          <a:prstGeom prst="rect"/>
        </p:spPr>
      </p:pic>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1" name="Title 1"/>
          <p:cNvSpPr>
            <a:spLocks noGrp="1"/>
          </p:cNvSpPr>
          <p:nvPr>
            <p:ph type="title"/>
          </p:nvPr>
        </p:nvSpPr>
        <p:spPr>
          <a:xfrm>
            <a:off x="533400" y="533400"/>
            <a:ext cx="4891493" cy="553998"/>
          </a:xfrm>
        </p:spPr>
        <p:txBody>
          <a:bodyPr/>
          <a:p>
            <a:r>
              <a:rPr dirty="0" sz="3600" lang="en-US" smtClean="0"/>
              <a:t>Conclusion </a:t>
            </a:r>
            <a:endParaRPr dirty="0" sz="3600" lang="en-US"/>
          </a:p>
        </p:txBody>
      </p:sp>
      <p:sp>
        <p:nvSpPr>
          <p:cNvPr id="1048612" name="Text Placeholder 2"/>
          <p:cNvSpPr>
            <a:spLocks noGrp="1"/>
          </p:cNvSpPr>
          <p:nvPr>
            <p:ph type="body" idx="1"/>
          </p:nvPr>
        </p:nvSpPr>
        <p:spPr>
          <a:xfrm>
            <a:off x="495300" y="1577343"/>
            <a:ext cx="8915400" cy="3231654"/>
          </a:xfrm>
        </p:spPr>
        <p:txBody>
          <a:bodyPr/>
          <a:p>
            <a:r>
              <a:rPr dirty="0" sz="3000" lang="en-US"/>
              <a:t>Deploying a cloud-hosted Banking Data Analytics and Reporting System on AWS empowers financial institutions to harness the full potential of their data. By leveraging AWS’s comprehensive and secure cloud platform, banks can achieve enhanced operational efficiency, better risk management, and superior customer insights.</a:t>
            </a: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4" name="Title 1"/>
          <p:cNvSpPr>
            <a:spLocks noGrp="1"/>
          </p:cNvSpPr>
          <p:nvPr>
            <p:ph type="title"/>
          </p:nvPr>
        </p:nvSpPr>
        <p:spPr>
          <a:xfrm>
            <a:off x="1165413" y="2649684"/>
            <a:ext cx="8060765" cy="1461939"/>
          </a:xfrm>
        </p:spPr>
        <p:txBody>
          <a:bodyPr/>
          <a:p>
            <a:pPr algn="l"/>
            <a:r>
              <a:rPr dirty="0" sz="3200" lang="en-US" spc="-4">
                <a:solidFill>
                  <a:schemeClr val="tx1"/>
                </a:solidFill>
                <a:latin typeface="Calibri"/>
                <a:cs typeface="Calibri"/>
              </a:rPr>
              <a:t>Project Title : Cloud-hosted Banking </a:t>
            </a:r>
            <a:r>
              <a:rPr dirty="0" sz="3200" lang="en-US">
                <a:solidFill>
                  <a:schemeClr val="tx1"/>
                </a:solidFill>
                <a:latin typeface="Calibri"/>
                <a:cs typeface="Calibri"/>
              </a:rPr>
              <a:t>Data </a:t>
            </a:r>
            <a:r>
              <a:rPr dirty="0" sz="3200" lang="en-US" spc="-4" smtClean="0">
                <a:solidFill>
                  <a:schemeClr val="tx1"/>
                </a:solidFill>
                <a:latin typeface="Calibri"/>
                <a:cs typeface="Calibri"/>
              </a:rPr>
              <a:t>Analytics </a:t>
            </a:r>
            <a:r>
              <a:rPr dirty="0" sz="3200" lang="en-US" spc="-4">
                <a:solidFill>
                  <a:schemeClr val="tx1"/>
                </a:solidFill>
                <a:latin typeface="Calibri"/>
                <a:cs typeface="Calibri"/>
              </a:rPr>
              <a:t>and </a:t>
            </a:r>
            <a:r>
              <a:rPr dirty="0" sz="3200" lang="en-US" smtClean="0">
                <a:solidFill>
                  <a:schemeClr val="tx1"/>
                </a:solidFill>
                <a:latin typeface="Calibri"/>
                <a:cs typeface="Calibri"/>
              </a:rPr>
              <a:t>Reporting System </a:t>
            </a:r>
            <a:r>
              <a:rPr dirty="0" sz="3200" lang="en-US">
                <a:solidFill>
                  <a:schemeClr val="tx1"/>
                </a:solidFill>
                <a:latin typeface="Calibri"/>
                <a:cs typeface="Calibri"/>
              </a:rPr>
              <a:t>on </a:t>
            </a:r>
            <a:r>
              <a:rPr dirty="0" sz="3200" lang="en-US" spc="-354">
                <a:solidFill>
                  <a:schemeClr val="tx1"/>
                </a:solidFill>
                <a:latin typeface="Calibri"/>
                <a:cs typeface="Calibri"/>
              </a:rPr>
              <a:t> </a:t>
            </a:r>
            <a:r>
              <a:rPr dirty="0" sz="3200" lang="en-US">
                <a:solidFill>
                  <a:schemeClr val="tx1"/>
                </a:solidFill>
                <a:latin typeface="Calibri"/>
                <a:cs typeface="Calibri"/>
              </a:rPr>
              <a:t>AWS</a:t>
            </a:r>
            <a:br>
              <a:rPr dirty="0" sz="3200" lang="en-US">
                <a:solidFill>
                  <a:schemeClr val="tx1"/>
                </a:solidFill>
                <a:latin typeface="Calibri"/>
                <a:cs typeface="Calibri"/>
              </a:rPr>
            </a:br>
            <a:endParaRPr dirty="0" lang="en-US">
              <a:solidFill>
                <a:schemeClr val="tx1"/>
              </a:solidFill>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5" name="Title 1"/>
          <p:cNvSpPr>
            <a:spLocks noGrp="1"/>
          </p:cNvSpPr>
          <p:nvPr>
            <p:ph type="title"/>
          </p:nvPr>
        </p:nvSpPr>
        <p:spPr>
          <a:xfrm>
            <a:off x="552450" y="436602"/>
            <a:ext cx="2038350" cy="553998"/>
          </a:xfrm>
        </p:spPr>
        <p:txBody>
          <a:bodyPr/>
          <a:p>
            <a:r>
              <a:rPr dirty="0" sz="3600" lang="en-US" smtClean="0"/>
              <a:t>Abstract </a:t>
            </a:r>
            <a:endParaRPr dirty="0" sz="3600" lang="en-US"/>
          </a:p>
        </p:txBody>
      </p:sp>
      <p:sp>
        <p:nvSpPr>
          <p:cNvPr id="1048596" name="TextBox 4"/>
          <p:cNvSpPr txBox="1"/>
          <p:nvPr/>
        </p:nvSpPr>
        <p:spPr>
          <a:xfrm>
            <a:off x="495300" y="1371600"/>
            <a:ext cx="8832850" cy="5539740"/>
          </a:xfrm>
          <a:prstGeom prst="rect"/>
          <a:noFill/>
        </p:spPr>
        <p:txBody>
          <a:bodyPr rtlCol="0" wrap="square">
            <a:spAutoFit/>
          </a:bodyPr>
          <a:p>
            <a:r>
              <a:rPr dirty="0" sz="2800" lang="en-US" smtClean="0"/>
              <a:t>The "</a:t>
            </a:r>
            <a:r>
              <a:rPr b="1" dirty="0" sz="2800" lang="en-US" spc="-4" smtClean="0">
                <a:cs typeface="Calibri"/>
              </a:rPr>
              <a:t>Cloud-hosted </a:t>
            </a:r>
            <a:r>
              <a:rPr b="1" dirty="0" sz="2800" lang="en-US" spc="-4">
                <a:cs typeface="Calibri"/>
              </a:rPr>
              <a:t>Banking </a:t>
            </a:r>
            <a:r>
              <a:rPr b="1" dirty="0" sz="2800" lang="en-US">
                <a:cs typeface="Calibri"/>
              </a:rPr>
              <a:t>Data </a:t>
            </a:r>
            <a:r>
              <a:rPr b="1" dirty="0" sz="2800" lang="en-US" spc="-4">
                <a:cs typeface="Calibri"/>
              </a:rPr>
              <a:t>Analytics and </a:t>
            </a:r>
            <a:r>
              <a:rPr b="1" dirty="0" sz="2800" lang="en-US">
                <a:cs typeface="Calibri"/>
              </a:rPr>
              <a:t>Reporting System on </a:t>
            </a:r>
            <a:r>
              <a:rPr b="1" dirty="0" sz="2800" lang="en-US" spc="-354">
                <a:cs typeface="Calibri"/>
              </a:rPr>
              <a:t> </a:t>
            </a:r>
            <a:r>
              <a:rPr b="1" dirty="0" sz="2800" lang="en-US" smtClean="0">
                <a:cs typeface="Calibri"/>
              </a:rPr>
              <a:t>AWS</a:t>
            </a:r>
            <a:r>
              <a:rPr dirty="0" sz="2800" lang="en-US" smtClean="0"/>
              <a:t>" project is a Flask-based cloud banking application deployed on AWS. Key steps include setting up IAM users, an EC2 instance for deployment, and an RDS instance for MySQL database management. The app features user registration, login, account management, and transactions, with templates for essential banking functions. </a:t>
            </a:r>
            <a:r>
              <a:rPr dirty="0" sz="2800" lang="en-US" err="1" smtClean="0"/>
              <a:t>CloudWatch</a:t>
            </a:r>
            <a:r>
              <a:rPr dirty="0" sz="2800" lang="en-US" smtClean="0"/>
              <a:t> Logs monitor performance and ensure security. Testing covers functionality, security, and load handling, with RDS backups and disaster recovery enhancing reliability. Continuous monitoring and updates optimize performance and cost-effectiveness.</a:t>
            </a:r>
            <a:endParaRPr dirty="0" sz="2800" lang="en-US"/>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0" name="Title 1"/>
          <p:cNvSpPr>
            <a:spLocks noGrp="1"/>
          </p:cNvSpPr>
          <p:nvPr>
            <p:ph type="title"/>
          </p:nvPr>
        </p:nvSpPr>
        <p:spPr>
          <a:xfrm>
            <a:off x="495300" y="457200"/>
            <a:ext cx="4891493" cy="553998"/>
          </a:xfrm>
        </p:spPr>
        <p:txBody>
          <a:bodyPr/>
          <a:p>
            <a:pPr algn="l"/>
            <a:r>
              <a:rPr dirty="0" sz="3600" lang="en-US" smtClean="0"/>
              <a:t>Project description</a:t>
            </a:r>
            <a:endParaRPr dirty="0" sz="3600" lang="en-US"/>
          </a:p>
        </p:txBody>
      </p:sp>
      <p:sp>
        <p:nvSpPr>
          <p:cNvPr id="1048601" name="Text Placeholder 2"/>
          <p:cNvSpPr>
            <a:spLocks noGrp="1"/>
          </p:cNvSpPr>
          <p:nvPr>
            <p:ph type="body" idx="1"/>
          </p:nvPr>
        </p:nvSpPr>
        <p:spPr>
          <a:xfrm>
            <a:off x="412750" y="1373118"/>
            <a:ext cx="8915400" cy="4876800"/>
          </a:xfrm>
        </p:spPr>
        <p:txBody>
          <a:bodyPr/>
          <a:p>
            <a:r>
              <a:rPr b="1" dirty="0" sz="2700" lang="en-US" spc="-4">
                <a:cs typeface="Calibri"/>
              </a:rPr>
              <a:t>Cloud-hosted Banking </a:t>
            </a:r>
            <a:r>
              <a:rPr b="1" dirty="0" sz="2700" lang="en-US">
                <a:cs typeface="Calibri"/>
              </a:rPr>
              <a:t>Data </a:t>
            </a:r>
            <a:r>
              <a:rPr b="1" dirty="0" sz="2700" lang="en-US" spc="-4">
                <a:cs typeface="Calibri"/>
              </a:rPr>
              <a:t>Analytics and </a:t>
            </a:r>
            <a:r>
              <a:rPr b="1" dirty="0" sz="2700" lang="en-US">
                <a:cs typeface="Calibri"/>
              </a:rPr>
              <a:t>Reporting System on </a:t>
            </a:r>
            <a:r>
              <a:rPr b="1" dirty="0" sz="2700" lang="en-US" spc="-354">
                <a:cs typeface="Calibri"/>
              </a:rPr>
              <a:t> </a:t>
            </a:r>
            <a:r>
              <a:rPr b="1" dirty="0" sz="2700" lang="en-US">
                <a:cs typeface="Calibri"/>
              </a:rPr>
              <a:t>AWS</a:t>
            </a:r>
            <a:r>
              <a:rPr dirty="0" sz="2700" lang="en-US" smtClean="0"/>
              <a:t> </a:t>
            </a:r>
            <a:r>
              <a:rPr dirty="0" sz="2700" lang="en-US"/>
              <a:t>is a cloud-based banking web application designed to provide seamless banking services such as account management, transactions, and balance inquiries. The project leverages Amazon Web Services (AWS) for a scalable and secure infrastructure, utilizing Amazon EC2 for application hosting, Amazon RDS for efficient and reliable MySQL database management, and AWS </a:t>
            </a:r>
            <a:r>
              <a:rPr dirty="0" sz="2700" lang="en-US" err="1"/>
              <a:t>CloudWatch</a:t>
            </a:r>
            <a:r>
              <a:rPr dirty="0" sz="2700" lang="en-US"/>
              <a:t> for performance monitoring and log management. The system is designed with robust security measures, automated backups, and disaster recovery protocols, ensuring high availability and data integrity.</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2" name="Title 1"/>
          <p:cNvSpPr>
            <a:spLocks noGrp="1"/>
          </p:cNvSpPr>
          <p:nvPr>
            <p:ph type="title"/>
          </p:nvPr>
        </p:nvSpPr>
        <p:spPr>
          <a:xfrm>
            <a:off x="533400" y="381000"/>
            <a:ext cx="8915400" cy="553998"/>
          </a:xfrm>
        </p:spPr>
        <p:txBody>
          <a:bodyPr/>
          <a:p>
            <a:r>
              <a:rPr dirty="0" sz="3600" lang="en-US"/>
              <a:t>Project </a:t>
            </a:r>
            <a:r>
              <a:rPr dirty="0" sz="3600" lang="en-US" smtClean="0"/>
              <a:t>Creation Technique</a:t>
            </a:r>
            <a:endParaRPr dirty="0" sz="3600" lang="en-US"/>
          </a:p>
        </p:txBody>
      </p:sp>
      <p:sp>
        <p:nvSpPr>
          <p:cNvPr id="1048603" name="Text Placeholder 2"/>
          <p:cNvSpPr>
            <a:spLocks noGrp="1"/>
          </p:cNvSpPr>
          <p:nvPr>
            <p:ph type="body" idx="1"/>
          </p:nvPr>
        </p:nvSpPr>
        <p:spPr>
          <a:xfrm>
            <a:off x="533400" y="1295400"/>
            <a:ext cx="8915400" cy="5262979"/>
          </a:xfrm>
        </p:spPr>
        <p:txBody>
          <a:bodyPr/>
          <a:p>
            <a:r>
              <a:rPr b="1" dirty="0" sz="1900" lang="en-US"/>
              <a:t>AWS Setup:</a:t>
            </a:r>
            <a:r>
              <a:rPr dirty="0" sz="1900" lang="en-US"/>
              <a:t> Created an AWS account, configured IAM roles, enabled MFA, and set up billing</a:t>
            </a:r>
            <a:r>
              <a:rPr dirty="0" sz="1900" lang="en-US" smtClean="0"/>
              <a:t>.</a:t>
            </a:r>
          </a:p>
          <a:p>
            <a:r>
              <a:rPr b="1" dirty="0" sz="1900" lang="en-US" smtClean="0"/>
              <a:t>Local </a:t>
            </a:r>
            <a:r>
              <a:rPr b="1" dirty="0" sz="1900" lang="en-US"/>
              <a:t>Development:</a:t>
            </a:r>
            <a:r>
              <a:rPr dirty="0" sz="1900" lang="en-US"/>
              <a:t> Installed Python, Flask, and necessary libraries. Organized the project with templates and static files</a:t>
            </a:r>
            <a:r>
              <a:rPr dirty="0" sz="1900" lang="en-US" smtClean="0"/>
              <a:t>.</a:t>
            </a:r>
          </a:p>
          <a:p>
            <a:r>
              <a:rPr b="1" dirty="0" sz="1900" lang="en-US" smtClean="0"/>
              <a:t>Database </a:t>
            </a:r>
            <a:r>
              <a:rPr b="1" dirty="0" sz="1900" lang="en-US"/>
              <a:t>(RDS):</a:t>
            </a:r>
            <a:r>
              <a:rPr dirty="0" sz="1900" lang="en-US"/>
              <a:t> Deployed an Amazon RDS MySQL instance with secure configuration for data management</a:t>
            </a:r>
            <a:r>
              <a:rPr dirty="0" sz="1900" lang="en-US" smtClean="0"/>
              <a:t>.</a:t>
            </a:r>
          </a:p>
          <a:p>
            <a:r>
              <a:rPr b="1" dirty="0" sz="1900" lang="en-US" smtClean="0"/>
              <a:t>Instance </a:t>
            </a:r>
            <a:r>
              <a:rPr b="1" dirty="0" sz="1900" lang="en-US"/>
              <a:t>Creation:</a:t>
            </a:r>
            <a:r>
              <a:rPr dirty="0" sz="1900" lang="en-US"/>
              <a:t> Launched an Amazon Linux EC2 instance, configured security groups (SSH, HTTP/HTTPS), and installed required software (Python, pip</a:t>
            </a:r>
            <a:r>
              <a:rPr dirty="0" sz="1900" lang="en-US" smtClean="0"/>
              <a:t>).</a:t>
            </a:r>
          </a:p>
          <a:p>
            <a:r>
              <a:rPr b="1" dirty="0" sz="1900" lang="en-US" smtClean="0"/>
              <a:t>App </a:t>
            </a:r>
            <a:r>
              <a:rPr b="1" dirty="0" sz="1900" lang="en-US"/>
              <a:t>Development:</a:t>
            </a:r>
            <a:r>
              <a:rPr dirty="0" sz="1900" lang="en-US"/>
              <a:t> Developed core banking features (registration, login, transactions) using Flask, HTML, CSS, and JavaScript</a:t>
            </a:r>
            <a:r>
              <a:rPr dirty="0" sz="1900" lang="en-US" smtClean="0"/>
              <a:t>.</a:t>
            </a:r>
          </a:p>
          <a:p>
            <a:r>
              <a:rPr b="1" dirty="0" sz="1900" lang="en-US" smtClean="0"/>
              <a:t>Deployment </a:t>
            </a:r>
            <a:r>
              <a:rPr b="1" dirty="0" sz="1900" lang="en-US"/>
              <a:t>(EC2):</a:t>
            </a:r>
            <a:r>
              <a:rPr dirty="0" sz="1900" lang="en-US"/>
              <a:t> Transferred application files, set environment variables, and hosted the app on EC2</a:t>
            </a:r>
            <a:r>
              <a:rPr dirty="0" sz="1900" lang="en-US" smtClean="0"/>
              <a:t>.</a:t>
            </a:r>
          </a:p>
          <a:p>
            <a:r>
              <a:rPr b="1" dirty="0" sz="1900" lang="en-US" smtClean="0"/>
              <a:t>Monitoring</a:t>
            </a:r>
            <a:r>
              <a:rPr b="1" dirty="0" sz="1900" lang="en-US"/>
              <a:t>:</a:t>
            </a:r>
            <a:r>
              <a:rPr dirty="0" sz="1900" lang="en-US"/>
              <a:t> Configured AWS </a:t>
            </a:r>
            <a:r>
              <a:rPr dirty="0" sz="1900" lang="en-US" err="1"/>
              <a:t>CloudWatch</a:t>
            </a:r>
            <a:r>
              <a:rPr dirty="0" sz="1900" lang="en-US"/>
              <a:t> for logs, system metrics, and performance alerts</a:t>
            </a:r>
            <a:r>
              <a:rPr dirty="0" sz="1900" lang="en-US" smtClean="0"/>
              <a:t>.</a:t>
            </a:r>
          </a:p>
          <a:p>
            <a:r>
              <a:rPr b="1" dirty="0" sz="1900" lang="en-US" smtClean="0"/>
              <a:t>Testing </a:t>
            </a:r>
            <a:r>
              <a:rPr b="1" dirty="0" sz="1900" lang="en-US"/>
              <a:t>&amp; Security:</a:t>
            </a:r>
            <a:r>
              <a:rPr dirty="0" sz="1900" lang="en-US"/>
              <a:t> Conducted functionality, security, and load testing with automated RDS backups and disaster recovery setup</a:t>
            </a:r>
            <a:r>
              <a:rPr dirty="0" sz="1900" lang="en-US" smtClean="0"/>
              <a:t>.</a:t>
            </a:r>
          </a:p>
          <a:p>
            <a:r>
              <a:rPr b="1" dirty="0" sz="1900" lang="en-US" smtClean="0"/>
              <a:t>Continuous </a:t>
            </a:r>
            <a:r>
              <a:rPr b="1" dirty="0" sz="1900" lang="en-US"/>
              <a:t>Improvement:</a:t>
            </a:r>
            <a:r>
              <a:rPr dirty="0" sz="1900" lang="en-US"/>
              <a:t> Regularly updated resources, monitored usage, and optimized costs for efficiency.</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4" name="Title 1"/>
          <p:cNvSpPr>
            <a:spLocks noGrp="1"/>
          </p:cNvSpPr>
          <p:nvPr>
            <p:ph type="title"/>
          </p:nvPr>
        </p:nvSpPr>
        <p:spPr>
          <a:xfrm>
            <a:off x="533400" y="589002"/>
            <a:ext cx="4891493" cy="553998"/>
          </a:xfrm>
        </p:spPr>
        <p:txBody>
          <a:bodyPr/>
          <a:p>
            <a:r>
              <a:rPr dirty="0" sz="3600" lang="en-US"/>
              <a:t>Project Frontend</a:t>
            </a:r>
          </a:p>
        </p:txBody>
      </p:sp>
      <p:sp>
        <p:nvSpPr>
          <p:cNvPr id="1048605" name="Text Placeholder 2"/>
          <p:cNvSpPr>
            <a:spLocks noGrp="1"/>
          </p:cNvSpPr>
          <p:nvPr>
            <p:ph type="body" idx="1"/>
          </p:nvPr>
        </p:nvSpPr>
        <p:spPr>
          <a:xfrm>
            <a:off x="495300" y="1577343"/>
            <a:ext cx="8915400" cy="4622800"/>
          </a:xfrm>
        </p:spPr>
        <p:txBody>
          <a:bodyPr/>
          <a:p>
            <a:r>
              <a:rPr dirty="0" sz="2400" lang="en-US"/>
              <a:t>The </a:t>
            </a:r>
            <a:r>
              <a:rPr b="1" dirty="0" sz="2400" lang="en-US" spc="-4">
                <a:solidFill>
                  <a:schemeClr val="tx1"/>
                </a:solidFill>
                <a:cs typeface="Calibri"/>
              </a:rPr>
              <a:t>Cloud-hosted Banking </a:t>
            </a:r>
            <a:r>
              <a:rPr b="1" dirty="0" sz="2400" lang="en-US">
                <a:solidFill>
                  <a:schemeClr val="tx1"/>
                </a:solidFill>
                <a:cs typeface="Calibri"/>
              </a:rPr>
              <a:t>Data </a:t>
            </a:r>
            <a:r>
              <a:rPr b="1" dirty="0" sz="2400" lang="en-US" spc="-4">
                <a:solidFill>
                  <a:schemeClr val="tx1"/>
                </a:solidFill>
                <a:cs typeface="Calibri"/>
              </a:rPr>
              <a:t>Analytics and </a:t>
            </a:r>
            <a:r>
              <a:rPr b="1" dirty="0" sz="2400" lang="en-US">
                <a:solidFill>
                  <a:schemeClr val="tx1"/>
                </a:solidFill>
                <a:cs typeface="Calibri"/>
              </a:rPr>
              <a:t>Reporting System on </a:t>
            </a:r>
            <a:r>
              <a:rPr b="1" dirty="0" sz="2400" lang="en-US" spc="-354">
                <a:solidFill>
                  <a:schemeClr val="tx1"/>
                </a:solidFill>
                <a:cs typeface="Calibri"/>
              </a:rPr>
              <a:t> </a:t>
            </a:r>
            <a:r>
              <a:rPr b="1" dirty="0" sz="2400" lang="en-US">
                <a:solidFill>
                  <a:schemeClr val="tx1"/>
                </a:solidFill>
                <a:cs typeface="Calibri"/>
              </a:rPr>
              <a:t>AWS</a:t>
            </a:r>
            <a:r>
              <a:rPr dirty="0" sz="2400" lang="en-US" smtClean="0"/>
              <a:t> </a:t>
            </a:r>
            <a:r>
              <a:rPr dirty="0" sz="2400" lang="en-US"/>
              <a:t>frontend is designed to deliver a user-friendly and responsive banking experience. It includes the following</a:t>
            </a:r>
            <a:r>
              <a:rPr dirty="0" sz="2400" lang="en-US" smtClean="0"/>
              <a:t>:</a:t>
            </a:r>
          </a:p>
          <a:p>
            <a:pPr indent="-514350" marL="514350">
              <a:buFont typeface="+mj-lt"/>
              <a:buAutoNum type="arabicPeriod"/>
            </a:pPr>
            <a:r>
              <a:rPr b="1" dirty="0" sz="2400" lang="en-US" smtClean="0"/>
              <a:t>HTML Templates:</a:t>
            </a:r>
            <a:r>
              <a:rPr dirty="0" sz="2400" lang="en-US" smtClean="0"/>
              <a:t> Home Page , User </a:t>
            </a:r>
            <a:r>
              <a:rPr dirty="0" sz="2400" lang="en-US"/>
              <a:t>Registration and Login </a:t>
            </a:r>
            <a:r>
              <a:rPr dirty="0" sz="2400" lang="en-US" smtClean="0"/>
              <a:t>Pages , Account Dashboard , Transaction</a:t>
            </a:r>
            <a:r>
              <a:rPr dirty="0" sz="2400" lang="en-US"/>
              <a:t>, Balance Inquiry, and Statement </a:t>
            </a:r>
            <a:r>
              <a:rPr dirty="0" sz="2400" lang="en-US" err="1"/>
              <a:t>PagesServices</a:t>
            </a:r>
            <a:r>
              <a:rPr dirty="0" sz="2400" lang="en-US"/>
              <a:t> and Contact </a:t>
            </a:r>
            <a:r>
              <a:rPr dirty="0" sz="2400" lang="en-US" smtClean="0"/>
              <a:t>Pages</a:t>
            </a:r>
            <a:endParaRPr b="1" dirty="0" sz="2400" lang="en-US" smtClean="0"/>
          </a:p>
          <a:p>
            <a:pPr indent="-514350" marL="514350">
              <a:buFont typeface="+mj-lt"/>
              <a:buAutoNum type="arabicPeriod"/>
            </a:pPr>
            <a:r>
              <a:rPr b="1" dirty="0" sz="2400" lang="en-US" smtClean="0"/>
              <a:t>CSS </a:t>
            </a:r>
            <a:r>
              <a:rPr b="1" dirty="0" sz="2400" lang="en-US"/>
              <a:t>Styling</a:t>
            </a:r>
            <a:r>
              <a:rPr b="1" dirty="0" sz="2400" lang="en-US" smtClean="0"/>
              <a:t>: </a:t>
            </a:r>
            <a:r>
              <a:rPr dirty="0" sz="2400" lang="en-US" smtClean="0"/>
              <a:t>Custom </a:t>
            </a:r>
            <a:r>
              <a:rPr dirty="0" sz="2400" lang="en-US"/>
              <a:t>CSS files for consistent and appealing design</a:t>
            </a:r>
            <a:r>
              <a:rPr dirty="0" sz="2400" lang="en-US" smtClean="0"/>
              <a:t>. Responsive </a:t>
            </a:r>
            <a:r>
              <a:rPr dirty="0" sz="2400" lang="en-US"/>
              <a:t>layouts for seamless use across devices</a:t>
            </a:r>
            <a:r>
              <a:rPr dirty="0" sz="2400" lang="en-US" smtClean="0"/>
              <a:t>.</a:t>
            </a:r>
          </a:p>
          <a:p>
            <a:pPr indent="-514350" marL="514350">
              <a:buFont typeface="+mj-lt"/>
              <a:buAutoNum type="arabicPeriod"/>
            </a:pPr>
            <a:r>
              <a:rPr b="1" dirty="0" sz="2400" lang="en-US" smtClean="0"/>
              <a:t>JavaScript Functionality: </a:t>
            </a:r>
            <a:r>
              <a:rPr dirty="0" sz="2400" lang="en-US" smtClean="0"/>
              <a:t>Dynamic </a:t>
            </a:r>
            <a:r>
              <a:rPr dirty="0" sz="2400" lang="en-US"/>
              <a:t>interactions for forms and user actions</a:t>
            </a:r>
            <a:r>
              <a:rPr dirty="0" sz="2400" lang="en-US" smtClean="0"/>
              <a:t>. Input </a:t>
            </a:r>
            <a:r>
              <a:rPr dirty="0" sz="2400" lang="en-US"/>
              <a:t>validations and enhanced user experience</a:t>
            </a:r>
            <a:r>
              <a:rPr dirty="0" sz="2400" lang="en-US" smtClean="0"/>
              <a:t>.</a:t>
            </a:r>
          </a:p>
          <a:p>
            <a:pPr indent="-514350" marL="514350">
              <a:buFont typeface="+mj-lt"/>
              <a:buAutoNum type="arabicPeriod"/>
            </a:pPr>
            <a:r>
              <a:rPr b="1" dirty="0" sz="2400" lang="en-US" smtClean="0"/>
              <a:t>Directory </a:t>
            </a:r>
            <a:r>
              <a:rPr b="1" dirty="0" sz="2400" lang="en-US"/>
              <a:t>Structure</a:t>
            </a:r>
            <a:r>
              <a:rPr b="1" dirty="0" sz="2400" lang="en-US" smtClean="0"/>
              <a:t>: </a:t>
            </a:r>
          </a:p>
          <a:p>
            <a:r>
              <a:rPr dirty="0" sz="2400" lang="en-US" smtClean="0"/>
              <a:t>Templates </a:t>
            </a:r>
            <a:r>
              <a:rPr dirty="0" sz="2400" lang="en-US"/>
              <a:t>Directory: Stores all HTML templates</a:t>
            </a:r>
            <a:r>
              <a:rPr dirty="0" sz="2400" lang="en-US" smtClean="0"/>
              <a:t>.</a:t>
            </a:r>
          </a:p>
          <a:p>
            <a:r>
              <a:rPr dirty="0" sz="2400" lang="en-US" smtClean="0"/>
              <a:t>Static </a:t>
            </a:r>
            <a:r>
              <a:rPr dirty="0" sz="2400" lang="en-US"/>
              <a:t>Directory: Contains CSS and JavaScript files.</a:t>
            </a: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6" name="Title 1"/>
          <p:cNvSpPr>
            <a:spLocks noGrp="1"/>
          </p:cNvSpPr>
          <p:nvPr>
            <p:ph type="title"/>
          </p:nvPr>
        </p:nvSpPr>
        <p:spPr>
          <a:xfrm>
            <a:off x="533400" y="304800"/>
            <a:ext cx="7010400" cy="762000"/>
          </a:xfrm>
        </p:spPr>
        <p:txBody>
          <a:bodyPr/>
          <a:p>
            <a:r>
              <a:rPr dirty="0" sz="3600" lang="en-US"/>
              <a:t>Project Database Creation</a:t>
            </a:r>
          </a:p>
        </p:txBody>
      </p:sp>
      <p:sp>
        <p:nvSpPr>
          <p:cNvPr id="1048607" name="Text Placeholder 2"/>
          <p:cNvSpPr>
            <a:spLocks noGrp="1"/>
          </p:cNvSpPr>
          <p:nvPr>
            <p:ph type="body" idx="1"/>
          </p:nvPr>
        </p:nvSpPr>
        <p:spPr>
          <a:xfrm>
            <a:off x="495300" y="1066800"/>
            <a:ext cx="8915400" cy="5539978"/>
          </a:xfrm>
        </p:spPr>
        <p:txBody>
          <a:bodyPr/>
          <a:p>
            <a:r>
              <a:rPr dirty="0" sz="2400" lang="en-US"/>
              <a:t>The </a:t>
            </a:r>
            <a:r>
              <a:rPr b="1" dirty="0" sz="2400" lang="en-US" spc="-4">
                <a:solidFill>
                  <a:schemeClr val="tx1"/>
                </a:solidFill>
                <a:cs typeface="Calibri"/>
              </a:rPr>
              <a:t>Cloud-hosted Banking </a:t>
            </a:r>
            <a:r>
              <a:rPr b="1" dirty="0" sz="2400" lang="en-US">
                <a:solidFill>
                  <a:schemeClr val="tx1"/>
                </a:solidFill>
                <a:cs typeface="Calibri"/>
              </a:rPr>
              <a:t>Data </a:t>
            </a:r>
            <a:r>
              <a:rPr b="1" dirty="0" sz="2400" lang="en-US" spc="-4">
                <a:solidFill>
                  <a:schemeClr val="tx1"/>
                </a:solidFill>
                <a:cs typeface="Calibri"/>
              </a:rPr>
              <a:t>Analytics and </a:t>
            </a:r>
            <a:r>
              <a:rPr b="1" dirty="0" sz="2400" lang="en-US">
                <a:solidFill>
                  <a:schemeClr val="tx1"/>
                </a:solidFill>
                <a:cs typeface="Calibri"/>
              </a:rPr>
              <a:t>Reporting System on </a:t>
            </a:r>
            <a:r>
              <a:rPr b="1" dirty="0" sz="2400" lang="en-US" spc="-354">
                <a:solidFill>
                  <a:schemeClr val="tx1"/>
                </a:solidFill>
                <a:cs typeface="Calibri"/>
              </a:rPr>
              <a:t> </a:t>
            </a:r>
            <a:r>
              <a:rPr b="1" dirty="0" sz="2400" lang="en-US">
                <a:solidFill>
                  <a:schemeClr val="tx1"/>
                </a:solidFill>
                <a:cs typeface="Calibri"/>
              </a:rPr>
              <a:t>AWS</a:t>
            </a:r>
            <a:r>
              <a:rPr dirty="0" sz="2400" lang="en-US" smtClean="0"/>
              <a:t> </a:t>
            </a:r>
            <a:r>
              <a:rPr dirty="0" sz="2400" lang="en-US"/>
              <a:t>database is designed and managed using Amazon RDS with the following steps</a:t>
            </a:r>
            <a:r>
              <a:rPr dirty="0" sz="2400" lang="en-US" smtClean="0"/>
              <a:t>:</a:t>
            </a:r>
          </a:p>
          <a:p>
            <a:r>
              <a:rPr b="1" dirty="0" sz="2400" lang="en-US" smtClean="0"/>
              <a:t>RDS </a:t>
            </a:r>
            <a:r>
              <a:rPr b="1" dirty="0" sz="2400" lang="en-US"/>
              <a:t>Instance Setup</a:t>
            </a:r>
            <a:r>
              <a:rPr b="1" dirty="0" sz="2400" lang="en-US" smtClean="0"/>
              <a:t>: </a:t>
            </a:r>
            <a:r>
              <a:rPr dirty="0" sz="2400" lang="en-US" smtClean="0"/>
              <a:t>Selected </a:t>
            </a:r>
            <a:r>
              <a:rPr dirty="0" sz="2400" lang="en-US"/>
              <a:t>MySQL as the database engine</a:t>
            </a:r>
            <a:r>
              <a:rPr dirty="0" sz="2400" lang="en-US" smtClean="0"/>
              <a:t>. Configured </a:t>
            </a:r>
            <a:r>
              <a:rPr dirty="0" sz="2400" lang="en-US"/>
              <a:t>instance settings (db.t3.micro for testing</a:t>
            </a:r>
            <a:r>
              <a:rPr dirty="0" sz="2400" lang="en-US" smtClean="0"/>
              <a:t>).  </a:t>
            </a:r>
          </a:p>
          <a:p>
            <a:r>
              <a:rPr dirty="0" sz="2400" lang="en-US" smtClean="0"/>
              <a:t>Set </a:t>
            </a:r>
            <a:r>
              <a:rPr dirty="0" sz="2400" lang="en-US"/>
              <a:t>up a master username, password, and database name</a:t>
            </a:r>
            <a:r>
              <a:rPr dirty="0" sz="2400" lang="en-US" smtClean="0"/>
              <a:t>.</a:t>
            </a:r>
          </a:p>
          <a:p>
            <a:r>
              <a:rPr b="1" dirty="0" sz="2400" lang="en-US" smtClean="0"/>
              <a:t>Secure </a:t>
            </a:r>
            <a:r>
              <a:rPr b="1" dirty="0" sz="2400" lang="en-US"/>
              <a:t>Configuration</a:t>
            </a:r>
            <a:r>
              <a:rPr b="1" dirty="0" sz="2400" lang="en-US" smtClean="0"/>
              <a:t>: </a:t>
            </a:r>
            <a:r>
              <a:rPr dirty="0" sz="2400" lang="en-US" smtClean="0"/>
              <a:t>Allowed </a:t>
            </a:r>
            <a:r>
              <a:rPr dirty="0" sz="2400" lang="en-US"/>
              <a:t>access from specific IPs for development and </a:t>
            </a:r>
            <a:r>
              <a:rPr dirty="0" sz="2400" lang="en-US" smtClean="0"/>
              <a:t>testing.  Configured </a:t>
            </a:r>
            <a:r>
              <a:rPr dirty="0" sz="2400" lang="en-US"/>
              <a:t>security groups for controlled database access</a:t>
            </a:r>
            <a:r>
              <a:rPr dirty="0" sz="2400" lang="en-US" smtClean="0"/>
              <a:t>.</a:t>
            </a:r>
          </a:p>
          <a:p>
            <a:r>
              <a:rPr b="1" dirty="0" sz="2400" lang="en-US" smtClean="0"/>
              <a:t>Schema </a:t>
            </a:r>
            <a:r>
              <a:rPr b="1" dirty="0" sz="2400" lang="en-US"/>
              <a:t>Design</a:t>
            </a:r>
            <a:r>
              <a:rPr b="1" dirty="0" sz="2400" lang="en-US" smtClean="0"/>
              <a:t>: </a:t>
            </a:r>
            <a:r>
              <a:rPr dirty="0" sz="2400" lang="en-US" smtClean="0"/>
              <a:t>Created </a:t>
            </a:r>
            <a:r>
              <a:rPr dirty="0" sz="2400" lang="en-US"/>
              <a:t>tables for users, accounts, transactions, and </a:t>
            </a:r>
            <a:r>
              <a:rPr dirty="0" sz="2400" lang="en-US" err="1"/>
              <a:t>balances.Ensured</a:t>
            </a:r>
            <a:r>
              <a:rPr dirty="0" sz="2400" lang="en-US"/>
              <a:t> normalization for efficient data storage and retrieval</a:t>
            </a:r>
            <a:r>
              <a:rPr dirty="0" sz="2400" lang="en-US" smtClean="0"/>
              <a:t>.</a:t>
            </a:r>
          </a:p>
          <a:p>
            <a:r>
              <a:rPr b="1" dirty="0" sz="2400" lang="en-US" smtClean="0"/>
              <a:t>Database Connection: </a:t>
            </a:r>
            <a:r>
              <a:rPr dirty="0" sz="2400" lang="en-US" smtClean="0"/>
              <a:t>Connected </a:t>
            </a:r>
            <a:r>
              <a:rPr dirty="0" sz="2400" lang="en-US"/>
              <a:t>the Flask application to the RDS instance using </a:t>
            </a:r>
            <a:r>
              <a:rPr dirty="0" sz="2400" lang="en-US" err="1"/>
              <a:t>mysql</a:t>
            </a:r>
            <a:r>
              <a:rPr dirty="0" sz="2400" lang="en-US"/>
              <a:t>-connector-</a:t>
            </a:r>
            <a:r>
              <a:rPr dirty="0" sz="2400" lang="en-US" err="1"/>
              <a:t>python.Stored</a:t>
            </a:r>
            <a:r>
              <a:rPr dirty="0" sz="2400" lang="en-US"/>
              <a:t> connection details securely as environment variables</a:t>
            </a:r>
            <a:r>
              <a:rPr dirty="0" sz="2400" lang="en-US" smtClean="0"/>
              <a:t>.  </a:t>
            </a:r>
          </a:p>
          <a:p>
            <a:r>
              <a:rPr b="1" dirty="0" sz="2400" lang="en-US" smtClean="0"/>
              <a:t>Backup </a:t>
            </a:r>
            <a:r>
              <a:rPr b="1" dirty="0" sz="2400" lang="en-US"/>
              <a:t>and Recovery</a:t>
            </a:r>
            <a:r>
              <a:rPr b="1" dirty="0" sz="2400" lang="en-US" smtClean="0"/>
              <a:t>: </a:t>
            </a:r>
            <a:r>
              <a:rPr dirty="0" sz="2400" lang="en-US" smtClean="0"/>
              <a:t>Enabled </a:t>
            </a:r>
            <a:r>
              <a:rPr dirty="0" sz="2400" lang="en-US"/>
              <a:t>automated RDS snapshots for periodic backups</a:t>
            </a:r>
            <a:r>
              <a:rPr dirty="0" sz="2400" lang="en-US" smtClean="0"/>
              <a:t>. Designed </a:t>
            </a:r>
            <a:r>
              <a:rPr dirty="0" sz="2400" lang="en-US"/>
              <a:t>a disaster recovery plan for failover in case of issues.</a:t>
            </a: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7" name="Picture 1"/>
          <p:cNvPicPr>
            <a:picLocks noChangeAspect="1"/>
          </p:cNvPicPr>
          <p:nvPr/>
        </p:nvPicPr>
        <p:blipFill>
          <a:blip xmlns:r="http://schemas.openxmlformats.org/officeDocument/2006/relationships" r:embed="rId1"/>
          <a:stretch>
            <a:fillRect/>
          </a:stretch>
        </p:blipFill>
        <p:spPr>
          <a:xfrm>
            <a:off x="304800" y="1091446"/>
            <a:ext cx="9372600" cy="4957226"/>
          </a:xfrm>
          <a:prstGeom prst="rect"/>
        </p:spPr>
      </p:pic>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58" name="Picture 1"/>
          <p:cNvPicPr>
            <a:picLocks noChangeAspect="1"/>
          </p:cNvPicPr>
          <p:nvPr/>
        </p:nvPicPr>
        <p:blipFill>
          <a:blip xmlns:r="http://schemas.openxmlformats.org/officeDocument/2006/relationships" r:embed="rId1"/>
          <a:stretch>
            <a:fillRect/>
          </a:stretch>
        </p:blipFill>
        <p:spPr>
          <a:xfrm>
            <a:off x="152400" y="1052811"/>
            <a:ext cx="9525000" cy="4814589"/>
          </a:xfrm>
          <a:prstGeom prst="rect"/>
        </p:spPr>
      </p:pic>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NAAN MUDHALVAN</dc:title>
  <dc:creator>cc4sys</dc:creator>
  <cp:lastModifiedBy>Admin</cp:lastModifiedBy>
  <dcterms:created xsi:type="dcterms:W3CDTF">2024-11-30T03:10:42Z</dcterms:created>
  <dcterms:modified xsi:type="dcterms:W3CDTF">2024-12-01T01:58:26Z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2024-11-25T00:00:00Z</vt:filetime>
  </property>
  <property fmtid="{D5CDD505-2E9C-101B-9397-08002B2CF9AE}" pid="3" name="Creator">
    <vt:lpwstr>Microsoft® Word 2010</vt:lpwstr>
  </property>
  <property fmtid="{D5CDD505-2E9C-101B-9397-08002B2CF9AE}" pid="4" name="LastSaved">
    <vt:filetime>2024-11-30T00:00:00Z</vt:filetime>
  </property>
  <property fmtid="{D5CDD505-2E9C-101B-9397-08002B2CF9AE}" pid="5" name="ICV">
    <vt:lpwstr>652b8f9c6ca042c69a39ba7222495258</vt:lpwstr>
  </property>
</Properties>
</file>