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7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9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8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7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4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6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9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03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0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0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0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9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5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52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7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CF7343-5FE6-435D-9930-091F973FA22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039056-E36F-4A03-AF8C-002223BC4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9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7A0B-74D6-1F49-5BC7-870796B9F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E653C-36F6-4812-EE16-DFA866516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EBAEE5-9294-6E29-12B1-F5D6E5B6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30520"/>
              </p:ext>
            </p:extLst>
          </p:nvPr>
        </p:nvGraphicFramePr>
        <p:xfrm>
          <a:off x="2032000" y="719666"/>
          <a:ext cx="7501255" cy="302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266856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20720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65406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7682545"/>
                    </a:ext>
                  </a:extLst>
                </a:gridCol>
              </a:tblGrid>
              <a:tr h="2279173">
                <a:tc>
                  <a:txBody>
                    <a:bodyPr/>
                    <a:lstStyle/>
                    <a:p>
                      <a:r>
                        <a:rPr lang="en-US" dirty="0" err="1"/>
                        <a:t>Fqsfgdued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3fhkf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rvrgfdfwefwvvcdeefwdd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9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44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327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vishwanath1708@outlook.com</dc:creator>
  <cp:lastModifiedBy>vishwanath1708@outlook.com</cp:lastModifiedBy>
  <cp:revision>1</cp:revision>
  <dcterms:created xsi:type="dcterms:W3CDTF">2024-01-28T09:15:31Z</dcterms:created>
  <dcterms:modified xsi:type="dcterms:W3CDTF">2024-01-28T09:16:24Z</dcterms:modified>
</cp:coreProperties>
</file>