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970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3CFDA-D328-4F5D-9A89-6FF97D6BE5F8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65CEE-D47C-43A4-B939-E31BFFFCF9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04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65CEE-D47C-43A4-B939-E31BFFFCF95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24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58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95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56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09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4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3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2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3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9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1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4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86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</a:t>
            </a:r>
            <a:r>
              <a:rPr lang="en-GB" b="1" dirty="0"/>
              <a:t>APTOP</a:t>
            </a:r>
            <a:r>
              <a:rPr b="1" dirty="0"/>
              <a:t> P</a:t>
            </a:r>
            <a:r>
              <a:rPr lang="en-GB" b="1" dirty="0"/>
              <a:t>RICE</a:t>
            </a:r>
            <a:r>
              <a:rPr b="1" dirty="0"/>
              <a:t> A</a:t>
            </a:r>
            <a:r>
              <a:rPr lang="en-GB" b="1" dirty="0"/>
              <a:t>NALYSIS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900"/>
            <a:ext cx="8229600" cy="4525963"/>
          </a:xfrm>
        </p:spPr>
        <p:txBody>
          <a:bodyPr/>
          <a:lstStyle/>
          <a:p>
            <a:r>
              <a:rPr dirty="0"/>
              <a:t>Presented by: K. Sri Viswanath</a:t>
            </a:r>
          </a:p>
          <a:p>
            <a:r>
              <a:rPr dirty="0"/>
              <a:t>Roll Number: B2025047210</a:t>
            </a:r>
            <a:endParaRPr lang="en-GB" dirty="0"/>
          </a:p>
          <a:p>
            <a:r>
              <a:rPr lang="en-GB" dirty="0"/>
              <a:t>Batch: RP-36</a:t>
            </a:r>
          </a:p>
          <a:p>
            <a:r>
              <a:rPr lang="en-GB" dirty="0"/>
              <a:t>DA/DS: May-2025</a:t>
            </a:r>
          </a:p>
          <a:p>
            <a:r>
              <a:rPr lang="en-GB" dirty="0"/>
              <a:t>Mode: Offline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558"/>
            <a:ext cx="8229600" cy="1143000"/>
          </a:xfrm>
        </p:spPr>
        <p:txBody>
          <a:bodyPr/>
          <a:lstStyle/>
          <a:p>
            <a:r>
              <a:rPr dirty="0"/>
              <a:t>T</a:t>
            </a:r>
            <a:r>
              <a:rPr lang="en-GB" dirty="0"/>
              <a:t>HANK</a:t>
            </a:r>
            <a:r>
              <a:rPr dirty="0"/>
              <a:t> Y</a:t>
            </a:r>
            <a:r>
              <a:rPr lang="en-GB" dirty="0"/>
              <a:t>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dirty="0"/>
              <a:t>INTRODUCTION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" y="1600200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Wide variety of laptops makes choosing difficult</a:t>
            </a:r>
          </a:p>
          <a:p>
            <a:r>
              <a:rPr dirty="0"/>
              <a:t>Dataset includes brand, CPU, RAM, storage, display size, OS</a:t>
            </a:r>
          </a:p>
          <a:p>
            <a:r>
              <a:rPr dirty="0"/>
              <a:t>Goal: Understand factors affecting laptop pricing and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178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dirty="0"/>
              <a:t>OBJECTIVE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583180"/>
            <a:ext cx="9852660" cy="5737543"/>
          </a:xfrm>
        </p:spPr>
        <p:txBody>
          <a:bodyPr>
            <a:normAutofit/>
          </a:bodyPr>
          <a:lstStyle/>
          <a:p>
            <a:r>
              <a:rPr dirty="0"/>
              <a:t>Identify key features that influence cost</a:t>
            </a:r>
          </a:p>
          <a:p>
            <a:r>
              <a:rPr dirty="0"/>
              <a:t>Clean and process data for clear analysis</a:t>
            </a:r>
          </a:p>
          <a:p>
            <a:r>
              <a:rPr dirty="0"/>
              <a:t>Use charts and metrics for better insights</a:t>
            </a:r>
          </a:p>
          <a:p>
            <a:r>
              <a:rPr dirty="0"/>
              <a:t>Help buyers compare options easily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40" y="731838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dirty="0"/>
              <a:t>DATA CLEANING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6020"/>
            <a:ext cx="8229600" cy="4792980"/>
          </a:xfrm>
        </p:spPr>
        <p:txBody>
          <a:bodyPr>
            <a:normAutofit/>
          </a:bodyPr>
          <a:lstStyle/>
          <a:p>
            <a:r>
              <a:rPr sz="2800" dirty="0"/>
              <a:t>Found and filled missing values (mean, </a:t>
            </a:r>
            <a:r>
              <a:rPr sz="2800" dirty="0" err="1"/>
              <a:t>ffill</a:t>
            </a:r>
            <a:r>
              <a:rPr sz="2800" dirty="0"/>
              <a:t>, </a:t>
            </a:r>
            <a:r>
              <a:rPr sz="2800" dirty="0" err="1"/>
              <a:t>bfill</a:t>
            </a:r>
            <a:r>
              <a:rPr sz="2800" dirty="0"/>
              <a:t>)</a:t>
            </a:r>
          </a:p>
          <a:p>
            <a:r>
              <a:rPr sz="2800" dirty="0"/>
              <a:t>Removed empty or duplicate rows</a:t>
            </a:r>
          </a:p>
          <a:p>
            <a:r>
              <a:rPr sz="2800" dirty="0"/>
              <a:t>Removed unwanted columns</a:t>
            </a:r>
          </a:p>
          <a:p>
            <a:r>
              <a:rPr sz="2800" dirty="0"/>
              <a:t>Used </a:t>
            </a:r>
            <a:r>
              <a:rPr sz="2800" dirty="0" err="1"/>
              <a:t>dropna</a:t>
            </a:r>
            <a:r>
              <a:rPr sz="2800" dirty="0"/>
              <a:t>() and basic pandas cleaning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578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FEATURE </a:t>
            </a:r>
            <a:r>
              <a:rPr sz="2400" b="1" dirty="0"/>
              <a:t>E</a:t>
            </a:r>
            <a:r>
              <a:rPr lang="en-GB" sz="2400" b="1" dirty="0"/>
              <a:t>NGINEERING</a:t>
            </a:r>
            <a:endParaRPr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" y="2110423"/>
            <a:ext cx="7894320" cy="4617719"/>
          </a:xfrm>
        </p:spPr>
        <p:txBody>
          <a:bodyPr>
            <a:normAutofit/>
          </a:bodyPr>
          <a:lstStyle/>
          <a:p>
            <a:r>
              <a:rPr sz="2400" dirty="0"/>
              <a:t>Split RAM column into number and unit</a:t>
            </a:r>
          </a:p>
          <a:p>
            <a:r>
              <a:rPr sz="2400" dirty="0"/>
              <a:t>Cleaned Inches and Weight to numeric</a:t>
            </a:r>
          </a:p>
          <a:p>
            <a:r>
              <a:rPr sz="2400" dirty="0"/>
              <a:t>Added Price per Inch and RAM per Rupee metrics</a:t>
            </a:r>
          </a:p>
          <a:p>
            <a:r>
              <a:rPr sz="2400" dirty="0"/>
              <a:t>Marked SSD storage and dedicated GPU as binary columns</a:t>
            </a:r>
          </a:p>
          <a:p>
            <a:r>
              <a:rPr sz="2400" dirty="0"/>
              <a:t>Grouped Weight &amp; Price into categories</a:t>
            </a:r>
          </a:p>
          <a:p>
            <a:r>
              <a:rPr sz="2400" dirty="0"/>
              <a:t>Extracted CPU generation where possible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90500"/>
            <a:ext cx="7513774" cy="777240"/>
          </a:xfrm>
        </p:spPr>
        <p:txBody>
          <a:bodyPr>
            <a:normAutofit/>
          </a:bodyPr>
          <a:lstStyle/>
          <a:p>
            <a:r>
              <a:rPr sz="2800" b="1" dirty="0"/>
              <a:t>EDA (Exploratory Data Analysis)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832"/>
            <a:ext cx="8625840" cy="5721668"/>
          </a:xfrm>
        </p:spPr>
        <p:txBody>
          <a:bodyPr>
            <a:normAutofit/>
          </a:bodyPr>
          <a:lstStyle/>
          <a:p>
            <a:r>
              <a:rPr sz="1600" dirty="0"/>
              <a:t>Univariate: </a:t>
            </a:r>
            <a:r>
              <a:rPr lang="en-IN" sz="1600" dirty="0"/>
              <a:t>Histograms, bar plot</a:t>
            </a:r>
            <a:r>
              <a:rPr sz="1600" dirty="0"/>
              <a:t> for Price, RAM, Screen Size</a:t>
            </a:r>
          </a:p>
          <a:p>
            <a:r>
              <a:rPr sz="1600" dirty="0"/>
              <a:t>Bivariate: Price vs. RAM, Price vs. Type, Price vs. Inches</a:t>
            </a:r>
          </a:p>
          <a:p>
            <a:r>
              <a:rPr sz="1600" dirty="0"/>
              <a:t>Multivariate: Pair plots, heatmaps, group-wise brand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70FF9-9978-D44C-AFBE-00CA2D0B6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4" y="2386538"/>
            <a:ext cx="3348569" cy="3786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5A7938-7206-8BD7-28AD-231DE2C67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81" y="2149934"/>
            <a:ext cx="4244340" cy="2114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D33AC-558C-D9F0-AA48-8E28955CB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79" y="4356843"/>
            <a:ext cx="2885075" cy="22231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818"/>
            <a:ext cx="8229600" cy="1143000"/>
          </a:xfrm>
        </p:spPr>
        <p:txBody>
          <a:bodyPr>
            <a:normAutofit/>
          </a:bodyPr>
          <a:lstStyle/>
          <a:p>
            <a:r>
              <a:rPr sz="2800" b="1" dirty="0"/>
              <a:t>V</a:t>
            </a:r>
            <a:r>
              <a:rPr lang="en-GB" sz="2800" b="1" dirty="0"/>
              <a:t>ISUALIZATIONS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" y="1600200"/>
            <a:ext cx="8549640" cy="4724400"/>
          </a:xfrm>
        </p:spPr>
        <p:txBody>
          <a:bodyPr>
            <a:normAutofit/>
          </a:bodyPr>
          <a:lstStyle/>
          <a:p>
            <a:r>
              <a:rPr sz="1800" dirty="0"/>
              <a:t>Charts show trends: higher RAM &amp; bigger screens cost more</a:t>
            </a:r>
          </a:p>
          <a:p>
            <a:r>
              <a:rPr sz="1800" dirty="0"/>
              <a:t>Heatmaps show correlation between specs and price</a:t>
            </a:r>
          </a:p>
          <a:p>
            <a:r>
              <a:rPr sz="1800" dirty="0"/>
              <a:t>Boxplots and scatterplots for spotting outliers and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954AB-BEA3-5392-C957-FF324089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043628"/>
            <a:ext cx="3591968" cy="3559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867516-3190-4184-6C22-6B91D4E2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191" y="3313735"/>
            <a:ext cx="5090229" cy="2501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2277"/>
            <a:ext cx="8229600" cy="1143000"/>
          </a:xfrm>
        </p:spPr>
        <p:txBody>
          <a:bodyPr>
            <a:normAutofit/>
          </a:bodyPr>
          <a:lstStyle/>
          <a:p>
            <a:r>
              <a:rPr lang="en-GB" sz="2800" b="1" dirty="0"/>
              <a:t>INSIGHTS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9760"/>
            <a:ext cx="8229600" cy="4525963"/>
          </a:xfrm>
        </p:spPr>
        <p:txBody>
          <a:bodyPr>
            <a:noAutofit/>
          </a:bodyPr>
          <a:lstStyle/>
          <a:p>
            <a:r>
              <a:rPr sz="2400" dirty="0"/>
              <a:t>Most laptops are mid-priced</a:t>
            </a:r>
          </a:p>
          <a:p>
            <a:r>
              <a:rPr sz="2400" dirty="0"/>
              <a:t>Gaming laptops cost the most</a:t>
            </a:r>
          </a:p>
          <a:p>
            <a:r>
              <a:rPr sz="2400" dirty="0"/>
              <a:t>More RAM and bigger screens increase price up to a limit</a:t>
            </a:r>
          </a:p>
          <a:p>
            <a:r>
              <a:rPr sz="2400" dirty="0"/>
              <a:t>Premium brands like Apple are costlier for similar specs</a:t>
            </a:r>
          </a:p>
          <a:p>
            <a:r>
              <a:rPr sz="2400" dirty="0"/>
              <a:t>SSDs &amp; dedicated GPUs raise prices</a:t>
            </a:r>
          </a:p>
          <a:p>
            <a:r>
              <a:rPr sz="2400" dirty="0"/>
              <a:t>CPU generation impacts cost</a:t>
            </a:r>
          </a:p>
          <a:p>
            <a:r>
              <a:rPr sz="2400" dirty="0"/>
              <a:t>New metrics help compare value for money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478"/>
            <a:ext cx="8229600" cy="1143000"/>
          </a:xfrm>
        </p:spPr>
        <p:txBody>
          <a:bodyPr>
            <a:normAutofit/>
          </a:bodyPr>
          <a:lstStyle/>
          <a:p>
            <a:r>
              <a:rPr sz="2800" b="1" dirty="0"/>
              <a:t>C</a:t>
            </a:r>
            <a:r>
              <a:rPr lang="en-GB" sz="2800" b="1" dirty="0"/>
              <a:t>ONCLUSION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5500"/>
            <a:ext cx="8557260" cy="4724400"/>
          </a:xfrm>
        </p:spPr>
        <p:txBody>
          <a:bodyPr>
            <a:normAutofit/>
          </a:bodyPr>
          <a:lstStyle/>
          <a:p>
            <a:r>
              <a:rPr sz="2400" dirty="0"/>
              <a:t>Clean data + feature engineering reveals clear price drivers</a:t>
            </a:r>
          </a:p>
          <a:p>
            <a:r>
              <a:rPr sz="2400" dirty="0"/>
              <a:t>Helps buyers choose wisely</a:t>
            </a:r>
          </a:p>
          <a:p>
            <a:r>
              <a:rPr sz="2400" dirty="0"/>
              <a:t>Can support price prediction tools in future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94</TotalTime>
  <Words>307</Words>
  <Application>Microsoft Office PowerPoint</Application>
  <PresentationFormat>On-screen Show (4:3)</PresentationFormat>
  <Paragraphs>49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Calisto MT</vt:lpstr>
      <vt:lpstr>Wingdings 2</vt:lpstr>
      <vt:lpstr>Slate</vt:lpstr>
      <vt:lpstr>LAPTOP PRICE ANALYSIS</vt:lpstr>
      <vt:lpstr>INTRODUCTION</vt:lpstr>
      <vt:lpstr>OBJECTIVE</vt:lpstr>
      <vt:lpstr>DATA CLEANING</vt:lpstr>
      <vt:lpstr>FEATURE ENGINEERING</vt:lpstr>
      <vt:lpstr>EDA (Exploratory Data Analysis)</vt:lpstr>
      <vt:lpstr>VISUALIZATIONS</vt:lpstr>
      <vt:lpstr>INSIGHTS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ASUS</cp:lastModifiedBy>
  <cp:revision>4</cp:revision>
  <dcterms:created xsi:type="dcterms:W3CDTF">2013-01-27T09:14:16Z</dcterms:created>
  <dcterms:modified xsi:type="dcterms:W3CDTF">2025-07-20T13:55:01Z</dcterms:modified>
  <cp:category/>
</cp:coreProperties>
</file>