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0"/>
  </p:notesMasterIdLst>
  <p:sldIdLst>
    <p:sldId id="256" r:id="rId2"/>
    <p:sldId id="268" r:id="rId3"/>
    <p:sldId id="304" r:id="rId4"/>
    <p:sldId id="305" r:id="rId5"/>
    <p:sldId id="307" r:id="rId6"/>
    <p:sldId id="281" r:id="rId7"/>
    <p:sldId id="282" r:id="rId8"/>
    <p:sldId id="283" r:id="rId9"/>
  </p:sldIdLst>
  <p:sldSz cx="9144000" cy="5143500" type="screen16x9"/>
  <p:notesSz cx="6858000" cy="9144000"/>
  <p:embeddedFontLst>
    <p:embeddedFont>
      <p:font typeface="Agency FB" panose="020B0503020202020204" pitchFamily="34" charset="0"/>
      <p:regular r:id="rId11"/>
      <p:bold r:id="rId12"/>
    </p:embeddedFont>
    <p:embeddedFont>
      <p:font typeface="Anek Telugu" panose="020B0604020202020204" charset="0"/>
      <p:regular r:id="rId13"/>
      <p:bold r:id="rId14"/>
    </p:embeddedFont>
    <p:embeddedFont>
      <p:font typeface="Anek Telugu ExtraBold" panose="020B0604020202020204" charset="0"/>
      <p:bold r:id="rId15"/>
    </p:embeddedFont>
    <p:embeddedFont>
      <p:font typeface="Arabic Typesetting" panose="03020402040406030203" pitchFamily="66" charset="-78"/>
      <p:regular r:id="rId16"/>
    </p:embeddedFont>
    <p:embeddedFont>
      <p:font typeface="Bebas Neue" panose="020B0606020202050201" pitchFamily="34" charset="0"/>
      <p:regular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Leelawadee UI" panose="020B0502040204020203" pitchFamily="34" charset="-34"/>
      <p:regular r:id="rId22"/>
      <p:bold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C2086B-1859-4EE0-B388-706A26F568A4}" v="55" dt="2023-01-20T05:07:37.418"/>
  </p1510:revLst>
</p1510:revInfo>
</file>

<file path=ppt/tableStyles.xml><?xml version="1.0" encoding="utf-8"?>
<a:tblStyleLst xmlns:a="http://schemas.openxmlformats.org/drawingml/2006/main" def="{51DA6B1A-C5D9-4EC7-9383-B6787570DCF4}">
  <a:tblStyle styleId="{51DA6B1A-C5D9-4EC7-9383-B6787570DCF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nish Nerlay" userId="788c5abe-e2cc-4090-b3ae-bc38527ad118" providerId="ADAL" clId="{F3C2086B-1859-4EE0-B388-706A26F568A4}"/>
    <pc:docChg chg="undo redo custSel addSld delSld modSld sldOrd delMainMaster">
      <pc:chgData name="Monish Nerlay" userId="788c5abe-e2cc-4090-b3ae-bc38527ad118" providerId="ADAL" clId="{F3C2086B-1859-4EE0-B388-706A26F568A4}" dt="2023-01-23T06:09:09.545" v="1630" actId="478"/>
      <pc:docMkLst>
        <pc:docMk/>
      </pc:docMkLst>
      <pc:sldChg chg="addSp delSp modSp mod modAnim">
        <pc:chgData name="Monish Nerlay" userId="788c5abe-e2cc-4090-b3ae-bc38527ad118" providerId="ADAL" clId="{F3C2086B-1859-4EE0-B388-706A26F568A4}" dt="2023-01-20T05:15:54.067" v="1604" actId="1076"/>
        <pc:sldMkLst>
          <pc:docMk/>
          <pc:sldMk cId="0" sldId="256"/>
        </pc:sldMkLst>
        <pc:spChg chg="add del mod">
          <ac:chgData name="Monish Nerlay" userId="788c5abe-e2cc-4090-b3ae-bc38527ad118" providerId="ADAL" clId="{F3C2086B-1859-4EE0-B388-706A26F568A4}" dt="2023-01-19T16:07:48.147" v="245" actId="2711"/>
          <ac:spMkLst>
            <pc:docMk/>
            <pc:sldMk cId="0" sldId="256"/>
            <ac:spMk id="2" creationId="{00225B5F-CAED-DC6B-81FC-28FC60A42FF3}"/>
          </ac:spMkLst>
        </pc:spChg>
        <pc:spChg chg="add mod">
          <ac:chgData name="Monish Nerlay" userId="788c5abe-e2cc-4090-b3ae-bc38527ad118" providerId="ADAL" clId="{F3C2086B-1859-4EE0-B388-706A26F568A4}" dt="2023-01-19T16:14:41.051" v="277" actId="14100"/>
          <ac:spMkLst>
            <pc:docMk/>
            <pc:sldMk cId="0" sldId="256"/>
            <ac:spMk id="3" creationId="{E45843CD-8C80-5627-71A7-A07BD7B89277}"/>
          </ac:spMkLst>
        </pc:spChg>
        <pc:spChg chg="mod">
          <ac:chgData name="Monish Nerlay" userId="788c5abe-e2cc-4090-b3ae-bc38527ad118" providerId="ADAL" clId="{F3C2086B-1859-4EE0-B388-706A26F568A4}" dt="2023-01-20T05:03:58.398" v="1294" actId="255"/>
          <ac:spMkLst>
            <pc:docMk/>
            <pc:sldMk cId="0" sldId="256"/>
            <ac:spMk id="517" creationId="{00000000-0000-0000-0000-000000000000}"/>
          </ac:spMkLst>
        </pc:spChg>
        <pc:spChg chg="mod">
          <ac:chgData name="Monish Nerlay" userId="788c5abe-e2cc-4090-b3ae-bc38527ad118" providerId="ADAL" clId="{F3C2086B-1859-4EE0-B388-706A26F568A4}" dt="2023-01-19T15:51:56.155" v="196" actId="6549"/>
          <ac:spMkLst>
            <pc:docMk/>
            <pc:sldMk cId="0" sldId="256"/>
            <ac:spMk id="531" creationId="{00000000-0000-0000-0000-000000000000}"/>
          </ac:spMkLst>
        </pc:spChg>
        <pc:spChg chg="mod">
          <ac:chgData name="Monish Nerlay" userId="788c5abe-e2cc-4090-b3ae-bc38527ad118" providerId="ADAL" clId="{F3C2086B-1859-4EE0-B388-706A26F568A4}" dt="2023-01-20T05:15:54.067" v="1604" actId="1076"/>
          <ac:spMkLst>
            <pc:docMk/>
            <pc:sldMk cId="0" sldId="256"/>
            <ac:spMk id="532" creationId="{00000000-0000-0000-0000-000000000000}"/>
          </ac:spMkLst>
        </pc:spChg>
        <pc:spChg chg="del mod">
          <ac:chgData name="Monish Nerlay" userId="788c5abe-e2cc-4090-b3ae-bc38527ad118" providerId="ADAL" clId="{F3C2086B-1859-4EE0-B388-706A26F568A4}" dt="2023-01-19T15:10:14.595" v="45" actId="478"/>
          <ac:spMkLst>
            <pc:docMk/>
            <pc:sldMk cId="0" sldId="256"/>
            <ac:spMk id="533" creationId="{00000000-0000-0000-0000-000000000000}"/>
          </ac:spMkLst>
        </pc:spChg>
        <pc:grpChg chg="mod">
          <ac:chgData name="Monish Nerlay" userId="788c5abe-e2cc-4090-b3ae-bc38527ad118" providerId="ADAL" clId="{F3C2086B-1859-4EE0-B388-706A26F568A4}" dt="2023-01-19T16:16:13.243" v="328" actId="1076"/>
          <ac:grpSpMkLst>
            <pc:docMk/>
            <pc:sldMk cId="0" sldId="256"/>
            <ac:grpSpMk id="512" creationId="{00000000-0000-0000-0000-000000000000}"/>
          </ac:grpSpMkLst>
        </pc:grpChg>
        <pc:picChg chg="add del mod">
          <ac:chgData name="Monish Nerlay" userId="788c5abe-e2cc-4090-b3ae-bc38527ad118" providerId="ADAL" clId="{F3C2086B-1859-4EE0-B388-706A26F568A4}" dt="2023-01-19T16:16:17.340" v="334" actId="478"/>
          <ac:picMkLst>
            <pc:docMk/>
            <pc:sldMk cId="0" sldId="256"/>
            <ac:picMk id="5" creationId="{4C676D2F-4DCB-FB18-CFD3-AAAB784F7C95}"/>
          </ac:picMkLst>
        </pc:picChg>
        <pc:picChg chg="add del mod">
          <ac:chgData name="Monish Nerlay" userId="788c5abe-e2cc-4090-b3ae-bc38527ad118" providerId="ADAL" clId="{F3C2086B-1859-4EE0-B388-706A26F568A4}" dt="2023-01-19T15:09:46.764" v="37"/>
          <ac:picMkLst>
            <pc:docMk/>
            <pc:sldMk cId="0" sldId="256"/>
            <ac:picMk id="1026" creationId="{F02A74E9-A3E7-23B7-8E53-0563EB0CBEDB}"/>
          </ac:picMkLst>
        </pc:picChg>
        <pc:picChg chg="add del mod">
          <ac:chgData name="Monish Nerlay" userId="788c5abe-e2cc-4090-b3ae-bc38527ad118" providerId="ADAL" clId="{F3C2086B-1859-4EE0-B388-706A26F568A4}" dt="2023-01-19T15:09:56.589" v="42"/>
          <ac:picMkLst>
            <pc:docMk/>
            <pc:sldMk cId="0" sldId="256"/>
            <ac:picMk id="1028" creationId="{0247DAD7-D394-82EE-6812-26AA90BF169C}"/>
          </ac:picMkLst>
        </pc:picChg>
      </pc:sldChg>
      <pc:sldChg chg="del">
        <pc:chgData name="Monish Nerlay" userId="788c5abe-e2cc-4090-b3ae-bc38527ad118" providerId="ADAL" clId="{F3C2086B-1859-4EE0-B388-706A26F568A4}" dt="2023-01-19T15:14:43.204" v="60" actId="47"/>
        <pc:sldMkLst>
          <pc:docMk/>
          <pc:sldMk cId="0" sldId="257"/>
        </pc:sldMkLst>
      </pc:sldChg>
      <pc:sldChg chg="del">
        <pc:chgData name="Monish Nerlay" userId="788c5abe-e2cc-4090-b3ae-bc38527ad118" providerId="ADAL" clId="{F3C2086B-1859-4EE0-B388-706A26F568A4}" dt="2023-01-19T15:14:45.888" v="61" actId="47"/>
        <pc:sldMkLst>
          <pc:docMk/>
          <pc:sldMk cId="0" sldId="258"/>
        </pc:sldMkLst>
      </pc:sldChg>
      <pc:sldChg chg="del">
        <pc:chgData name="Monish Nerlay" userId="788c5abe-e2cc-4090-b3ae-bc38527ad118" providerId="ADAL" clId="{F3C2086B-1859-4EE0-B388-706A26F568A4}" dt="2023-01-19T15:14:47.914" v="62" actId="47"/>
        <pc:sldMkLst>
          <pc:docMk/>
          <pc:sldMk cId="0" sldId="259"/>
        </pc:sldMkLst>
      </pc:sldChg>
      <pc:sldChg chg="del">
        <pc:chgData name="Monish Nerlay" userId="788c5abe-e2cc-4090-b3ae-bc38527ad118" providerId="ADAL" clId="{F3C2086B-1859-4EE0-B388-706A26F568A4}" dt="2023-01-19T15:14:50.063" v="63" actId="47"/>
        <pc:sldMkLst>
          <pc:docMk/>
          <pc:sldMk cId="0" sldId="260"/>
        </pc:sldMkLst>
      </pc:sldChg>
      <pc:sldChg chg="del">
        <pc:chgData name="Monish Nerlay" userId="788c5abe-e2cc-4090-b3ae-bc38527ad118" providerId="ADAL" clId="{F3C2086B-1859-4EE0-B388-706A26F568A4}" dt="2023-01-19T15:14:51.319" v="64" actId="47"/>
        <pc:sldMkLst>
          <pc:docMk/>
          <pc:sldMk cId="0" sldId="261"/>
        </pc:sldMkLst>
      </pc:sldChg>
      <pc:sldChg chg="del">
        <pc:chgData name="Monish Nerlay" userId="788c5abe-e2cc-4090-b3ae-bc38527ad118" providerId="ADAL" clId="{F3C2086B-1859-4EE0-B388-706A26F568A4}" dt="2023-01-19T15:14:51.837" v="65" actId="47"/>
        <pc:sldMkLst>
          <pc:docMk/>
          <pc:sldMk cId="0" sldId="262"/>
        </pc:sldMkLst>
      </pc:sldChg>
      <pc:sldChg chg="del">
        <pc:chgData name="Monish Nerlay" userId="788c5abe-e2cc-4090-b3ae-bc38527ad118" providerId="ADAL" clId="{F3C2086B-1859-4EE0-B388-706A26F568A4}" dt="2023-01-19T15:14:52.379" v="66" actId="47"/>
        <pc:sldMkLst>
          <pc:docMk/>
          <pc:sldMk cId="0" sldId="263"/>
        </pc:sldMkLst>
      </pc:sldChg>
      <pc:sldChg chg="del">
        <pc:chgData name="Monish Nerlay" userId="788c5abe-e2cc-4090-b3ae-bc38527ad118" providerId="ADAL" clId="{F3C2086B-1859-4EE0-B388-706A26F568A4}" dt="2023-01-19T15:14:54.267" v="67" actId="47"/>
        <pc:sldMkLst>
          <pc:docMk/>
          <pc:sldMk cId="0" sldId="264"/>
        </pc:sldMkLst>
      </pc:sldChg>
      <pc:sldChg chg="del">
        <pc:chgData name="Monish Nerlay" userId="788c5abe-e2cc-4090-b3ae-bc38527ad118" providerId="ADAL" clId="{F3C2086B-1859-4EE0-B388-706A26F568A4}" dt="2023-01-19T15:14:54.938" v="68" actId="47"/>
        <pc:sldMkLst>
          <pc:docMk/>
          <pc:sldMk cId="0" sldId="265"/>
        </pc:sldMkLst>
      </pc:sldChg>
      <pc:sldChg chg="del">
        <pc:chgData name="Monish Nerlay" userId="788c5abe-e2cc-4090-b3ae-bc38527ad118" providerId="ADAL" clId="{F3C2086B-1859-4EE0-B388-706A26F568A4}" dt="2023-01-19T15:14:55.886" v="69" actId="47"/>
        <pc:sldMkLst>
          <pc:docMk/>
          <pc:sldMk cId="0" sldId="266"/>
        </pc:sldMkLst>
      </pc:sldChg>
      <pc:sldChg chg="del">
        <pc:chgData name="Monish Nerlay" userId="788c5abe-e2cc-4090-b3ae-bc38527ad118" providerId="ADAL" clId="{F3C2086B-1859-4EE0-B388-706A26F568A4}" dt="2023-01-19T15:14:59.064" v="70" actId="47"/>
        <pc:sldMkLst>
          <pc:docMk/>
          <pc:sldMk cId="0" sldId="267"/>
        </pc:sldMkLst>
      </pc:sldChg>
      <pc:sldChg chg="addSp modSp mod">
        <pc:chgData name="Monish Nerlay" userId="788c5abe-e2cc-4090-b3ae-bc38527ad118" providerId="ADAL" clId="{F3C2086B-1859-4EE0-B388-706A26F568A4}" dt="2023-01-20T04:17:03.417" v="758" actId="1076"/>
        <pc:sldMkLst>
          <pc:docMk/>
          <pc:sldMk cId="0" sldId="268"/>
        </pc:sldMkLst>
        <pc:spChg chg="add mod">
          <ac:chgData name="Monish Nerlay" userId="788c5abe-e2cc-4090-b3ae-bc38527ad118" providerId="ADAL" clId="{F3C2086B-1859-4EE0-B388-706A26F568A4}" dt="2023-01-20T04:17:03.417" v="758" actId="1076"/>
          <ac:spMkLst>
            <pc:docMk/>
            <pc:sldMk cId="0" sldId="268"/>
            <ac:spMk id="3" creationId="{42FEEF05-DF9A-8E94-EAFE-EDF9B2D1CD76}"/>
          </ac:spMkLst>
        </pc:spChg>
        <pc:spChg chg="mod">
          <ac:chgData name="Monish Nerlay" userId="788c5abe-e2cc-4090-b3ae-bc38527ad118" providerId="ADAL" clId="{F3C2086B-1859-4EE0-B388-706A26F568A4}" dt="2023-01-20T04:15:11.507" v="733" actId="1036"/>
          <ac:spMkLst>
            <pc:docMk/>
            <pc:sldMk cId="0" sldId="268"/>
            <ac:spMk id="764" creationId="{00000000-0000-0000-0000-000000000000}"/>
          </ac:spMkLst>
        </pc:spChg>
        <pc:spChg chg="mod">
          <ac:chgData name="Monish Nerlay" userId="788c5abe-e2cc-4090-b3ae-bc38527ad118" providerId="ADAL" clId="{F3C2086B-1859-4EE0-B388-706A26F568A4}" dt="2023-01-20T04:14:58.819" v="706" actId="1036"/>
          <ac:spMkLst>
            <pc:docMk/>
            <pc:sldMk cId="0" sldId="268"/>
            <ac:spMk id="765" creationId="{00000000-0000-0000-0000-000000000000}"/>
          </ac:spMkLst>
        </pc:spChg>
      </pc:sldChg>
      <pc:sldChg chg="del">
        <pc:chgData name="Monish Nerlay" userId="788c5abe-e2cc-4090-b3ae-bc38527ad118" providerId="ADAL" clId="{F3C2086B-1859-4EE0-B388-706A26F568A4}" dt="2023-01-19T15:15:10.489" v="71" actId="47"/>
        <pc:sldMkLst>
          <pc:docMk/>
          <pc:sldMk cId="0" sldId="269"/>
        </pc:sldMkLst>
      </pc:sldChg>
      <pc:sldChg chg="del">
        <pc:chgData name="Monish Nerlay" userId="788c5abe-e2cc-4090-b3ae-bc38527ad118" providerId="ADAL" clId="{F3C2086B-1859-4EE0-B388-706A26F568A4}" dt="2023-01-19T15:15:12.910" v="72" actId="47"/>
        <pc:sldMkLst>
          <pc:docMk/>
          <pc:sldMk cId="0" sldId="270"/>
        </pc:sldMkLst>
      </pc:sldChg>
      <pc:sldChg chg="del">
        <pc:chgData name="Monish Nerlay" userId="788c5abe-e2cc-4090-b3ae-bc38527ad118" providerId="ADAL" clId="{F3C2086B-1859-4EE0-B388-706A26F568A4}" dt="2023-01-19T15:15:20.959" v="73" actId="47"/>
        <pc:sldMkLst>
          <pc:docMk/>
          <pc:sldMk cId="0" sldId="271"/>
        </pc:sldMkLst>
      </pc:sldChg>
      <pc:sldChg chg="del">
        <pc:chgData name="Monish Nerlay" userId="788c5abe-e2cc-4090-b3ae-bc38527ad118" providerId="ADAL" clId="{F3C2086B-1859-4EE0-B388-706A26F568A4}" dt="2023-01-19T15:15:22.810" v="74" actId="47"/>
        <pc:sldMkLst>
          <pc:docMk/>
          <pc:sldMk cId="0" sldId="272"/>
        </pc:sldMkLst>
      </pc:sldChg>
      <pc:sldChg chg="del">
        <pc:chgData name="Monish Nerlay" userId="788c5abe-e2cc-4090-b3ae-bc38527ad118" providerId="ADAL" clId="{F3C2086B-1859-4EE0-B388-706A26F568A4}" dt="2023-01-19T15:15:24.947" v="75" actId="47"/>
        <pc:sldMkLst>
          <pc:docMk/>
          <pc:sldMk cId="0" sldId="273"/>
        </pc:sldMkLst>
      </pc:sldChg>
      <pc:sldChg chg="del">
        <pc:chgData name="Monish Nerlay" userId="788c5abe-e2cc-4090-b3ae-bc38527ad118" providerId="ADAL" clId="{F3C2086B-1859-4EE0-B388-706A26F568A4}" dt="2023-01-19T15:15:27.519" v="76" actId="47"/>
        <pc:sldMkLst>
          <pc:docMk/>
          <pc:sldMk cId="0" sldId="274"/>
        </pc:sldMkLst>
      </pc:sldChg>
      <pc:sldChg chg="delSp del mod">
        <pc:chgData name="Monish Nerlay" userId="788c5abe-e2cc-4090-b3ae-bc38527ad118" providerId="ADAL" clId="{F3C2086B-1859-4EE0-B388-706A26F568A4}" dt="2023-01-20T05:01:26.396" v="1249" actId="47"/>
        <pc:sldMkLst>
          <pc:docMk/>
          <pc:sldMk cId="0" sldId="275"/>
        </pc:sldMkLst>
        <pc:spChg chg="del">
          <ac:chgData name="Monish Nerlay" userId="788c5abe-e2cc-4090-b3ae-bc38527ad118" providerId="ADAL" clId="{F3C2086B-1859-4EE0-B388-706A26F568A4}" dt="2023-01-20T04:16:02.205" v="734" actId="478"/>
          <ac:spMkLst>
            <pc:docMk/>
            <pc:sldMk cId="0" sldId="275"/>
            <ac:spMk id="1015" creationId="{00000000-0000-0000-0000-000000000000}"/>
          </ac:spMkLst>
        </pc:spChg>
      </pc:sldChg>
      <pc:sldChg chg="del">
        <pc:chgData name="Monish Nerlay" userId="788c5abe-e2cc-4090-b3ae-bc38527ad118" providerId="ADAL" clId="{F3C2086B-1859-4EE0-B388-706A26F568A4}" dt="2023-01-20T05:01:29.637" v="1250" actId="47"/>
        <pc:sldMkLst>
          <pc:docMk/>
          <pc:sldMk cId="0" sldId="276"/>
        </pc:sldMkLst>
      </pc:sldChg>
      <pc:sldChg chg="del">
        <pc:chgData name="Monish Nerlay" userId="788c5abe-e2cc-4090-b3ae-bc38527ad118" providerId="ADAL" clId="{F3C2086B-1859-4EE0-B388-706A26F568A4}" dt="2023-01-20T05:01:31.143" v="1251" actId="47"/>
        <pc:sldMkLst>
          <pc:docMk/>
          <pc:sldMk cId="0" sldId="277"/>
        </pc:sldMkLst>
      </pc:sldChg>
      <pc:sldChg chg="del">
        <pc:chgData name="Monish Nerlay" userId="788c5abe-e2cc-4090-b3ae-bc38527ad118" providerId="ADAL" clId="{F3C2086B-1859-4EE0-B388-706A26F568A4}" dt="2023-01-20T05:01:32.759" v="1252" actId="47"/>
        <pc:sldMkLst>
          <pc:docMk/>
          <pc:sldMk cId="0" sldId="278"/>
        </pc:sldMkLst>
      </pc:sldChg>
      <pc:sldChg chg="del">
        <pc:chgData name="Monish Nerlay" userId="788c5abe-e2cc-4090-b3ae-bc38527ad118" providerId="ADAL" clId="{F3C2086B-1859-4EE0-B388-706A26F568A4}" dt="2023-01-20T05:01:33.720" v="1253" actId="47"/>
        <pc:sldMkLst>
          <pc:docMk/>
          <pc:sldMk cId="0" sldId="279"/>
        </pc:sldMkLst>
      </pc:sldChg>
      <pc:sldChg chg="del">
        <pc:chgData name="Monish Nerlay" userId="788c5abe-e2cc-4090-b3ae-bc38527ad118" providerId="ADAL" clId="{F3C2086B-1859-4EE0-B388-706A26F568A4}" dt="2023-01-20T05:01:20.944" v="1248" actId="47"/>
        <pc:sldMkLst>
          <pc:docMk/>
          <pc:sldMk cId="0" sldId="280"/>
        </pc:sldMkLst>
      </pc:sldChg>
      <pc:sldChg chg="addSp delSp modSp mod ord">
        <pc:chgData name="Monish Nerlay" userId="788c5abe-e2cc-4090-b3ae-bc38527ad118" providerId="ADAL" clId="{F3C2086B-1859-4EE0-B388-706A26F568A4}" dt="2023-01-20T05:39:43.430" v="1611" actId="1036"/>
        <pc:sldMkLst>
          <pc:docMk/>
          <pc:sldMk cId="0" sldId="281"/>
        </pc:sldMkLst>
        <pc:spChg chg="mod">
          <ac:chgData name="Monish Nerlay" userId="788c5abe-e2cc-4090-b3ae-bc38527ad118" providerId="ADAL" clId="{F3C2086B-1859-4EE0-B388-706A26F568A4}" dt="2023-01-20T05:05:14.990" v="1303"/>
          <ac:spMkLst>
            <pc:docMk/>
            <pc:sldMk cId="0" sldId="281"/>
            <ac:spMk id="3" creationId="{EF169971-3808-A1A1-C734-9525F1902BA6}"/>
          </ac:spMkLst>
        </pc:spChg>
        <pc:spChg chg="mod">
          <ac:chgData name="Monish Nerlay" userId="788c5abe-e2cc-4090-b3ae-bc38527ad118" providerId="ADAL" clId="{F3C2086B-1859-4EE0-B388-706A26F568A4}" dt="2023-01-20T05:05:14.990" v="1303"/>
          <ac:spMkLst>
            <pc:docMk/>
            <pc:sldMk cId="0" sldId="281"/>
            <ac:spMk id="4" creationId="{9E5991A5-4F45-C540-B7E6-39019AB3B79C}"/>
          </ac:spMkLst>
        </pc:spChg>
        <pc:spChg chg="mod">
          <ac:chgData name="Monish Nerlay" userId="788c5abe-e2cc-4090-b3ae-bc38527ad118" providerId="ADAL" clId="{F3C2086B-1859-4EE0-B388-706A26F568A4}" dt="2023-01-20T05:05:14.990" v="1303"/>
          <ac:spMkLst>
            <pc:docMk/>
            <pc:sldMk cId="0" sldId="281"/>
            <ac:spMk id="5" creationId="{913A9658-F8B3-3F72-9458-C18B4F90A2FC}"/>
          </ac:spMkLst>
        </pc:spChg>
        <pc:spChg chg="mod">
          <ac:chgData name="Monish Nerlay" userId="788c5abe-e2cc-4090-b3ae-bc38527ad118" providerId="ADAL" clId="{F3C2086B-1859-4EE0-B388-706A26F568A4}" dt="2023-01-20T05:05:14.990" v="1303"/>
          <ac:spMkLst>
            <pc:docMk/>
            <pc:sldMk cId="0" sldId="281"/>
            <ac:spMk id="6" creationId="{0714481B-BB69-8629-6F3A-105B079437F3}"/>
          </ac:spMkLst>
        </pc:spChg>
        <pc:spChg chg="mod">
          <ac:chgData name="Monish Nerlay" userId="788c5abe-e2cc-4090-b3ae-bc38527ad118" providerId="ADAL" clId="{F3C2086B-1859-4EE0-B388-706A26F568A4}" dt="2023-01-20T05:05:14.990" v="1303"/>
          <ac:spMkLst>
            <pc:docMk/>
            <pc:sldMk cId="0" sldId="281"/>
            <ac:spMk id="7" creationId="{839DED1E-2261-22BD-AE46-BECCD53B0F21}"/>
          </ac:spMkLst>
        </pc:spChg>
        <pc:spChg chg="mod">
          <ac:chgData name="Monish Nerlay" userId="788c5abe-e2cc-4090-b3ae-bc38527ad118" providerId="ADAL" clId="{F3C2086B-1859-4EE0-B388-706A26F568A4}" dt="2023-01-20T05:05:14.990" v="1303"/>
          <ac:spMkLst>
            <pc:docMk/>
            <pc:sldMk cId="0" sldId="281"/>
            <ac:spMk id="8" creationId="{E7F7C36C-7488-5DCC-F033-F37130ED1087}"/>
          </ac:spMkLst>
        </pc:spChg>
        <pc:spChg chg="mod">
          <ac:chgData name="Monish Nerlay" userId="788c5abe-e2cc-4090-b3ae-bc38527ad118" providerId="ADAL" clId="{F3C2086B-1859-4EE0-B388-706A26F568A4}" dt="2023-01-20T05:05:20.003" v="1305"/>
          <ac:spMkLst>
            <pc:docMk/>
            <pc:sldMk cId="0" sldId="281"/>
            <ac:spMk id="10" creationId="{B45B87A7-7443-F74C-CFED-BEC64CBC3D8F}"/>
          </ac:spMkLst>
        </pc:spChg>
        <pc:spChg chg="mod">
          <ac:chgData name="Monish Nerlay" userId="788c5abe-e2cc-4090-b3ae-bc38527ad118" providerId="ADAL" clId="{F3C2086B-1859-4EE0-B388-706A26F568A4}" dt="2023-01-20T05:05:20.003" v="1305"/>
          <ac:spMkLst>
            <pc:docMk/>
            <pc:sldMk cId="0" sldId="281"/>
            <ac:spMk id="11" creationId="{07C91065-7910-9FDA-AC1C-CE9BDE7C247C}"/>
          </ac:spMkLst>
        </pc:spChg>
        <pc:spChg chg="mod">
          <ac:chgData name="Monish Nerlay" userId="788c5abe-e2cc-4090-b3ae-bc38527ad118" providerId="ADAL" clId="{F3C2086B-1859-4EE0-B388-706A26F568A4}" dt="2023-01-20T05:05:20.003" v="1305"/>
          <ac:spMkLst>
            <pc:docMk/>
            <pc:sldMk cId="0" sldId="281"/>
            <ac:spMk id="12" creationId="{7BB40397-4A2D-6ED5-1DD2-0C818F22BA07}"/>
          </ac:spMkLst>
        </pc:spChg>
        <pc:spChg chg="mod">
          <ac:chgData name="Monish Nerlay" userId="788c5abe-e2cc-4090-b3ae-bc38527ad118" providerId="ADAL" clId="{F3C2086B-1859-4EE0-B388-706A26F568A4}" dt="2023-01-20T05:05:20.003" v="1305"/>
          <ac:spMkLst>
            <pc:docMk/>
            <pc:sldMk cId="0" sldId="281"/>
            <ac:spMk id="13" creationId="{CEF6ED22-A636-4BEE-8A8E-984AD5282635}"/>
          </ac:spMkLst>
        </pc:spChg>
        <pc:spChg chg="mod">
          <ac:chgData name="Monish Nerlay" userId="788c5abe-e2cc-4090-b3ae-bc38527ad118" providerId="ADAL" clId="{F3C2086B-1859-4EE0-B388-706A26F568A4}" dt="2023-01-20T05:05:20.003" v="1305"/>
          <ac:spMkLst>
            <pc:docMk/>
            <pc:sldMk cId="0" sldId="281"/>
            <ac:spMk id="14" creationId="{1249E537-93BA-CF74-A138-CAC204BD0597}"/>
          </ac:spMkLst>
        </pc:spChg>
        <pc:spChg chg="mod">
          <ac:chgData name="Monish Nerlay" userId="788c5abe-e2cc-4090-b3ae-bc38527ad118" providerId="ADAL" clId="{F3C2086B-1859-4EE0-B388-706A26F568A4}" dt="2023-01-20T05:05:20.003" v="1305"/>
          <ac:spMkLst>
            <pc:docMk/>
            <pc:sldMk cId="0" sldId="281"/>
            <ac:spMk id="15" creationId="{877ACADE-C8F7-28E4-916C-43E26F1886FB}"/>
          </ac:spMkLst>
        </pc:spChg>
        <pc:spChg chg="add del mod">
          <ac:chgData name="Monish Nerlay" userId="788c5abe-e2cc-4090-b3ae-bc38527ad118" providerId="ADAL" clId="{F3C2086B-1859-4EE0-B388-706A26F568A4}" dt="2023-01-20T05:05:44.145" v="1312" actId="478"/>
          <ac:spMkLst>
            <pc:docMk/>
            <pc:sldMk cId="0" sldId="281"/>
            <ac:spMk id="17" creationId="{335B9038-A98B-33FF-3B9C-669638CFDF8F}"/>
          </ac:spMkLst>
        </pc:spChg>
        <pc:spChg chg="add del mod">
          <ac:chgData name="Monish Nerlay" userId="788c5abe-e2cc-4090-b3ae-bc38527ad118" providerId="ADAL" clId="{F3C2086B-1859-4EE0-B388-706A26F568A4}" dt="2023-01-20T05:05:48.506" v="1314" actId="478"/>
          <ac:spMkLst>
            <pc:docMk/>
            <pc:sldMk cId="0" sldId="281"/>
            <ac:spMk id="19" creationId="{F9308181-EE35-D656-6AC9-ADFFFFF55D9E}"/>
          </ac:spMkLst>
        </pc:spChg>
        <pc:spChg chg="add del mod">
          <ac:chgData name="Monish Nerlay" userId="788c5abe-e2cc-4090-b3ae-bc38527ad118" providerId="ADAL" clId="{F3C2086B-1859-4EE0-B388-706A26F568A4}" dt="2023-01-20T05:05:52.853" v="1317" actId="478"/>
          <ac:spMkLst>
            <pc:docMk/>
            <pc:sldMk cId="0" sldId="281"/>
            <ac:spMk id="21" creationId="{3EB2761E-DCFB-930D-D4E9-9EDDD951BF81}"/>
          </ac:spMkLst>
        </pc:spChg>
        <pc:spChg chg="add del mod">
          <ac:chgData name="Monish Nerlay" userId="788c5abe-e2cc-4090-b3ae-bc38527ad118" providerId="ADAL" clId="{F3C2086B-1859-4EE0-B388-706A26F568A4}" dt="2023-01-20T05:05:57.549" v="1319" actId="478"/>
          <ac:spMkLst>
            <pc:docMk/>
            <pc:sldMk cId="0" sldId="281"/>
            <ac:spMk id="23" creationId="{57F352AD-6A4F-08BB-29CF-C4BD17A0BC84}"/>
          </ac:spMkLst>
        </pc:spChg>
        <pc:spChg chg="add del mod">
          <ac:chgData name="Monish Nerlay" userId="788c5abe-e2cc-4090-b3ae-bc38527ad118" providerId="ADAL" clId="{F3C2086B-1859-4EE0-B388-706A26F568A4}" dt="2023-01-20T05:08:18.339" v="1407" actId="478"/>
          <ac:spMkLst>
            <pc:docMk/>
            <pc:sldMk cId="0" sldId="281"/>
            <ac:spMk id="24" creationId="{9ECD579E-D789-4F12-45AD-0EF1348604E3}"/>
          </ac:spMkLst>
        </pc:spChg>
        <pc:spChg chg="add mod">
          <ac:chgData name="Monish Nerlay" userId="788c5abe-e2cc-4090-b3ae-bc38527ad118" providerId="ADAL" clId="{F3C2086B-1859-4EE0-B388-706A26F568A4}" dt="2023-01-20T05:14:53.413" v="1596" actId="1036"/>
          <ac:spMkLst>
            <pc:docMk/>
            <pc:sldMk cId="0" sldId="281"/>
            <ac:spMk id="25" creationId="{8C937C80-7A78-4CD2-D728-0024248629A1}"/>
          </ac:spMkLst>
        </pc:spChg>
        <pc:spChg chg="mod">
          <ac:chgData name="Monish Nerlay" userId="788c5abe-e2cc-4090-b3ae-bc38527ad118" providerId="ADAL" clId="{F3C2086B-1859-4EE0-B388-706A26F568A4}" dt="2023-01-20T05:06:06.849" v="1320"/>
          <ac:spMkLst>
            <pc:docMk/>
            <pc:sldMk cId="0" sldId="281"/>
            <ac:spMk id="27" creationId="{52E16575-1FD1-6F68-6CEC-1A33483007DD}"/>
          </ac:spMkLst>
        </pc:spChg>
        <pc:spChg chg="mod">
          <ac:chgData name="Monish Nerlay" userId="788c5abe-e2cc-4090-b3ae-bc38527ad118" providerId="ADAL" clId="{F3C2086B-1859-4EE0-B388-706A26F568A4}" dt="2023-01-20T05:06:06.849" v="1320"/>
          <ac:spMkLst>
            <pc:docMk/>
            <pc:sldMk cId="0" sldId="281"/>
            <ac:spMk id="28" creationId="{538F44B8-6099-B532-D7E9-C8076F413178}"/>
          </ac:spMkLst>
        </pc:spChg>
        <pc:spChg chg="mod">
          <ac:chgData name="Monish Nerlay" userId="788c5abe-e2cc-4090-b3ae-bc38527ad118" providerId="ADAL" clId="{F3C2086B-1859-4EE0-B388-706A26F568A4}" dt="2023-01-20T05:06:06.849" v="1320"/>
          <ac:spMkLst>
            <pc:docMk/>
            <pc:sldMk cId="0" sldId="281"/>
            <ac:spMk id="29" creationId="{CE0FB187-913C-E4CE-39A9-6E58D585AE17}"/>
          </ac:spMkLst>
        </pc:spChg>
        <pc:spChg chg="mod">
          <ac:chgData name="Monish Nerlay" userId="788c5abe-e2cc-4090-b3ae-bc38527ad118" providerId="ADAL" clId="{F3C2086B-1859-4EE0-B388-706A26F568A4}" dt="2023-01-20T05:06:06.849" v="1320"/>
          <ac:spMkLst>
            <pc:docMk/>
            <pc:sldMk cId="0" sldId="281"/>
            <ac:spMk id="30" creationId="{195E052A-A5F5-65E0-B74D-52F8DA466BFF}"/>
          </ac:spMkLst>
        </pc:spChg>
        <pc:spChg chg="mod">
          <ac:chgData name="Monish Nerlay" userId="788c5abe-e2cc-4090-b3ae-bc38527ad118" providerId="ADAL" clId="{F3C2086B-1859-4EE0-B388-706A26F568A4}" dt="2023-01-20T05:06:06.849" v="1320"/>
          <ac:spMkLst>
            <pc:docMk/>
            <pc:sldMk cId="0" sldId="281"/>
            <ac:spMk id="31" creationId="{A54C2A50-CEF7-1C4D-3CAB-3080A53F8698}"/>
          </ac:spMkLst>
        </pc:spChg>
        <pc:spChg chg="mod">
          <ac:chgData name="Monish Nerlay" userId="788c5abe-e2cc-4090-b3ae-bc38527ad118" providerId="ADAL" clId="{F3C2086B-1859-4EE0-B388-706A26F568A4}" dt="2023-01-20T05:06:06.849" v="1320"/>
          <ac:spMkLst>
            <pc:docMk/>
            <pc:sldMk cId="0" sldId="281"/>
            <ac:spMk id="32" creationId="{010EDD4C-63A4-6E5A-AE5F-EE2995684E29}"/>
          </ac:spMkLst>
        </pc:spChg>
        <pc:spChg chg="add del mod">
          <ac:chgData name="Monish Nerlay" userId="788c5abe-e2cc-4090-b3ae-bc38527ad118" providerId="ADAL" clId="{F3C2086B-1859-4EE0-B388-706A26F568A4}" dt="2023-01-20T05:09:50.052" v="1432" actId="478"/>
          <ac:spMkLst>
            <pc:docMk/>
            <pc:sldMk cId="0" sldId="281"/>
            <ac:spMk id="33" creationId="{E038CCFC-2B5E-11B9-6D02-E476995EDE28}"/>
          </ac:spMkLst>
        </pc:spChg>
        <pc:spChg chg="add mod">
          <ac:chgData name="Monish Nerlay" userId="788c5abe-e2cc-4090-b3ae-bc38527ad118" providerId="ADAL" clId="{F3C2086B-1859-4EE0-B388-706A26F568A4}" dt="2023-01-20T05:39:43.430" v="1611" actId="1036"/>
          <ac:spMkLst>
            <pc:docMk/>
            <pc:sldMk cId="0" sldId="281"/>
            <ac:spMk id="34" creationId="{C2BEF1E4-360C-BB5F-D14F-8D6B02CF0887}"/>
          </ac:spMkLst>
        </pc:spChg>
        <pc:spChg chg="mod">
          <ac:chgData name="Monish Nerlay" userId="788c5abe-e2cc-4090-b3ae-bc38527ad118" providerId="ADAL" clId="{F3C2086B-1859-4EE0-B388-706A26F568A4}" dt="2023-01-20T05:06:14.444" v="1322"/>
          <ac:spMkLst>
            <pc:docMk/>
            <pc:sldMk cId="0" sldId="281"/>
            <ac:spMk id="36" creationId="{27653199-EA12-6C31-E3ED-C00E99FC629A}"/>
          </ac:spMkLst>
        </pc:spChg>
        <pc:spChg chg="mod">
          <ac:chgData name="Monish Nerlay" userId="788c5abe-e2cc-4090-b3ae-bc38527ad118" providerId="ADAL" clId="{F3C2086B-1859-4EE0-B388-706A26F568A4}" dt="2023-01-20T05:06:14.444" v="1322"/>
          <ac:spMkLst>
            <pc:docMk/>
            <pc:sldMk cId="0" sldId="281"/>
            <ac:spMk id="37" creationId="{2B87A647-4DD9-1E01-F29A-C4D44B318967}"/>
          </ac:spMkLst>
        </pc:spChg>
        <pc:spChg chg="mod">
          <ac:chgData name="Monish Nerlay" userId="788c5abe-e2cc-4090-b3ae-bc38527ad118" providerId="ADAL" clId="{F3C2086B-1859-4EE0-B388-706A26F568A4}" dt="2023-01-20T05:06:14.444" v="1322"/>
          <ac:spMkLst>
            <pc:docMk/>
            <pc:sldMk cId="0" sldId="281"/>
            <ac:spMk id="38" creationId="{196826F0-FF71-6AD7-A52A-333A8ACA4733}"/>
          </ac:spMkLst>
        </pc:spChg>
        <pc:spChg chg="mod">
          <ac:chgData name="Monish Nerlay" userId="788c5abe-e2cc-4090-b3ae-bc38527ad118" providerId="ADAL" clId="{F3C2086B-1859-4EE0-B388-706A26F568A4}" dt="2023-01-20T05:06:14.444" v="1322"/>
          <ac:spMkLst>
            <pc:docMk/>
            <pc:sldMk cId="0" sldId="281"/>
            <ac:spMk id="39" creationId="{FF131C11-42D3-2C47-22F5-58A01D9841B7}"/>
          </ac:spMkLst>
        </pc:spChg>
        <pc:spChg chg="mod">
          <ac:chgData name="Monish Nerlay" userId="788c5abe-e2cc-4090-b3ae-bc38527ad118" providerId="ADAL" clId="{F3C2086B-1859-4EE0-B388-706A26F568A4}" dt="2023-01-20T05:06:14.444" v="1322"/>
          <ac:spMkLst>
            <pc:docMk/>
            <pc:sldMk cId="0" sldId="281"/>
            <ac:spMk id="40" creationId="{7CF782BC-FF2B-EEC7-4998-F0ED83073924}"/>
          </ac:spMkLst>
        </pc:spChg>
        <pc:spChg chg="mod">
          <ac:chgData name="Monish Nerlay" userId="788c5abe-e2cc-4090-b3ae-bc38527ad118" providerId="ADAL" clId="{F3C2086B-1859-4EE0-B388-706A26F568A4}" dt="2023-01-20T05:06:14.444" v="1322"/>
          <ac:spMkLst>
            <pc:docMk/>
            <pc:sldMk cId="0" sldId="281"/>
            <ac:spMk id="41" creationId="{30E300F9-1BE5-7408-B474-37A72B11ABE3}"/>
          </ac:spMkLst>
        </pc:spChg>
        <pc:spChg chg="add del mod">
          <ac:chgData name="Monish Nerlay" userId="788c5abe-e2cc-4090-b3ae-bc38527ad118" providerId="ADAL" clId="{F3C2086B-1859-4EE0-B388-706A26F568A4}" dt="2023-01-20T05:10:38.741" v="1444" actId="478"/>
          <ac:spMkLst>
            <pc:docMk/>
            <pc:sldMk cId="0" sldId="281"/>
            <ac:spMk id="42" creationId="{5A0D38A8-89C4-41AD-F58E-EC4D0A44412F}"/>
          </ac:spMkLst>
        </pc:spChg>
        <pc:spChg chg="add del mod">
          <ac:chgData name="Monish Nerlay" userId="788c5abe-e2cc-4090-b3ae-bc38527ad118" providerId="ADAL" clId="{F3C2086B-1859-4EE0-B388-706A26F568A4}" dt="2023-01-20T05:14:10.599" v="1573" actId="1076"/>
          <ac:spMkLst>
            <pc:docMk/>
            <pc:sldMk cId="0" sldId="281"/>
            <ac:spMk id="43" creationId="{5BCA60E8-7B0A-8CF1-F745-8EB9381EE6E0}"/>
          </ac:spMkLst>
        </pc:spChg>
        <pc:spChg chg="mod">
          <ac:chgData name="Monish Nerlay" userId="788c5abe-e2cc-4090-b3ae-bc38527ad118" providerId="ADAL" clId="{F3C2086B-1859-4EE0-B388-706A26F568A4}" dt="2023-01-20T05:06:34.507" v="1325"/>
          <ac:spMkLst>
            <pc:docMk/>
            <pc:sldMk cId="0" sldId="281"/>
            <ac:spMk id="45" creationId="{237FA0BB-9EF6-C486-ED0C-824F84C8C280}"/>
          </ac:spMkLst>
        </pc:spChg>
        <pc:spChg chg="mod">
          <ac:chgData name="Monish Nerlay" userId="788c5abe-e2cc-4090-b3ae-bc38527ad118" providerId="ADAL" clId="{F3C2086B-1859-4EE0-B388-706A26F568A4}" dt="2023-01-20T05:06:34.507" v="1325"/>
          <ac:spMkLst>
            <pc:docMk/>
            <pc:sldMk cId="0" sldId="281"/>
            <ac:spMk id="46" creationId="{4D287C3F-15C0-8AF6-0C5D-94ABCD0C1B46}"/>
          </ac:spMkLst>
        </pc:spChg>
        <pc:spChg chg="mod">
          <ac:chgData name="Monish Nerlay" userId="788c5abe-e2cc-4090-b3ae-bc38527ad118" providerId="ADAL" clId="{F3C2086B-1859-4EE0-B388-706A26F568A4}" dt="2023-01-20T05:06:34.507" v="1325"/>
          <ac:spMkLst>
            <pc:docMk/>
            <pc:sldMk cId="0" sldId="281"/>
            <ac:spMk id="47" creationId="{D8A7587B-BBA9-C6B3-E9F2-9B6A1327BB65}"/>
          </ac:spMkLst>
        </pc:spChg>
        <pc:spChg chg="mod">
          <ac:chgData name="Monish Nerlay" userId="788c5abe-e2cc-4090-b3ae-bc38527ad118" providerId="ADAL" clId="{F3C2086B-1859-4EE0-B388-706A26F568A4}" dt="2023-01-20T05:06:34.507" v="1325"/>
          <ac:spMkLst>
            <pc:docMk/>
            <pc:sldMk cId="0" sldId="281"/>
            <ac:spMk id="48" creationId="{183ECC94-B931-47B3-084A-0C180F3E6311}"/>
          </ac:spMkLst>
        </pc:spChg>
        <pc:spChg chg="mod">
          <ac:chgData name="Monish Nerlay" userId="788c5abe-e2cc-4090-b3ae-bc38527ad118" providerId="ADAL" clId="{F3C2086B-1859-4EE0-B388-706A26F568A4}" dt="2023-01-20T05:06:34.507" v="1325"/>
          <ac:spMkLst>
            <pc:docMk/>
            <pc:sldMk cId="0" sldId="281"/>
            <ac:spMk id="49" creationId="{A4537BDD-A753-2FEF-1ED4-1BFCAB0B486B}"/>
          </ac:spMkLst>
        </pc:spChg>
        <pc:spChg chg="mod">
          <ac:chgData name="Monish Nerlay" userId="788c5abe-e2cc-4090-b3ae-bc38527ad118" providerId="ADAL" clId="{F3C2086B-1859-4EE0-B388-706A26F568A4}" dt="2023-01-20T05:06:34.507" v="1325"/>
          <ac:spMkLst>
            <pc:docMk/>
            <pc:sldMk cId="0" sldId="281"/>
            <ac:spMk id="50" creationId="{F6FD2019-CBB9-81E9-ED40-176146886C2E}"/>
          </ac:spMkLst>
        </pc:spChg>
        <pc:spChg chg="add del mod">
          <ac:chgData name="Monish Nerlay" userId="788c5abe-e2cc-4090-b3ae-bc38527ad118" providerId="ADAL" clId="{F3C2086B-1859-4EE0-B388-706A26F568A4}" dt="2023-01-20T05:11:01.466" v="1473" actId="478"/>
          <ac:spMkLst>
            <pc:docMk/>
            <pc:sldMk cId="0" sldId="281"/>
            <ac:spMk id="51" creationId="{0942E307-1F11-4D43-7857-9226ACC812CF}"/>
          </ac:spMkLst>
        </pc:spChg>
        <pc:spChg chg="add mod">
          <ac:chgData name="Monish Nerlay" userId="788c5abe-e2cc-4090-b3ae-bc38527ad118" providerId="ADAL" clId="{F3C2086B-1859-4EE0-B388-706A26F568A4}" dt="2023-01-20T05:14:53.413" v="1596" actId="1036"/>
          <ac:spMkLst>
            <pc:docMk/>
            <pc:sldMk cId="0" sldId="281"/>
            <ac:spMk id="52" creationId="{2EF32F54-D9AB-6D23-27F5-7B359820895F}"/>
          </ac:spMkLst>
        </pc:spChg>
        <pc:spChg chg="mod">
          <ac:chgData name="Monish Nerlay" userId="788c5abe-e2cc-4090-b3ae-bc38527ad118" providerId="ADAL" clId="{F3C2086B-1859-4EE0-B388-706A26F568A4}" dt="2023-01-20T05:06:34.507" v="1325"/>
          <ac:spMkLst>
            <pc:docMk/>
            <pc:sldMk cId="0" sldId="281"/>
            <ac:spMk id="54" creationId="{2EFD1D63-C0E3-8A93-17B4-1CCF28771116}"/>
          </ac:spMkLst>
        </pc:spChg>
        <pc:spChg chg="mod">
          <ac:chgData name="Monish Nerlay" userId="788c5abe-e2cc-4090-b3ae-bc38527ad118" providerId="ADAL" clId="{F3C2086B-1859-4EE0-B388-706A26F568A4}" dt="2023-01-20T05:06:34.507" v="1325"/>
          <ac:spMkLst>
            <pc:docMk/>
            <pc:sldMk cId="0" sldId="281"/>
            <ac:spMk id="55" creationId="{D9B69008-8C24-67EC-0A06-ED9330251F5B}"/>
          </ac:spMkLst>
        </pc:spChg>
        <pc:spChg chg="mod">
          <ac:chgData name="Monish Nerlay" userId="788c5abe-e2cc-4090-b3ae-bc38527ad118" providerId="ADAL" clId="{F3C2086B-1859-4EE0-B388-706A26F568A4}" dt="2023-01-20T05:06:34.507" v="1325"/>
          <ac:spMkLst>
            <pc:docMk/>
            <pc:sldMk cId="0" sldId="281"/>
            <ac:spMk id="56" creationId="{85239230-D657-79C8-E626-E5DCCF3234EF}"/>
          </ac:spMkLst>
        </pc:spChg>
        <pc:spChg chg="mod">
          <ac:chgData name="Monish Nerlay" userId="788c5abe-e2cc-4090-b3ae-bc38527ad118" providerId="ADAL" clId="{F3C2086B-1859-4EE0-B388-706A26F568A4}" dt="2023-01-20T05:06:34.507" v="1325"/>
          <ac:spMkLst>
            <pc:docMk/>
            <pc:sldMk cId="0" sldId="281"/>
            <ac:spMk id="57" creationId="{54AB58B4-3B28-51B1-1F9C-3190D1E6730E}"/>
          </ac:spMkLst>
        </pc:spChg>
        <pc:spChg chg="mod">
          <ac:chgData name="Monish Nerlay" userId="788c5abe-e2cc-4090-b3ae-bc38527ad118" providerId="ADAL" clId="{F3C2086B-1859-4EE0-B388-706A26F568A4}" dt="2023-01-20T05:06:34.507" v="1325"/>
          <ac:spMkLst>
            <pc:docMk/>
            <pc:sldMk cId="0" sldId="281"/>
            <ac:spMk id="58" creationId="{B9B4A1BE-D718-434C-CAE5-2D2FCD07638E}"/>
          </ac:spMkLst>
        </pc:spChg>
        <pc:spChg chg="mod">
          <ac:chgData name="Monish Nerlay" userId="788c5abe-e2cc-4090-b3ae-bc38527ad118" providerId="ADAL" clId="{F3C2086B-1859-4EE0-B388-706A26F568A4}" dt="2023-01-20T05:06:34.507" v="1325"/>
          <ac:spMkLst>
            <pc:docMk/>
            <pc:sldMk cId="0" sldId="281"/>
            <ac:spMk id="59" creationId="{1E4E041D-792D-163A-8BBB-7CC7E6A1FA08}"/>
          </ac:spMkLst>
        </pc:spChg>
        <pc:spChg chg="add del mod">
          <ac:chgData name="Monish Nerlay" userId="788c5abe-e2cc-4090-b3ae-bc38527ad118" providerId="ADAL" clId="{F3C2086B-1859-4EE0-B388-706A26F568A4}" dt="2023-01-20T05:07:33.882" v="1372"/>
          <ac:spMkLst>
            <pc:docMk/>
            <pc:sldMk cId="0" sldId="281"/>
            <ac:spMk id="60" creationId="{A2A62D3A-576A-AC74-5D12-81918FA52ED5}"/>
          </ac:spMkLst>
        </pc:spChg>
        <pc:spChg chg="add del mod">
          <ac:chgData name="Monish Nerlay" userId="788c5abe-e2cc-4090-b3ae-bc38527ad118" providerId="ADAL" clId="{F3C2086B-1859-4EE0-B388-706A26F568A4}" dt="2023-01-20T05:07:33.882" v="1372"/>
          <ac:spMkLst>
            <pc:docMk/>
            <pc:sldMk cId="0" sldId="281"/>
            <ac:spMk id="61" creationId="{4F74D35B-CC6D-2044-53D6-225CCAC91F8D}"/>
          </ac:spMkLst>
        </pc:spChg>
        <pc:spChg chg="mod">
          <ac:chgData name="Monish Nerlay" userId="788c5abe-e2cc-4090-b3ae-bc38527ad118" providerId="ADAL" clId="{F3C2086B-1859-4EE0-B388-706A26F568A4}" dt="2023-01-20T05:07:32.572" v="1371"/>
          <ac:spMkLst>
            <pc:docMk/>
            <pc:sldMk cId="0" sldId="281"/>
            <ac:spMk id="63" creationId="{20D29F2D-B11F-4298-C8F4-BB78779C7D23}"/>
          </ac:spMkLst>
        </pc:spChg>
        <pc:spChg chg="mod">
          <ac:chgData name="Monish Nerlay" userId="788c5abe-e2cc-4090-b3ae-bc38527ad118" providerId="ADAL" clId="{F3C2086B-1859-4EE0-B388-706A26F568A4}" dt="2023-01-20T05:07:32.572" v="1371"/>
          <ac:spMkLst>
            <pc:docMk/>
            <pc:sldMk cId="0" sldId="281"/>
            <ac:spMk id="1152" creationId="{7F74FB62-041E-C62E-8CC2-B2AEAF35AAB7}"/>
          </ac:spMkLst>
        </pc:spChg>
        <pc:spChg chg="mod">
          <ac:chgData name="Monish Nerlay" userId="788c5abe-e2cc-4090-b3ae-bc38527ad118" providerId="ADAL" clId="{F3C2086B-1859-4EE0-B388-706A26F568A4}" dt="2023-01-20T05:07:32.572" v="1371"/>
          <ac:spMkLst>
            <pc:docMk/>
            <pc:sldMk cId="0" sldId="281"/>
            <ac:spMk id="1153" creationId="{0392552B-7DED-D369-7F8E-84B563FBEE0E}"/>
          </ac:spMkLst>
        </pc:spChg>
        <pc:spChg chg="mod">
          <ac:chgData name="Monish Nerlay" userId="788c5abe-e2cc-4090-b3ae-bc38527ad118" providerId="ADAL" clId="{F3C2086B-1859-4EE0-B388-706A26F568A4}" dt="2023-01-20T05:07:32.572" v="1371"/>
          <ac:spMkLst>
            <pc:docMk/>
            <pc:sldMk cId="0" sldId="281"/>
            <ac:spMk id="1154" creationId="{54C89D5B-E568-85F9-530D-020B55DF4EB8}"/>
          </ac:spMkLst>
        </pc:spChg>
        <pc:spChg chg="mod">
          <ac:chgData name="Monish Nerlay" userId="788c5abe-e2cc-4090-b3ae-bc38527ad118" providerId="ADAL" clId="{F3C2086B-1859-4EE0-B388-706A26F568A4}" dt="2023-01-20T05:07:32.572" v="1371"/>
          <ac:spMkLst>
            <pc:docMk/>
            <pc:sldMk cId="0" sldId="281"/>
            <ac:spMk id="1155" creationId="{BCD7DAA6-3379-4DBC-413A-B7CB979F773C}"/>
          </ac:spMkLst>
        </pc:spChg>
        <pc:spChg chg="mod">
          <ac:chgData name="Monish Nerlay" userId="788c5abe-e2cc-4090-b3ae-bc38527ad118" providerId="ADAL" clId="{F3C2086B-1859-4EE0-B388-706A26F568A4}" dt="2023-01-20T05:07:32.572" v="1371"/>
          <ac:spMkLst>
            <pc:docMk/>
            <pc:sldMk cId="0" sldId="281"/>
            <ac:spMk id="1156" creationId="{BE2AEFB3-760D-FE48-DCC5-8173368F321E}"/>
          </ac:spMkLst>
        </pc:spChg>
        <pc:spChg chg="add del mod">
          <ac:chgData name="Monish Nerlay" userId="788c5abe-e2cc-4090-b3ae-bc38527ad118" providerId="ADAL" clId="{F3C2086B-1859-4EE0-B388-706A26F568A4}" dt="2023-01-20T05:07:33.882" v="1372"/>
          <ac:spMkLst>
            <pc:docMk/>
            <pc:sldMk cId="0" sldId="281"/>
            <ac:spMk id="1157" creationId="{14BF89BE-BE3B-BB09-36F5-7B0EEB65E8E5}"/>
          </ac:spMkLst>
        </pc:spChg>
        <pc:spChg chg="del mod">
          <ac:chgData name="Monish Nerlay" userId="788c5abe-e2cc-4090-b3ae-bc38527ad118" providerId="ADAL" clId="{F3C2086B-1859-4EE0-B388-706A26F568A4}" dt="2023-01-20T05:09:19.406" v="1425" actId="478"/>
          <ac:spMkLst>
            <pc:docMk/>
            <pc:sldMk cId="0" sldId="281"/>
            <ac:spMk id="1158" creationId="{00000000-0000-0000-0000-000000000000}"/>
          </ac:spMkLst>
        </pc:spChg>
        <pc:spChg chg="mod">
          <ac:chgData name="Monish Nerlay" userId="788c5abe-e2cc-4090-b3ae-bc38527ad118" providerId="ADAL" clId="{F3C2086B-1859-4EE0-B388-706A26F568A4}" dt="2023-01-20T05:13:52.907" v="1570" actId="1076"/>
          <ac:spMkLst>
            <pc:docMk/>
            <pc:sldMk cId="0" sldId="281"/>
            <ac:spMk id="1159" creationId="{00000000-0000-0000-0000-000000000000}"/>
          </ac:spMkLst>
        </pc:spChg>
        <pc:spChg chg="mod">
          <ac:chgData name="Monish Nerlay" userId="788c5abe-e2cc-4090-b3ae-bc38527ad118" providerId="ADAL" clId="{F3C2086B-1859-4EE0-B388-706A26F568A4}" dt="2023-01-20T05:12:10.391" v="1523" actId="20577"/>
          <ac:spMkLst>
            <pc:docMk/>
            <pc:sldMk cId="0" sldId="281"/>
            <ac:spMk id="1160" creationId="{00000000-0000-0000-0000-000000000000}"/>
          </ac:spMkLst>
        </pc:spChg>
        <pc:spChg chg="del">
          <ac:chgData name="Monish Nerlay" userId="788c5abe-e2cc-4090-b3ae-bc38527ad118" providerId="ADAL" clId="{F3C2086B-1859-4EE0-B388-706A26F568A4}" dt="2023-01-20T05:05:45.814" v="1313" actId="478"/>
          <ac:spMkLst>
            <pc:docMk/>
            <pc:sldMk cId="0" sldId="281"/>
            <ac:spMk id="1161" creationId="{00000000-0000-0000-0000-000000000000}"/>
          </ac:spMkLst>
        </pc:spChg>
        <pc:spChg chg="del">
          <ac:chgData name="Monish Nerlay" userId="788c5abe-e2cc-4090-b3ae-bc38527ad118" providerId="ADAL" clId="{F3C2086B-1859-4EE0-B388-706A26F568A4}" dt="2023-01-20T05:05:41.796" v="1311" actId="478"/>
          <ac:spMkLst>
            <pc:docMk/>
            <pc:sldMk cId="0" sldId="281"/>
            <ac:spMk id="1162" creationId="{00000000-0000-0000-0000-000000000000}"/>
          </ac:spMkLst>
        </pc:spChg>
        <pc:spChg chg="del">
          <ac:chgData name="Monish Nerlay" userId="788c5abe-e2cc-4090-b3ae-bc38527ad118" providerId="ADAL" clId="{F3C2086B-1859-4EE0-B388-706A26F568A4}" dt="2023-01-20T05:05:55.205" v="1318" actId="478"/>
          <ac:spMkLst>
            <pc:docMk/>
            <pc:sldMk cId="0" sldId="281"/>
            <ac:spMk id="1163" creationId="{00000000-0000-0000-0000-000000000000}"/>
          </ac:spMkLst>
        </pc:spChg>
        <pc:spChg chg="del">
          <ac:chgData name="Monish Nerlay" userId="788c5abe-e2cc-4090-b3ae-bc38527ad118" providerId="ADAL" clId="{F3C2086B-1859-4EE0-B388-706A26F568A4}" dt="2023-01-20T05:05:50.180" v="1315" actId="478"/>
          <ac:spMkLst>
            <pc:docMk/>
            <pc:sldMk cId="0" sldId="281"/>
            <ac:spMk id="1164" creationId="{00000000-0000-0000-0000-000000000000}"/>
          </ac:spMkLst>
        </pc:spChg>
        <pc:spChg chg="add del mod">
          <ac:chgData name="Monish Nerlay" userId="788c5abe-e2cc-4090-b3ae-bc38527ad118" providerId="ADAL" clId="{F3C2086B-1859-4EE0-B388-706A26F568A4}" dt="2023-01-20T05:07:33.882" v="1372"/>
          <ac:spMkLst>
            <pc:docMk/>
            <pc:sldMk cId="0" sldId="281"/>
            <ac:spMk id="1185" creationId="{6F1CD5A7-DA65-DDCC-51FB-949D9EDD21C4}"/>
          </ac:spMkLst>
        </pc:spChg>
        <pc:spChg chg="mod">
          <ac:chgData name="Monish Nerlay" userId="788c5abe-e2cc-4090-b3ae-bc38527ad118" providerId="ADAL" clId="{F3C2086B-1859-4EE0-B388-706A26F568A4}" dt="2023-01-20T05:07:32.572" v="1371"/>
          <ac:spMkLst>
            <pc:docMk/>
            <pc:sldMk cId="0" sldId="281"/>
            <ac:spMk id="1187" creationId="{31CE58CB-C427-3283-A69F-75BD75E9624F}"/>
          </ac:spMkLst>
        </pc:spChg>
        <pc:spChg chg="mod">
          <ac:chgData name="Monish Nerlay" userId="788c5abe-e2cc-4090-b3ae-bc38527ad118" providerId="ADAL" clId="{F3C2086B-1859-4EE0-B388-706A26F568A4}" dt="2023-01-20T05:07:32.572" v="1371"/>
          <ac:spMkLst>
            <pc:docMk/>
            <pc:sldMk cId="0" sldId="281"/>
            <ac:spMk id="1188" creationId="{55765388-845A-3C9E-A0BD-FAAFD1775BA2}"/>
          </ac:spMkLst>
        </pc:spChg>
        <pc:spChg chg="mod">
          <ac:chgData name="Monish Nerlay" userId="788c5abe-e2cc-4090-b3ae-bc38527ad118" providerId="ADAL" clId="{F3C2086B-1859-4EE0-B388-706A26F568A4}" dt="2023-01-20T05:07:32.572" v="1371"/>
          <ac:spMkLst>
            <pc:docMk/>
            <pc:sldMk cId="0" sldId="281"/>
            <ac:spMk id="1189" creationId="{4CD77AEA-ACB7-2624-123C-62E22B1C91BA}"/>
          </ac:spMkLst>
        </pc:spChg>
        <pc:spChg chg="mod">
          <ac:chgData name="Monish Nerlay" userId="788c5abe-e2cc-4090-b3ae-bc38527ad118" providerId="ADAL" clId="{F3C2086B-1859-4EE0-B388-706A26F568A4}" dt="2023-01-20T05:07:32.572" v="1371"/>
          <ac:spMkLst>
            <pc:docMk/>
            <pc:sldMk cId="0" sldId="281"/>
            <ac:spMk id="1190" creationId="{CEE3CCD4-C961-1F29-1DBB-1F240C01C4CC}"/>
          </ac:spMkLst>
        </pc:spChg>
        <pc:spChg chg="mod">
          <ac:chgData name="Monish Nerlay" userId="788c5abe-e2cc-4090-b3ae-bc38527ad118" providerId="ADAL" clId="{F3C2086B-1859-4EE0-B388-706A26F568A4}" dt="2023-01-20T05:07:32.572" v="1371"/>
          <ac:spMkLst>
            <pc:docMk/>
            <pc:sldMk cId="0" sldId="281"/>
            <ac:spMk id="1191" creationId="{829351B5-5C6E-8703-23BC-9CDCFF289362}"/>
          </ac:spMkLst>
        </pc:spChg>
        <pc:spChg chg="mod">
          <ac:chgData name="Monish Nerlay" userId="788c5abe-e2cc-4090-b3ae-bc38527ad118" providerId="ADAL" clId="{F3C2086B-1859-4EE0-B388-706A26F568A4}" dt="2023-01-20T05:07:32.572" v="1371"/>
          <ac:spMkLst>
            <pc:docMk/>
            <pc:sldMk cId="0" sldId="281"/>
            <ac:spMk id="1192" creationId="{0598E664-551A-61EE-D213-313FFBB8D20F}"/>
          </ac:spMkLst>
        </pc:spChg>
        <pc:spChg chg="add del mod">
          <ac:chgData name="Monish Nerlay" userId="788c5abe-e2cc-4090-b3ae-bc38527ad118" providerId="ADAL" clId="{F3C2086B-1859-4EE0-B388-706A26F568A4}" dt="2023-01-20T05:07:37.418" v="1377"/>
          <ac:spMkLst>
            <pc:docMk/>
            <pc:sldMk cId="0" sldId="281"/>
            <ac:spMk id="1193" creationId="{5D31D152-5B1A-DF1C-6517-67A79ED523CE}"/>
          </ac:spMkLst>
        </pc:spChg>
        <pc:spChg chg="add del mod">
          <ac:chgData name="Monish Nerlay" userId="788c5abe-e2cc-4090-b3ae-bc38527ad118" providerId="ADAL" clId="{F3C2086B-1859-4EE0-B388-706A26F568A4}" dt="2023-01-20T05:07:37.418" v="1377"/>
          <ac:spMkLst>
            <pc:docMk/>
            <pc:sldMk cId="0" sldId="281"/>
            <ac:spMk id="1194" creationId="{8F1AF0C2-A855-4EC9-B84C-98DAE275A082}"/>
          </ac:spMkLst>
        </pc:spChg>
        <pc:spChg chg="mod">
          <ac:chgData name="Monish Nerlay" userId="788c5abe-e2cc-4090-b3ae-bc38527ad118" providerId="ADAL" clId="{F3C2086B-1859-4EE0-B388-706A26F568A4}" dt="2023-01-20T05:07:36.516" v="1376"/>
          <ac:spMkLst>
            <pc:docMk/>
            <pc:sldMk cId="0" sldId="281"/>
            <ac:spMk id="1196" creationId="{E0482A73-ECB4-0788-2C81-C0B58AD63C87}"/>
          </ac:spMkLst>
        </pc:spChg>
        <pc:spChg chg="mod">
          <ac:chgData name="Monish Nerlay" userId="788c5abe-e2cc-4090-b3ae-bc38527ad118" providerId="ADAL" clId="{F3C2086B-1859-4EE0-B388-706A26F568A4}" dt="2023-01-20T05:07:36.516" v="1376"/>
          <ac:spMkLst>
            <pc:docMk/>
            <pc:sldMk cId="0" sldId="281"/>
            <ac:spMk id="1197" creationId="{F88F7ACF-5307-D2B2-52DC-36CAFEA9B257}"/>
          </ac:spMkLst>
        </pc:spChg>
        <pc:spChg chg="mod">
          <ac:chgData name="Monish Nerlay" userId="788c5abe-e2cc-4090-b3ae-bc38527ad118" providerId="ADAL" clId="{F3C2086B-1859-4EE0-B388-706A26F568A4}" dt="2023-01-20T05:07:36.516" v="1376"/>
          <ac:spMkLst>
            <pc:docMk/>
            <pc:sldMk cId="0" sldId="281"/>
            <ac:spMk id="1198" creationId="{F27674CB-BE5F-93CE-B09F-CB6DC45E8313}"/>
          </ac:spMkLst>
        </pc:spChg>
        <pc:spChg chg="mod">
          <ac:chgData name="Monish Nerlay" userId="788c5abe-e2cc-4090-b3ae-bc38527ad118" providerId="ADAL" clId="{F3C2086B-1859-4EE0-B388-706A26F568A4}" dt="2023-01-20T05:07:36.516" v="1376"/>
          <ac:spMkLst>
            <pc:docMk/>
            <pc:sldMk cId="0" sldId="281"/>
            <ac:spMk id="1199" creationId="{39A14FB8-4858-9014-DD53-B672A7ABF2EC}"/>
          </ac:spMkLst>
        </pc:spChg>
        <pc:spChg chg="mod">
          <ac:chgData name="Monish Nerlay" userId="788c5abe-e2cc-4090-b3ae-bc38527ad118" providerId="ADAL" clId="{F3C2086B-1859-4EE0-B388-706A26F568A4}" dt="2023-01-20T05:07:36.516" v="1376"/>
          <ac:spMkLst>
            <pc:docMk/>
            <pc:sldMk cId="0" sldId="281"/>
            <ac:spMk id="1200" creationId="{477508B6-9198-7310-9752-FD06AE3EEDE3}"/>
          </ac:spMkLst>
        </pc:spChg>
        <pc:spChg chg="mod">
          <ac:chgData name="Monish Nerlay" userId="788c5abe-e2cc-4090-b3ae-bc38527ad118" providerId="ADAL" clId="{F3C2086B-1859-4EE0-B388-706A26F568A4}" dt="2023-01-20T05:07:36.516" v="1376"/>
          <ac:spMkLst>
            <pc:docMk/>
            <pc:sldMk cId="0" sldId="281"/>
            <ac:spMk id="1201" creationId="{4D7121DF-9836-436F-8560-5A4F8F0802B1}"/>
          </ac:spMkLst>
        </pc:spChg>
        <pc:spChg chg="add del mod">
          <ac:chgData name="Monish Nerlay" userId="788c5abe-e2cc-4090-b3ae-bc38527ad118" providerId="ADAL" clId="{F3C2086B-1859-4EE0-B388-706A26F568A4}" dt="2023-01-20T05:07:37.418" v="1377"/>
          <ac:spMkLst>
            <pc:docMk/>
            <pc:sldMk cId="0" sldId="281"/>
            <ac:spMk id="1202" creationId="{0218ACBE-C4A2-761A-AF16-36F5D7C6805F}"/>
          </ac:spMkLst>
        </pc:spChg>
        <pc:spChg chg="add del mod">
          <ac:chgData name="Monish Nerlay" userId="788c5abe-e2cc-4090-b3ae-bc38527ad118" providerId="ADAL" clId="{F3C2086B-1859-4EE0-B388-706A26F568A4}" dt="2023-01-20T05:07:37.418" v="1377"/>
          <ac:spMkLst>
            <pc:docMk/>
            <pc:sldMk cId="0" sldId="281"/>
            <ac:spMk id="1203" creationId="{3EB27563-FD66-F78E-7C7A-3B45E255505D}"/>
          </ac:spMkLst>
        </pc:spChg>
        <pc:spChg chg="mod">
          <ac:chgData name="Monish Nerlay" userId="788c5abe-e2cc-4090-b3ae-bc38527ad118" providerId="ADAL" clId="{F3C2086B-1859-4EE0-B388-706A26F568A4}" dt="2023-01-20T05:07:36.516" v="1376"/>
          <ac:spMkLst>
            <pc:docMk/>
            <pc:sldMk cId="0" sldId="281"/>
            <ac:spMk id="1205" creationId="{A0D8FEA8-EF55-866D-DC3F-4DB4131C4BA9}"/>
          </ac:spMkLst>
        </pc:spChg>
        <pc:spChg chg="mod">
          <ac:chgData name="Monish Nerlay" userId="788c5abe-e2cc-4090-b3ae-bc38527ad118" providerId="ADAL" clId="{F3C2086B-1859-4EE0-B388-706A26F568A4}" dt="2023-01-20T05:07:36.516" v="1376"/>
          <ac:spMkLst>
            <pc:docMk/>
            <pc:sldMk cId="0" sldId="281"/>
            <ac:spMk id="1206" creationId="{0354E42B-9EA4-D44B-DC5A-EB33ECE1482D}"/>
          </ac:spMkLst>
        </pc:spChg>
        <pc:spChg chg="mod">
          <ac:chgData name="Monish Nerlay" userId="788c5abe-e2cc-4090-b3ae-bc38527ad118" providerId="ADAL" clId="{F3C2086B-1859-4EE0-B388-706A26F568A4}" dt="2023-01-20T05:07:36.516" v="1376"/>
          <ac:spMkLst>
            <pc:docMk/>
            <pc:sldMk cId="0" sldId="281"/>
            <ac:spMk id="1207" creationId="{51F4B8C4-CA79-636B-7FC9-58729BE4025A}"/>
          </ac:spMkLst>
        </pc:spChg>
        <pc:spChg chg="mod">
          <ac:chgData name="Monish Nerlay" userId="788c5abe-e2cc-4090-b3ae-bc38527ad118" providerId="ADAL" clId="{F3C2086B-1859-4EE0-B388-706A26F568A4}" dt="2023-01-20T05:07:36.516" v="1376"/>
          <ac:spMkLst>
            <pc:docMk/>
            <pc:sldMk cId="0" sldId="281"/>
            <ac:spMk id="1208" creationId="{57170B34-391F-490D-A305-1A561F6BD3E5}"/>
          </ac:spMkLst>
        </pc:spChg>
        <pc:spChg chg="mod">
          <ac:chgData name="Monish Nerlay" userId="788c5abe-e2cc-4090-b3ae-bc38527ad118" providerId="ADAL" clId="{F3C2086B-1859-4EE0-B388-706A26F568A4}" dt="2023-01-20T05:07:36.516" v="1376"/>
          <ac:spMkLst>
            <pc:docMk/>
            <pc:sldMk cId="0" sldId="281"/>
            <ac:spMk id="1209" creationId="{3AEF7C97-E85D-562B-4E8C-6D788BF79513}"/>
          </ac:spMkLst>
        </pc:spChg>
        <pc:spChg chg="mod">
          <ac:chgData name="Monish Nerlay" userId="788c5abe-e2cc-4090-b3ae-bc38527ad118" providerId="ADAL" clId="{F3C2086B-1859-4EE0-B388-706A26F568A4}" dt="2023-01-20T05:07:36.516" v="1376"/>
          <ac:spMkLst>
            <pc:docMk/>
            <pc:sldMk cId="0" sldId="281"/>
            <ac:spMk id="1210" creationId="{AEA994B4-A714-714B-97EE-B839C35E9EC1}"/>
          </ac:spMkLst>
        </pc:spChg>
        <pc:spChg chg="add del mod">
          <ac:chgData name="Monish Nerlay" userId="788c5abe-e2cc-4090-b3ae-bc38527ad118" providerId="ADAL" clId="{F3C2086B-1859-4EE0-B388-706A26F568A4}" dt="2023-01-20T05:09:21.861" v="1426" actId="478"/>
          <ac:spMkLst>
            <pc:docMk/>
            <pc:sldMk cId="0" sldId="281"/>
            <ac:spMk id="1212" creationId="{95A7AFBB-4817-5C5E-9560-F53761CB4DA3}"/>
          </ac:spMkLst>
        </pc:spChg>
        <pc:grpChg chg="add mod">
          <ac:chgData name="Monish Nerlay" userId="788c5abe-e2cc-4090-b3ae-bc38527ad118" providerId="ADAL" clId="{F3C2086B-1859-4EE0-B388-706A26F568A4}" dt="2023-01-20T05:14:43.539" v="1590" actId="1076"/>
          <ac:grpSpMkLst>
            <pc:docMk/>
            <pc:sldMk cId="0" sldId="281"/>
            <ac:grpSpMk id="2" creationId="{2D96DF62-C216-7010-7F23-051A965A771B}"/>
          </ac:grpSpMkLst>
        </pc:grpChg>
        <pc:grpChg chg="add del mod">
          <ac:chgData name="Monish Nerlay" userId="788c5abe-e2cc-4090-b3ae-bc38527ad118" providerId="ADAL" clId="{F3C2086B-1859-4EE0-B388-706A26F568A4}" dt="2023-01-20T05:05:51.312" v="1316" actId="478"/>
          <ac:grpSpMkLst>
            <pc:docMk/>
            <pc:sldMk cId="0" sldId="281"/>
            <ac:grpSpMk id="9" creationId="{D98E13E7-A6EC-02EF-EFFA-A71F50D6DEB5}"/>
          </ac:grpSpMkLst>
        </pc:grpChg>
        <pc:grpChg chg="add mod">
          <ac:chgData name="Monish Nerlay" userId="788c5abe-e2cc-4090-b3ae-bc38527ad118" providerId="ADAL" clId="{F3C2086B-1859-4EE0-B388-706A26F568A4}" dt="2023-01-20T05:14:53.413" v="1596" actId="1036"/>
          <ac:grpSpMkLst>
            <pc:docMk/>
            <pc:sldMk cId="0" sldId="281"/>
            <ac:grpSpMk id="26" creationId="{A656437B-E9E1-7D25-6193-50F90C169D96}"/>
          </ac:grpSpMkLst>
        </pc:grpChg>
        <pc:grpChg chg="add mod">
          <ac:chgData name="Monish Nerlay" userId="788c5abe-e2cc-4090-b3ae-bc38527ad118" providerId="ADAL" clId="{F3C2086B-1859-4EE0-B388-706A26F568A4}" dt="2023-01-20T05:15:08.405" v="1597" actId="1076"/>
          <ac:grpSpMkLst>
            <pc:docMk/>
            <pc:sldMk cId="0" sldId="281"/>
            <ac:grpSpMk id="35" creationId="{CE07F89A-9B0D-AD43-04B9-26024D55CBDC}"/>
          </ac:grpSpMkLst>
        </pc:grpChg>
        <pc:grpChg chg="add mod">
          <ac:chgData name="Monish Nerlay" userId="788c5abe-e2cc-4090-b3ae-bc38527ad118" providerId="ADAL" clId="{F3C2086B-1859-4EE0-B388-706A26F568A4}" dt="2023-01-20T05:14:19.984" v="1574" actId="1076"/>
          <ac:grpSpMkLst>
            <pc:docMk/>
            <pc:sldMk cId="0" sldId="281"/>
            <ac:grpSpMk id="44" creationId="{AF4EDDEB-1F61-0790-86EF-353DDAA009CF}"/>
          </ac:grpSpMkLst>
        </pc:grpChg>
        <pc:grpChg chg="add mod">
          <ac:chgData name="Monish Nerlay" userId="788c5abe-e2cc-4090-b3ae-bc38527ad118" providerId="ADAL" clId="{F3C2086B-1859-4EE0-B388-706A26F568A4}" dt="2023-01-20T05:14:53.413" v="1596" actId="1036"/>
          <ac:grpSpMkLst>
            <pc:docMk/>
            <pc:sldMk cId="0" sldId="281"/>
            <ac:grpSpMk id="53" creationId="{1A82982F-47B9-A981-4A07-B5AA70D30421}"/>
          </ac:grpSpMkLst>
        </pc:grpChg>
        <pc:grpChg chg="add del mod">
          <ac:chgData name="Monish Nerlay" userId="788c5abe-e2cc-4090-b3ae-bc38527ad118" providerId="ADAL" clId="{F3C2086B-1859-4EE0-B388-706A26F568A4}" dt="2023-01-20T05:07:33.882" v="1372"/>
          <ac:grpSpMkLst>
            <pc:docMk/>
            <pc:sldMk cId="0" sldId="281"/>
            <ac:grpSpMk id="62" creationId="{91DD5770-427C-A91D-7EFD-733D682BE5AA}"/>
          </ac:grpSpMkLst>
        </pc:grpChg>
        <pc:grpChg chg="del">
          <ac:chgData name="Monish Nerlay" userId="788c5abe-e2cc-4090-b3ae-bc38527ad118" providerId="ADAL" clId="{F3C2086B-1859-4EE0-B388-706A26F568A4}" dt="2023-01-20T05:05:10.930" v="1302" actId="478"/>
          <ac:grpSpMkLst>
            <pc:docMk/>
            <pc:sldMk cId="0" sldId="281"/>
            <ac:grpSpMk id="1165" creationId="{00000000-0000-0000-0000-000000000000}"/>
          </ac:grpSpMkLst>
        </pc:grpChg>
        <pc:grpChg chg="del">
          <ac:chgData name="Monish Nerlay" userId="788c5abe-e2cc-4090-b3ae-bc38527ad118" providerId="ADAL" clId="{F3C2086B-1859-4EE0-B388-706A26F568A4}" dt="2023-01-20T05:05:08.227" v="1301" actId="478"/>
          <ac:grpSpMkLst>
            <pc:docMk/>
            <pc:sldMk cId="0" sldId="281"/>
            <ac:grpSpMk id="1171" creationId="{00000000-0000-0000-0000-000000000000}"/>
          </ac:grpSpMkLst>
        </pc:grpChg>
        <pc:grpChg chg="del">
          <ac:chgData name="Monish Nerlay" userId="788c5abe-e2cc-4090-b3ae-bc38527ad118" providerId="ADAL" clId="{F3C2086B-1859-4EE0-B388-706A26F568A4}" dt="2023-01-20T05:05:40.593" v="1310" actId="478"/>
          <ac:grpSpMkLst>
            <pc:docMk/>
            <pc:sldMk cId="0" sldId="281"/>
            <ac:grpSpMk id="1178" creationId="{00000000-0000-0000-0000-000000000000}"/>
          </ac:grpSpMkLst>
        </pc:grpChg>
        <pc:grpChg chg="add del mod">
          <ac:chgData name="Monish Nerlay" userId="788c5abe-e2cc-4090-b3ae-bc38527ad118" providerId="ADAL" clId="{F3C2086B-1859-4EE0-B388-706A26F568A4}" dt="2023-01-20T05:07:33.882" v="1372"/>
          <ac:grpSpMkLst>
            <pc:docMk/>
            <pc:sldMk cId="0" sldId="281"/>
            <ac:grpSpMk id="1186" creationId="{245FD291-B4D2-A6C9-9A22-649386904D15}"/>
          </ac:grpSpMkLst>
        </pc:grpChg>
        <pc:grpChg chg="add del mod">
          <ac:chgData name="Monish Nerlay" userId="788c5abe-e2cc-4090-b3ae-bc38527ad118" providerId="ADAL" clId="{F3C2086B-1859-4EE0-B388-706A26F568A4}" dt="2023-01-20T05:07:37.418" v="1377"/>
          <ac:grpSpMkLst>
            <pc:docMk/>
            <pc:sldMk cId="0" sldId="281"/>
            <ac:grpSpMk id="1195" creationId="{82A2A4D7-2318-EEAE-DDA8-9FB712662699}"/>
          </ac:grpSpMkLst>
        </pc:grpChg>
        <pc:grpChg chg="add del mod">
          <ac:chgData name="Monish Nerlay" userId="788c5abe-e2cc-4090-b3ae-bc38527ad118" providerId="ADAL" clId="{F3C2086B-1859-4EE0-B388-706A26F568A4}" dt="2023-01-20T05:07:37.418" v="1377"/>
          <ac:grpSpMkLst>
            <pc:docMk/>
            <pc:sldMk cId="0" sldId="281"/>
            <ac:grpSpMk id="1204" creationId="{95DE1B55-B454-4AEA-7DF9-D04356AC5AE8}"/>
          </ac:grpSpMkLst>
        </pc:grpChg>
      </pc:sldChg>
      <pc:sldChg chg="addSp delSp modSp mod">
        <pc:chgData name="Monish Nerlay" userId="788c5abe-e2cc-4090-b3ae-bc38527ad118" providerId="ADAL" clId="{F3C2086B-1859-4EE0-B388-706A26F568A4}" dt="2023-01-23T06:09:09.545" v="1630" actId="478"/>
        <pc:sldMkLst>
          <pc:docMk/>
          <pc:sldMk cId="0" sldId="282"/>
        </pc:sldMkLst>
        <pc:spChg chg="add del mod">
          <ac:chgData name="Monish Nerlay" userId="788c5abe-e2cc-4090-b3ae-bc38527ad118" providerId="ADAL" clId="{F3C2086B-1859-4EE0-B388-706A26F568A4}" dt="2023-01-23T06:09:09.545" v="1630" actId="478"/>
          <ac:spMkLst>
            <pc:docMk/>
            <pc:sldMk cId="0" sldId="282"/>
            <ac:spMk id="3" creationId="{AF3549DD-7C7D-62B5-8A2A-DAAE879F936B}"/>
          </ac:spMkLst>
        </pc:spChg>
        <pc:spChg chg="del">
          <ac:chgData name="Monish Nerlay" userId="788c5abe-e2cc-4090-b3ae-bc38527ad118" providerId="ADAL" clId="{F3C2086B-1859-4EE0-B388-706A26F568A4}" dt="2023-01-23T06:08:49.705" v="1629" actId="478"/>
          <ac:spMkLst>
            <pc:docMk/>
            <pc:sldMk cId="0" sldId="282"/>
            <ac:spMk id="1189" creationId="{00000000-0000-0000-0000-000000000000}"/>
          </ac:spMkLst>
        </pc:spChg>
      </pc:sldChg>
      <pc:sldChg chg="delSp modSp mod">
        <pc:chgData name="Monish Nerlay" userId="788c5abe-e2cc-4090-b3ae-bc38527ad118" providerId="ADAL" clId="{F3C2086B-1859-4EE0-B388-706A26F568A4}" dt="2023-01-20T05:16:15.913" v="1605" actId="6549"/>
        <pc:sldMkLst>
          <pc:docMk/>
          <pc:sldMk cId="0" sldId="283"/>
        </pc:sldMkLst>
        <pc:spChg chg="mod">
          <ac:chgData name="Monish Nerlay" userId="788c5abe-e2cc-4090-b3ae-bc38527ad118" providerId="ADAL" clId="{F3C2086B-1859-4EE0-B388-706A26F568A4}" dt="2023-01-20T05:03:02.840" v="1280" actId="20577"/>
          <ac:spMkLst>
            <pc:docMk/>
            <pc:sldMk cId="0" sldId="283"/>
            <ac:spMk id="1202" creationId="{00000000-0000-0000-0000-000000000000}"/>
          </ac:spMkLst>
        </pc:spChg>
        <pc:spChg chg="mod">
          <ac:chgData name="Monish Nerlay" userId="788c5abe-e2cc-4090-b3ae-bc38527ad118" providerId="ADAL" clId="{F3C2086B-1859-4EE0-B388-706A26F568A4}" dt="2023-01-20T05:16:15.913" v="1605" actId="6549"/>
          <ac:spMkLst>
            <pc:docMk/>
            <pc:sldMk cId="0" sldId="283"/>
            <ac:spMk id="1203" creationId="{00000000-0000-0000-0000-000000000000}"/>
          </ac:spMkLst>
        </pc:spChg>
        <pc:spChg chg="mod">
          <ac:chgData name="Monish Nerlay" userId="788c5abe-e2cc-4090-b3ae-bc38527ad118" providerId="ADAL" clId="{F3C2086B-1859-4EE0-B388-706A26F568A4}" dt="2023-01-20T05:04:16.386" v="1295"/>
          <ac:spMkLst>
            <pc:docMk/>
            <pc:sldMk cId="0" sldId="283"/>
            <ac:spMk id="1204" creationId="{00000000-0000-0000-0000-000000000000}"/>
          </ac:spMkLst>
        </pc:spChg>
        <pc:spChg chg="del">
          <ac:chgData name="Monish Nerlay" userId="788c5abe-e2cc-4090-b3ae-bc38527ad118" providerId="ADAL" clId="{F3C2086B-1859-4EE0-B388-706A26F568A4}" dt="2023-01-20T05:04:40.972" v="1296" actId="478"/>
          <ac:spMkLst>
            <pc:docMk/>
            <pc:sldMk cId="0" sldId="283"/>
            <ac:spMk id="1205" creationId="{00000000-0000-0000-0000-000000000000}"/>
          </ac:spMkLst>
        </pc:spChg>
        <pc:spChg chg="del">
          <ac:chgData name="Monish Nerlay" userId="788c5abe-e2cc-4090-b3ae-bc38527ad118" providerId="ADAL" clId="{F3C2086B-1859-4EE0-B388-706A26F568A4}" dt="2023-01-20T05:04:44.175" v="1297" actId="478"/>
          <ac:spMkLst>
            <pc:docMk/>
            <pc:sldMk cId="0" sldId="283"/>
            <ac:spMk id="1206" creationId="{00000000-0000-0000-0000-000000000000}"/>
          </ac:spMkLst>
        </pc:spChg>
        <pc:grpChg chg="del">
          <ac:chgData name="Monish Nerlay" userId="788c5abe-e2cc-4090-b3ae-bc38527ad118" providerId="ADAL" clId="{F3C2086B-1859-4EE0-B388-706A26F568A4}" dt="2023-01-20T05:04:44.757" v="1298" actId="478"/>
          <ac:grpSpMkLst>
            <pc:docMk/>
            <pc:sldMk cId="0" sldId="283"/>
            <ac:grpSpMk id="1207" creationId="{00000000-0000-0000-0000-000000000000}"/>
          </ac:grpSpMkLst>
        </pc:grpChg>
        <pc:grpChg chg="del">
          <ac:chgData name="Monish Nerlay" userId="788c5abe-e2cc-4090-b3ae-bc38527ad118" providerId="ADAL" clId="{F3C2086B-1859-4EE0-B388-706A26F568A4}" dt="2023-01-20T05:04:45.338" v="1299" actId="478"/>
          <ac:grpSpMkLst>
            <pc:docMk/>
            <pc:sldMk cId="0" sldId="283"/>
            <ac:grpSpMk id="1212" creationId="{00000000-0000-0000-0000-000000000000}"/>
          </ac:grpSpMkLst>
        </pc:grpChg>
        <pc:grpChg chg="del">
          <ac:chgData name="Monish Nerlay" userId="788c5abe-e2cc-4090-b3ae-bc38527ad118" providerId="ADAL" clId="{F3C2086B-1859-4EE0-B388-706A26F568A4}" dt="2023-01-20T05:04:45.813" v="1300" actId="478"/>
          <ac:grpSpMkLst>
            <pc:docMk/>
            <pc:sldMk cId="0" sldId="283"/>
            <ac:grpSpMk id="1215" creationId="{00000000-0000-0000-0000-000000000000}"/>
          </ac:grpSpMkLst>
        </pc:grpChg>
      </pc:sldChg>
      <pc:sldChg chg="del">
        <pc:chgData name="Monish Nerlay" userId="788c5abe-e2cc-4090-b3ae-bc38527ad118" providerId="ADAL" clId="{F3C2086B-1859-4EE0-B388-706A26F568A4}" dt="2023-01-20T05:02:11.909" v="1256" actId="47"/>
        <pc:sldMkLst>
          <pc:docMk/>
          <pc:sldMk cId="0" sldId="284"/>
        </pc:sldMkLst>
      </pc:sldChg>
      <pc:sldChg chg="del">
        <pc:chgData name="Monish Nerlay" userId="788c5abe-e2cc-4090-b3ae-bc38527ad118" providerId="ADAL" clId="{F3C2086B-1859-4EE0-B388-706A26F568A4}" dt="2023-01-20T05:02:17.474" v="1257" actId="47"/>
        <pc:sldMkLst>
          <pc:docMk/>
          <pc:sldMk cId="0" sldId="285"/>
        </pc:sldMkLst>
      </pc:sldChg>
      <pc:sldChg chg="del">
        <pc:chgData name="Monish Nerlay" userId="788c5abe-e2cc-4090-b3ae-bc38527ad118" providerId="ADAL" clId="{F3C2086B-1859-4EE0-B388-706A26F568A4}" dt="2023-01-20T05:02:19.362" v="1258" actId="47"/>
        <pc:sldMkLst>
          <pc:docMk/>
          <pc:sldMk cId="0" sldId="286"/>
        </pc:sldMkLst>
      </pc:sldChg>
      <pc:sldChg chg="del">
        <pc:chgData name="Monish Nerlay" userId="788c5abe-e2cc-4090-b3ae-bc38527ad118" providerId="ADAL" clId="{F3C2086B-1859-4EE0-B388-706A26F568A4}" dt="2023-01-20T05:02:21.374" v="1259" actId="47"/>
        <pc:sldMkLst>
          <pc:docMk/>
          <pc:sldMk cId="0" sldId="287"/>
        </pc:sldMkLst>
      </pc:sldChg>
      <pc:sldChg chg="del">
        <pc:chgData name="Monish Nerlay" userId="788c5abe-e2cc-4090-b3ae-bc38527ad118" providerId="ADAL" clId="{F3C2086B-1859-4EE0-B388-706A26F568A4}" dt="2023-01-20T05:02:22.801" v="1260" actId="47"/>
        <pc:sldMkLst>
          <pc:docMk/>
          <pc:sldMk cId="0" sldId="288"/>
        </pc:sldMkLst>
      </pc:sldChg>
      <pc:sldChg chg="del">
        <pc:chgData name="Monish Nerlay" userId="788c5abe-e2cc-4090-b3ae-bc38527ad118" providerId="ADAL" clId="{F3C2086B-1859-4EE0-B388-706A26F568A4}" dt="2023-01-20T05:02:26.740" v="1261" actId="47"/>
        <pc:sldMkLst>
          <pc:docMk/>
          <pc:sldMk cId="0" sldId="289"/>
        </pc:sldMkLst>
      </pc:sldChg>
      <pc:sldChg chg="del">
        <pc:chgData name="Monish Nerlay" userId="788c5abe-e2cc-4090-b3ae-bc38527ad118" providerId="ADAL" clId="{F3C2086B-1859-4EE0-B388-706A26F568A4}" dt="2023-01-20T05:02:28.620" v="1262" actId="47"/>
        <pc:sldMkLst>
          <pc:docMk/>
          <pc:sldMk cId="0" sldId="290"/>
        </pc:sldMkLst>
      </pc:sldChg>
      <pc:sldChg chg="del">
        <pc:chgData name="Monish Nerlay" userId="788c5abe-e2cc-4090-b3ae-bc38527ad118" providerId="ADAL" clId="{F3C2086B-1859-4EE0-B388-706A26F568A4}" dt="2023-01-20T05:02:31.726" v="1263" actId="47"/>
        <pc:sldMkLst>
          <pc:docMk/>
          <pc:sldMk cId="0" sldId="291"/>
        </pc:sldMkLst>
      </pc:sldChg>
      <pc:sldChg chg="del">
        <pc:chgData name="Monish Nerlay" userId="788c5abe-e2cc-4090-b3ae-bc38527ad118" providerId="ADAL" clId="{F3C2086B-1859-4EE0-B388-706A26F568A4}" dt="2023-01-20T05:02:33.584" v="1264" actId="47"/>
        <pc:sldMkLst>
          <pc:docMk/>
          <pc:sldMk cId="0" sldId="292"/>
        </pc:sldMkLst>
      </pc:sldChg>
      <pc:sldChg chg="del">
        <pc:chgData name="Monish Nerlay" userId="788c5abe-e2cc-4090-b3ae-bc38527ad118" providerId="ADAL" clId="{F3C2086B-1859-4EE0-B388-706A26F568A4}" dt="2023-01-20T05:02:34.702" v="1265" actId="47"/>
        <pc:sldMkLst>
          <pc:docMk/>
          <pc:sldMk cId="0" sldId="293"/>
        </pc:sldMkLst>
      </pc:sldChg>
      <pc:sldChg chg="del">
        <pc:chgData name="Monish Nerlay" userId="788c5abe-e2cc-4090-b3ae-bc38527ad118" providerId="ADAL" clId="{F3C2086B-1859-4EE0-B388-706A26F568A4}" dt="2023-01-20T05:02:39.785" v="1266" actId="47"/>
        <pc:sldMkLst>
          <pc:docMk/>
          <pc:sldMk cId="0" sldId="294"/>
        </pc:sldMkLst>
      </pc:sldChg>
      <pc:sldChg chg="del">
        <pc:chgData name="Monish Nerlay" userId="788c5abe-e2cc-4090-b3ae-bc38527ad118" providerId="ADAL" clId="{F3C2086B-1859-4EE0-B388-706A26F568A4}" dt="2023-01-20T05:02:42.697" v="1267" actId="47"/>
        <pc:sldMkLst>
          <pc:docMk/>
          <pc:sldMk cId="0" sldId="295"/>
        </pc:sldMkLst>
      </pc:sldChg>
      <pc:sldChg chg="del">
        <pc:chgData name="Monish Nerlay" userId="788c5abe-e2cc-4090-b3ae-bc38527ad118" providerId="ADAL" clId="{F3C2086B-1859-4EE0-B388-706A26F568A4}" dt="2023-01-20T05:02:44.271" v="1268" actId="47"/>
        <pc:sldMkLst>
          <pc:docMk/>
          <pc:sldMk cId="0" sldId="296"/>
        </pc:sldMkLst>
      </pc:sldChg>
      <pc:sldChg chg="del">
        <pc:chgData name="Monish Nerlay" userId="788c5abe-e2cc-4090-b3ae-bc38527ad118" providerId="ADAL" clId="{F3C2086B-1859-4EE0-B388-706A26F568A4}" dt="2023-01-20T05:02:47.582" v="1269" actId="47"/>
        <pc:sldMkLst>
          <pc:docMk/>
          <pc:sldMk cId="0" sldId="297"/>
        </pc:sldMkLst>
      </pc:sldChg>
      <pc:sldChg chg="del">
        <pc:chgData name="Monish Nerlay" userId="788c5abe-e2cc-4090-b3ae-bc38527ad118" providerId="ADAL" clId="{F3C2086B-1859-4EE0-B388-706A26F568A4}" dt="2023-01-20T05:02:48.548" v="1270" actId="47"/>
        <pc:sldMkLst>
          <pc:docMk/>
          <pc:sldMk cId="0" sldId="298"/>
        </pc:sldMkLst>
      </pc:sldChg>
      <pc:sldChg chg="del">
        <pc:chgData name="Monish Nerlay" userId="788c5abe-e2cc-4090-b3ae-bc38527ad118" providerId="ADAL" clId="{F3C2086B-1859-4EE0-B388-706A26F568A4}" dt="2023-01-20T05:02:51.045" v="1271" actId="47"/>
        <pc:sldMkLst>
          <pc:docMk/>
          <pc:sldMk cId="0" sldId="299"/>
        </pc:sldMkLst>
      </pc:sldChg>
      <pc:sldChg chg="del">
        <pc:chgData name="Monish Nerlay" userId="788c5abe-e2cc-4090-b3ae-bc38527ad118" providerId="ADAL" clId="{F3C2086B-1859-4EE0-B388-706A26F568A4}" dt="2023-01-20T05:02:52.161" v="1272" actId="47"/>
        <pc:sldMkLst>
          <pc:docMk/>
          <pc:sldMk cId="0" sldId="300"/>
        </pc:sldMkLst>
      </pc:sldChg>
      <pc:sldChg chg="del">
        <pc:chgData name="Monish Nerlay" userId="788c5abe-e2cc-4090-b3ae-bc38527ad118" providerId="ADAL" clId="{F3C2086B-1859-4EE0-B388-706A26F568A4}" dt="2023-01-20T05:02:53.273" v="1273" actId="47"/>
        <pc:sldMkLst>
          <pc:docMk/>
          <pc:sldMk cId="0" sldId="301"/>
        </pc:sldMkLst>
      </pc:sldChg>
      <pc:sldChg chg="del">
        <pc:chgData name="Monish Nerlay" userId="788c5abe-e2cc-4090-b3ae-bc38527ad118" providerId="ADAL" clId="{F3C2086B-1859-4EE0-B388-706A26F568A4}" dt="2023-01-20T05:02:54.364" v="1274" actId="47"/>
        <pc:sldMkLst>
          <pc:docMk/>
          <pc:sldMk cId="0" sldId="302"/>
        </pc:sldMkLst>
      </pc:sldChg>
      <pc:sldChg chg="del">
        <pc:chgData name="Monish Nerlay" userId="788c5abe-e2cc-4090-b3ae-bc38527ad118" providerId="ADAL" clId="{F3C2086B-1859-4EE0-B388-706A26F568A4}" dt="2023-01-20T05:02:59.102" v="1275" actId="47"/>
        <pc:sldMkLst>
          <pc:docMk/>
          <pc:sldMk cId="0" sldId="303"/>
        </pc:sldMkLst>
      </pc:sldChg>
      <pc:sldChg chg="addSp delSp modSp new mod">
        <pc:chgData name="Monish Nerlay" userId="788c5abe-e2cc-4090-b3ae-bc38527ad118" providerId="ADAL" clId="{F3C2086B-1859-4EE0-B388-706A26F568A4}" dt="2023-01-23T06:08:43.127" v="1628" actId="1076"/>
        <pc:sldMkLst>
          <pc:docMk/>
          <pc:sldMk cId="524227098" sldId="304"/>
        </pc:sldMkLst>
        <pc:spChg chg="del">
          <ac:chgData name="Monish Nerlay" userId="788c5abe-e2cc-4090-b3ae-bc38527ad118" providerId="ADAL" clId="{F3C2086B-1859-4EE0-B388-706A26F568A4}" dt="2023-01-20T04:17:15.064" v="760" actId="478"/>
          <ac:spMkLst>
            <pc:docMk/>
            <pc:sldMk cId="524227098" sldId="304"/>
            <ac:spMk id="2" creationId="{B079EA63-EB08-A422-32CD-B984D1310347}"/>
          </ac:spMkLst>
        </pc:spChg>
        <pc:spChg chg="del mod">
          <ac:chgData name="Monish Nerlay" userId="788c5abe-e2cc-4090-b3ae-bc38527ad118" providerId="ADAL" clId="{F3C2086B-1859-4EE0-B388-706A26F568A4}" dt="2023-01-20T04:42:52.093" v="1004" actId="21"/>
          <ac:spMkLst>
            <pc:docMk/>
            <pc:sldMk cId="524227098" sldId="304"/>
            <ac:spMk id="3" creationId="{3E5AF6BC-6295-FFCD-9914-29AFB7453FEE}"/>
          </ac:spMkLst>
        </pc:spChg>
        <pc:spChg chg="del">
          <ac:chgData name="Monish Nerlay" userId="788c5abe-e2cc-4090-b3ae-bc38527ad118" providerId="ADAL" clId="{F3C2086B-1859-4EE0-B388-706A26F568A4}" dt="2023-01-20T04:39:55.902" v="989" actId="478"/>
          <ac:spMkLst>
            <pc:docMk/>
            <pc:sldMk cId="524227098" sldId="304"/>
            <ac:spMk id="4" creationId="{8CC84176-1C39-EF78-F912-15858229C963}"/>
          </ac:spMkLst>
        </pc:spChg>
        <pc:spChg chg="add mod">
          <ac:chgData name="Monish Nerlay" userId="788c5abe-e2cc-4090-b3ae-bc38527ad118" providerId="ADAL" clId="{F3C2086B-1859-4EE0-B388-706A26F568A4}" dt="2023-01-20T04:17:10.640" v="759" actId="1076"/>
          <ac:spMkLst>
            <pc:docMk/>
            <pc:sldMk cId="524227098" sldId="304"/>
            <ac:spMk id="5" creationId="{7479B5D5-CFED-C104-204A-15FE1CFBF52F}"/>
          </ac:spMkLst>
        </pc:spChg>
        <pc:spChg chg="add del mod">
          <ac:chgData name="Monish Nerlay" userId="788c5abe-e2cc-4090-b3ae-bc38527ad118" providerId="ADAL" clId="{F3C2086B-1859-4EE0-B388-706A26F568A4}" dt="2023-01-20T04:43:37.479" v="1011" actId="478"/>
          <ac:spMkLst>
            <pc:docMk/>
            <pc:sldMk cId="524227098" sldId="304"/>
            <ac:spMk id="10" creationId="{A68B3EA0-EBEE-4D04-C680-EDD9AEC0529A}"/>
          </ac:spMkLst>
        </pc:spChg>
        <pc:spChg chg="add del mod">
          <ac:chgData name="Monish Nerlay" userId="788c5abe-e2cc-4090-b3ae-bc38527ad118" providerId="ADAL" clId="{F3C2086B-1859-4EE0-B388-706A26F568A4}" dt="2023-01-20T04:47:18.284" v="1021"/>
          <ac:spMkLst>
            <pc:docMk/>
            <pc:sldMk cId="524227098" sldId="304"/>
            <ac:spMk id="11" creationId="{9B97A1FC-A3E6-B574-594E-CDAE81208F31}"/>
          </ac:spMkLst>
        </pc:spChg>
        <pc:spChg chg="add del mod">
          <ac:chgData name="Monish Nerlay" userId="788c5abe-e2cc-4090-b3ae-bc38527ad118" providerId="ADAL" clId="{F3C2086B-1859-4EE0-B388-706A26F568A4}" dt="2023-01-20T04:47:18.284" v="1023"/>
          <ac:spMkLst>
            <pc:docMk/>
            <pc:sldMk cId="524227098" sldId="304"/>
            <ac:spMk id="12" creationId="{9A3F8054-62BC-5018-0578-C9DF4F247CB8}"/>
          </ac:spMkLst>
        </pc:spChg>
        <pc:spChg chg="add del mod">
          <ac:chgData name="Monish Nerlay" userId="788c5abe-e2cc-4090-b3ae-bc38527ad118" providerId="ADAL" clId="{F3C2086B-1859-4EE0-B388-706A26F568A4}" dt="2023-01-23T06:08:22.100" v="1616" actId="478"/>
          <ac:spMkLst>
            <pc:docMk/>
            <pc:sldMk cId="524227098" sldId="304"/>
            <ac:spMk id="13" creationId="{6322BD5A-071B-9E8F-D9F7-BDF1C5D7DE5D}"/>
          </ac:spMkLst>
        </pc:spChg>
        <pc:spChg chg="add del mod">
          <ac:chgData name="Monish Nerlay" userId="788c5abe-e2cc-4090-b3ae-bc38527ad118" providerId="ADAL" clId="{F3C2086B-1859-4EE0-B388-706A26F568A4}" dt="2023-01-23T06:08:23.701" v="1617" actId="478"/>
          <ac:spMkLst>
            <pc:docMk/>
            <pc:sldMk cId="524227098" sldId="304"/>
            <ac:spMk id="14" creationId="{28E8649C-B38B-10CD-71AF-9A6C81D8DB3C}"/>
          </ac:spMkLst>
        </pc:spChg>
        <pc:spChg chg="add del mod">
          <ac:chgData name="Monish Nerlay" userId="788c5abe-e2cc-4090-b3ae-bc38527ad118" providerId="ADAL" clId="{F3C2086B-1859-4EE0-B388-706A26F568A4}" dt="2023-01-23T06:08:30.765" v="1622" actId="478"/>
          <ac:spMkLst>
            <pc:docMk/>
            <pc:sldMk cId="524227098" sldId="304"/>
            <ac:spMk id="15" creationId="{86C2DB7D-82CC-E565-2365-23C7C19C085F}"/>
          </ac:spMkLst>
        </pc:spChg>
        <pc:spChg chg="add del mod">
          <ac:chgData name="Monish Nerlay" userId="788c5abe-e2cc-4090-b3ae-bc38527ad118" providerId="ADAL" clId="{F3C2086B-1859-4EE0-B388-706A26F568A4}" dt="2023-01-20T04:51:36.675" v="1065"/>
          <ac:spMkLst>
            <pc:docMk/>
            <pc:sldMk cId="524227098" sldId="304"/>
            <ac:spMk id="16" creationId="{6C5A60DE-5AA2-56C4-5106-FC495639AF53}"/>
          </ac:spMkLst>
        </pc:spChg>
        <pc:spChg chg="add del mod">
          <ac:chgData name="Monish Nerlay" userId="788c5abe-e2cc-4090-b3ae-bc38527ad118" providerId="ADAL" clId="{F3C2086B-1859-4EE0-B388-706A26F568A4}" dt="2023-01-20T04:51:36.675" v="1067"/>
          <ac:spMkLst>
            <pc:docMk/>
            <pc:sldMk cId="524227098" sldId="304"/>
            <ac:spMk id="17" creationId="{5C015D4F-F8DC-2308-2D12-EAAAEFA965BB}"/>
          </ac:spMkLst>
        </pc:spChg>
        <pc:spChg chg="add del mod">
          <ac:chgData name="Monish Nerlay" userId="788c5abe-e2cc-4090-b3ae-bc38527ad118" providerId="ADAL" clId="{F3C2086B-1859-4EE0-B388-706A26F568A4}" dt="2023-01-23T06:08:32.385" v="1623" actId="478"/>
          <ac:spMkLst>
            <pc:docMk/>
            <pc:sldMk cId="524227098" sldId="304"/>
            <ac:spMk id="19" creationId="{790EAE28-81B8-C24A-9071-35F3AE2F47B9}"/>
          </ac:spMkLst>
        </pc:spChg>
        <pc:spChg chg="add del mod">
          <ac:chgData name="Monish Nerlay" userId="788c5abe-e2cc-4090-b3ae-bc38527ad118" providerId="ADAL" clId="{F3C2086B-1859-4EE0-B388-706A26F568A4}" dt="2023-01-23T06:08:25.375" v="1618" actId="478"/>
          <ac:spMkLst>
            <pc:docMk/>
            <pc:sldMk cId="524227098" sldId="304"/>
            <ac:spMk id="20" creationId="{32FC6D70-2A6B-9C15-22B1-AB2719A51472}"/>
          </ac:spMkLst>
        </pc:spChg>
        <pc:spChg chg="add del mod">
          <ac:chgData name="Monish Nerlay" userId="788c5abe-e2cc-4090-b3ae-bc38527ad118" providerId="ADAL" clId="{F3C2086B-1859-4EE0-B388-706A26F568A4}" dt="2023-01-23T06:08:26.585" v="1619" actId="478"/>
          <ac:spMkLst>
            <pc:docMk/>
            <pc:sldMk cId="524227098" sldId="304"/>
            <ac:spMk id="21" creationId="{08F45D91-8EA9-8A2A-3F92-7D85FD859383}"/>
          </ac:spMkLst>
        </pc:spChg>
        <pc:spChg chg="add del mod">
          <ac:chgData name="Monish Nerlay" userId="788c5abe-e2cc-4090-b3ae-bc38527ad118" providerId="ADAL" clId="{F3C2086B-1859-4EE0-B388-706A26F568A4}" dt="2023-01-23T06:08:27.625" v="1620" actId="478"/>
          <ac:spMkLst>
            <pc:docMk/>
            <pc:sldMk cId="524227098" sldId="304"/>
            <ac:spMk id="22" creationId="{2AB489ED-6720-9227-9431-F94D5B0C04B1}"/>
          </ac:spMkLst>
        </pc:spChg>
        <pc:spChg chg="add del mod">
          <ac:chgData name="Monish Nerlay" userId="788c5abe-e2cc-4090-b3ae-bc38527ad118" providerId="ADAL" clId="{F3C2086B-1859-4EE0-B388-706A26F568A4}" dt="2023-01-23T06:08:28.665" v="1621" actId="478"/>
          <ac:spMkLst>
            <pc:docMk/>
            <pc:sldMk cId="524227098" sldId="304"/>
            <ac:spMk id="23" creationId="{360EE2D9-1FE2-E656-4CA4-B25DA7397181}"/>
          </ac:spMkLst>
        </pc:spChg>
        <pc:graphicFrameChg chg="add del mod ord">
          <ac:chgData name="Monish Nerlay" userId="788c5abe-e2cc-4090-b3ae-bc38527ad118" providerId="ADAL" clId="{F3C2086B-1859-4EE0-B388-706A26F568A4}" dt="2023-01-23T06:08:10.365" v="1612" actId="478"/>
          <ac:graphicFrameMkLst>
            <pc:docMk/>
            <pc:sldMk cId="524227098" sldId="304"/>
            <ac:graphicFrameMk id="8" creationId="{1D3B9683-A63B-55D8-F65E-E30BE6E77B1F}"/>
          </ac:graphicFrameMkLst>
        </pc:graphicFrameChg>
        <pc:picChg chg="add mod">
          <ac:chgData name="Monish Nerlay" userId="788c5abe-e2cc-4090-b3ae-bc38527ad118" providerId="ADAL" clId="{F3C2086B-1859-4EE0-B388-706A26F568A4}" dt="2023-01-23T06:08:43.127" v="1628" actId="1076"/>
          <ac:picMkLst>
            <pc:docMk/>
            <pc:sldMk cId="524227098" sldId="304"/>
            <ac:picMk id="3" creationId="{45097313-AFF2-B543-EDC9-D2366BD6E620}"/>
          </ac:picMkLst>
        </pc:picChg>
        <pc:picChg chg="add del mod">
          <ac:chgData name="Monish Nerlay" userId="788c5abe-e2cc-4090-b3ae-bc38527ad118" providerId="ADAL" clId="{F3C2086B-1859-4EE0-B388-706A26F568A4}" dt="2023-01-20T04:41:06.256" v="1000" actId="478"/>
          <ac:picMkLst>
            <pc:docMk/>
            <pc:sldMk cId="524227098" sldId="304"/>
            <ac:picMk id="7" creationId="{36ACB15D-1128-F756-C6CA-FAFF3A1329FF}"/>
          </ac:picMkLst>
        </pc:picChg>
      </pc:sldChg>
      <pc:sldChg chg="addSp delSp modSp new del mod">
        <pc:chgData name="Monish Nerlay" userId="788c5abe-e2cc-4090-b3ae-bc38527ad118" providerId="ADAL" clId="{F3C2086B-1859-4EE0-B388-706A26F568A4}" dt="2023-01-19T15:50:30.538" v="188" actId="47"/>
        <pc:sldMkLst>
          <pc:docMk/>
          <pc:sldMk cId="1750522253" sldId="304"/>
        </pc:sldMkLst>
        <pc:spChg chg="mod">
          <ac:chgData name="Monish Nerlay" userId="788c5abe-e2cc-4090-b3ae-bc38527ad118" providerId="ADAL" clId="{F3C2086B-1859-4EE0-B388-706A26F568A4}" dt="2023-01-19T15:19:03.980" v="122" actId="20577"/>
          <ac:spMkLst>
            <pc:docMk/>
            <pc:sldMk cId="1750522253" sldId="304"/>
            <ac:spMk id="2" creationId="{B44D5079-4B73-124A-7C76-C35D90600578}"/>
          </ac:spMkLst>
        </pc:spChg>
        <pc:spChg chg="del">
          <ac:chgData name="Monish Nerlay" userId="788c5abe-e2cc-4090-b3ae-bc38527ad118" providerId="ADAL" clId="{F3C2086B-1859-4EE0-B388-706A26F568A4}" dt="2023-01-19T15:18:49.078" v="108" actId="478"/>
          <ac:spMkLst>
            <pc:docMk/>
            <pc:sldMk cId="1750522253" sldId="304"/>
            <ac:spMk id="3" creationId="{8F3FA9BF-1292-4F59-69D2-6725CB67C05E}"/>
          </ac:spMkLst>
        </pc:spChg>
        <pc:spChg chg="del">
          <ac:chgData name="Monish Nerlay" userId="788c5abe-e2cc-4090-b3ae-bc38527ad118" providerId="ADAL" clId="{F3C2086B-1859-4EE0-B388-706A26F568A4}" dt="2023-01-19T15:18:46.725" v="107" actId="478"/>
          <ac:spMkLst>
            <pc:docMk/>
            <pc:sldMk cId="1750522253" sldId="304"/>
            <ac:spMk id="4" creationId="{7EF7B13F-67D9-EDCC-BF85-A8B551801810}"/>
          </ac:spMkLst>
        </pc:spChg>
        <pc:spChg chg="add mod">
          <ac:chgData name="Monish Nerlay" userId="788c5abe-e2cc-4090-b3ae-bc38527ad118" providerId="ADAL" clId="{F3C2086B-1859-4EE0-B388-706A26F568A4}" dt="2023-01-19T15:19:24.128" v="136" actId="20577"/>
          <ac:spMkLst>
            <pc:docMk/>
            <pc:sldMk cId="1750522253" sldId="304"/>
            <ac:spMk id="5" creationId="{234B3A4C-B1A8-23AB-C24F-3B9170F226B0}"/>
          </ac:spMkLst>
        </pc:spChg>
      </pc:sldChg>
      <pc:sldChg chg="delSp modSp add del mod">
        <pc:chgData name="Monish Nerlay" userId="788c5abe-e2cc-4090-b3ae-bc38527ad118" providerId="ADAL" clId="{F3C2086B-1859-4EE0-B388-706A26F568A4}" dt="2023-01-19T16:26:07.606" v="559" actId="47"/>
        <pc:sldMkLst>
          <pc:docMk/>
          <pc:sldMk cId="0" sldId="305"/>
        </pc:sldMkLst>
        <pc:spChg chg="mod">
          <ac:chgData name="Monish Nerlay" userId="788c5abe-e2cc-4090-b3ae-bc38527ad118" providerId="ADAL" clId="{F3C2086B-1859-4EE0-B388-706A26F568A4}" dt="2023-01-19T15:58:55.253" v="207" actId="255"/>
          <ac:spMkLst>
            <pc:docMk/>
            <pc:sldMk cId="0" sldId="305"/>
            <ac:spMk id="1067" creationId="{00000000-0000-0000-0000-000000000000}"/>
          </ac:spMkLst>
        </pc:spChg>
        <pc:spChg chg="del mod">
          <ac:chgData name="Monish Nerlay" userId="788c5abe-e2cc-4090-b3ae-bc38527ad118" providerId="ADAL" clId="{F3C2086B-1859-4EE0-B388-706A26F568A4}" dt="2023-01-19T16:16:40.274" v="335" actId="478"/>
          <ac:spMkLst>
            <pc:docMk/>
            <pc:sldMk cId="0" sldId="305"/>
            <ac:spMk id="1317" creationId="{00000000-0000-0000-0000-000000000000}"/>
          </ac:spMkLst>
        </pc:spChg>
        <pc:spChg chg="mod">
          <ac:chgData name="Monish Nerlay" userId="788c5abe-e2cc-4090-b3ae-bc38527ad118" providerId="ADAL" clId="{F3C2086B-1859-4EE0-B388-706A26F568A4}" dt="2023-01-19T15:50:22.145" v="187" actId="6549"/>
          <ac:spMkLst>
            <pc:docMk/>
            <pc:sldMk cId="0" sldId="305"/>
            <ac:spMk id="1319" creationId="{00000000-0000-0000-0000-000000000000}"/>
          </ac:spMkLst>
        </pc:spChg>
      </pc:sldChg>
      <pc:sldChg chg="addSp delSp modSp new del mod">
        <pc:chgData name="Monish Nerlay" userId="788c5abe-e2cc-4090-b3ae-bc38527ad118" providerId="ADAL" clId="{F3C2086B-1859-4EE0-B388-706A26F568A4}" dt="2023-01-20T04:56:46.352" v="1192" actId="47"/>
        <pc:sldMkLst>
          <pc:docMk/>
          <pc:sldMk cId="571256266" sldId="305"/>
        </pc:sldMkLst>
        <pc:spChg chg="del">
          <ac:chgData name="Monish Nerlay" userId="788c5abe-e2cc-4090-b3ae-bc38527ad118" providerId="ADAL" clId="{F3C2086B-1859-4EE0-B388-706A26F568A4}" dt="2023-01-20T04:42:59.212" v="1006"/>
          <ac:spMkLst>
            <pc:docMk/>
            <pc:sldMk cId="571256266" sldId="305"/>
            <ac:spMk id="2" creationId="{056E45D9-7EE9-F999-8986-16A1F39C9D36}"/>
          </ac:spMkLst>
        </pc:spChg>
        <pc:spChg chg="del">
          <ac:chgData name="Monish Nerlay" userId="788c5abe-e2cc-4090-b3ae-bc38527ad118" providerId="ADAL" clId="{F3C2086B-1859-4EE0-B388-706A26F568A4}" dt="2023-01-20T04:43:12.117" v="1008" actId="478"/>
          <ac:spMkLst>
            <pc:docMk/>
            <pc:sldMk cId="571256266" sldId="305"/>
            <ac:spMk id="3" creationId="{464B7F65-5186-C64B-4847-26DC0BEEFEDA}"/>
          </ac:spMkLst>
        </pc:spChg>
        <pc:spChg chg="add mod">
          <ac:chgData name="Monish Nerlay" userId="788c5abe-e2cc-4090-b3ae-bc38527ad118" providerId="ADAL" clId="{F3C2086B-1859-4EE0-B388-706A26F568A4}" dt="2023-01-20T04:43:08.333" v="1007" actId="255"/>
          <ac:spMkLst>
            <pc:docMk/>
            <pc:sldMk cId="571256266" sldId="305"/>
            <ac:spMk id="5" creationId="{2E653484-B3E3-EE97-143F-A79E1D4819CB}"/>
          </ac:spMkLst>
        </pc:spChg>
      </pc:sldChg>
      <pc:sldChg chg="new del">
        <pc:chgData name="Monish Nerlay" userId="788c5abe-e2cc-4090-b3ae-bc38527ad118" providerId="ADAL" clId="{F3C2086B-1859-4EE0-B388-706A26F568A4}" dt="2023-01-20T05:16:31.708" v="1607" actId="47"/>
        <pc:sldMkLst>
          <pc:docMk/>
          <pc:sldMk cId="1338614472" sldId="305"/>
        </pc:sldMkLst>
      </pc:sldChg>
      <pc:sldMasterChg chg="delSldLayout">
        <pc:chgData name="Monish Nerlay" userId="788c5abe-e2cc-4090-b3ae-bc38527ad118" providerId="ADAL" clId="{F3C2086B-1859-4EE0-B388-706A26F568A4}" dt="2023-01-20T05:02:17.474" v="1257" actId="47"/>
        <pc:sldMasterMkLst>
          <pc:docMk/>
          <pc:sldMasterMk cId="0" sldId="2147483674"/>
        </pc:sldMasterMkLst>
        <pc:sldLayoutChg chg="del">
          <pc:chgData name="Monish Nerlay" userId="788c5abe-e2cc-4090-b3ae-bc38527ad118" providerId="ADAL" clId="{F3C2086B-1859-4EE0-B388-706A26F568A4}" dt="2023-01-19T15:14:50.063" v="63" actId="47"/>
          <pc:sldLayoutMkLst>
            <pc:docMk/>
            <pc:sldMasterMk cId="0" sldId="2147483674"/>
            <pc:sldLayoutMk cId="0" sldId="2147483649"/>
          </pc:sldLayoutMkLst>
        </pc:sldLayoutChg>
        <pc:sldLayoutChg chg="del">
          <pc:chgData name="Monish Nerlay" userId="788c5abe-e2cc-4090-b3ae-bc38527ad118" providerId="ADAL" clId="{F3C2086B-1859-4EE0-B388-706A26F568A4}" dt="2023-01-20T05:01:33.720" v="1253" actId="47"/>
          <pc:sldLayoutMkLst>
            <pc:docMk/>
            <pc:sldMasterMk cId="0" sldId="2147483674"/>
            <pc:sldLayoutMk cId="0" sldId="2147483651"/>
          </pc:sldLayoutMkLst>
        </pc:sldLayoutChg>
        <pc:sldLayoutChg chg="del">
          <pc:chgData name="Monish Nerlay" userId="788c5abe-e2cc-4090-b3ae-bc38527ad118" providerId="ADAL" clId="{F3C2086B-1859-4EE0-B388-706A26F568A4}" dt="2023-01-20T05:02:17.474" v="1257" actId="47"/>
          <pc:sldLayoutMkLst>
            <pc:docMk/>
            <pc:sldMasterMk cId="0" sldId="2147483674"/>
            <pc:sldLayoutMk cId="0" sldId="2147483652"/>
          </pc:sldLayoutMkLst>
        </pc:sldLayoutChg>
        <pc:sldLayoutChg chg="del">
          <pc:chgData name="Monish Nerlay" userId="788c5abe-e2cc-4090-b3ae-bc38527ad118" providerId="ADAL" clId="{F3C2086B-1859-4EE0-B388-706A26F568A4}" dt="2023-01-19T15:14:51.319" v="64" actId="47"/>
          <pc:sldLayoutMkLst>
            <pc:docMk/>
            <pc:sldMasterMk cId="0" sldId="2147483674"/>
            <pc:sldLayoutMk cId="0" sldId="2147483653"/>
          </pc:sldLayoutMkLst>
        </pc:sldLayoutChg>
        <pc:sldLayoutChg chg="del">
          <pc:chgData name="Monish Nerlay" userId="788c5abe-e2cc-4090-b3ae-bc38527ad118" providerId="ADAL" clId="{F3C2086B-1859-4EE0-B388-706A26F568A4}" dt="2023-01-19T15:14:54.938" v="68" actId="47"/>
          <pc:sldLayoutMkLst>
            <pc:docMk/>
            <pc:sldMasterMk cId="0" sldId="2147483674"/>
            <pc:sldLayoutMk cId="0" sldId="2147483654"/>
          </pc:sldLayoutMkLst>
        </pc:sldLayoutChg>
        <pc:sldLayoutChg chg="del">
          <pc:chgData name="Monish Nerlay" userId="788c5abe-e2cc-4090-b3ae-bc38527ad118" providerId="ADAL" clId="{F3C2086B-1859-4EE0-B388-706A26F568A4}" dt="2023-01-19T15:14:47.914" v="62" actId="47"/>
          <pc:sldLayoutMkLst>
            <pc:docMk/>
            <pc:sldMasterMk cId="0" sldId="2147483674"/>
            <pc:sldLayoutMk cId="0" sldId="2147483655"/>
          </pc:sldLayoutMkLst>
        </pc:sldLayoutChg>
        <pc:sldLayoutChg chg="del">
          <pc:chgData name="Monish Nerlay" userId="788c5abe-e2cc-4090-b3ae-bc38527ad118" providerId="ADAL" clId="{F3C2086B-1859-4EE0-B388-706A26F568A4}" dt="2023-01-19T15:14:59.064" v="70" actId="47"/>
          <pc:sldLayoutMkLst>
            <pc:docMk/>
            <pc:sldMasterMk cId="0" sldId="2147483674"/>
            <pc:sldLayoutMk cId="0" sldId="2147483656"/>
          </pc:sldLayoutMkLst>
        </pc:sldLayoutChg>
        <pc:sldLayoutChg chg="del">
          <pc:chgData name="Monish Nerlay" userId="788c5abe-e2cc-4090-b3ae-bc38527ad118" providerId="ADAL" clId="{F3C2086B-1859-4EE0-B388-706A26F568A4}" dt="2023-01-19T15:15:10.489" v="71" actId="47"/>
          <pc:sldLayoutMkLst>
            <pc:docMk/>
            <pc:sldMasterMk cId="0" sldId="2147483674"/>
            <pc:sldLayoutMk cId="0" sldId="2147483657"/>
          </pc:sldLayoutMkLst>
        </pc:sldLayoutChg>
        <pc:sldLayoutChg chg="del">
          <pc:chgData name="Monish Nerlay" userId="788c5abe-e2cc-4090-b3ae-bc38527ad118" providerId="ADAL" clId="{F3C2086B-1859-4EE0-B388-706A26F568A4}" dt="2023-01-19T15:14:45.888" v="61" actId="47"/>
          <pc:sldLayoutMkLst>
            <pc:docMk/>
            <pc:sldMasterMk cId="0" sldId="2147483674"/>
            <pc:sldLayoutMk cId="0" sldId="2147483659"/>
          </pc:sldLayoutMkLst>
        </pc:sldLayoutChg>
        <pc:sldLayoutChg chg="del">
          <pc:chgData name="Monish Nerlay" userId="788c5abe-e2cc-4090-b3ae-bc38527ad118" providerId="ADAL" clId="{F3C2086B-1859-4EE0-B388-706A26F568A4}" dt="2023-01-19T15:14:55.886" v="69" actId="47"/>
          <pc:sldLayoutMkLst>
            <pc:docMk/>
            <pc:sldMasterMk cId="0" sldId="2147483674"/>
            <pc:sldLayoutMk cId="0" sldId="2147483660"/>
          </pc:sldLayoutMkLst>
        </pc:sldLayoutChg>
        <pc:sldLayoutChg chg="del">
          <pc:chgData name="Monish Nerlay" userId="788c5abe-e2cc-4090-b3ae-bc38527ad118" providerId="ADAL" clId="{F3C2086B-1859-4EE0-B388-706A26F568A4}" dt="2023-01-19T15:14:54.267" v="67" actId="47"/>
          <pc:sldLayoutMkLst>
            <pc:docMk/>
            <pc:sldMasterMk cId="0" sldId="2147483674"/>
            <pc:sldLayoutMk cId="0" sldId="2147483662"/>
          </pc:sldLayoutMkLst>
        </pc:sldLayoutChg>
        <pc:sldLayoutChg chg="del">
          <pc:chgData name="Monish Nerlay" userId="788c5abe-e2cc-4090-b3ae-bc38527ad118" providerId="ADAL" clId="{F3C2086B-1859-4EE0-B388-706A26F568A4}" dt="2023-01-19T15:15:27.519" v="76" actId="47"/>
          <pc:sldLayoutMkLst>
            <pc:docMk/>
            <pc:sldMasterMk cId="0" sldId="2147483674"/>
            <pc:sldLayoutMk cId="0" sldId="2147483664"/>
          </pc:sldLayoutMkLst>
        </pc:sldLayoutChg>
        <pc:sldLayoutChg chg="del">
          <pc:chgData name="Monish Nerlay" userId="788c5abe-e2cc-4090-b3ae-bc38527ad118" providerId="ADAL" clId="{F3C2086B-1859-4EE0-B388-706A26F568A4}" dt="2023-01-19T15:15:22.810" v="74" actId="47"/>
          <pc:sldLayoutMkLst>
            <pc:docMk/>
            <pc:sldMasterMk cId="0" sldId="2147483674"/>
            <pc:sldLayoutMk cId="0" sldId="2147483665"/>
          </pc:sldLayoutMkLst>
        </pc:sldLayoutChg>
        <pc:sldLayoutChg chg="del">
          <pc:chgData name="Monish Nerlay" userId="788c5abe-e2cc-4090-b3ae-bc38527ad118" providerId="ADAL" clId="{F3C2086B-1859-4EE0-B388-706A26F568A4}" dt="2023-01-19T15:15:12.910" v="72" actId="47"/>
          <pc:sldLayoutMkLst>
            <pc:docMk/>
            <pc:sldMasterMk cId="0" sldId="2147483674"/>
            <pc:sldLayoutMk cId="0" sldId="2147483666"/>
          </pc:sldLayoutMkLst>
        </pc:sldLayoutChg>
        <pc:sldLayoutChg chg="del">
          <pc:chgData name="Monish Nerlay" userId="788c5abe-e2cc-4090-b3ae-bc38527ad118" providerId="ADAL" clId="{F3C2086B-1859-4EE0-B388-706A26F568A4}" dt="2023-01-20T05:02:11.909" v="1256" actId="47"/>
          <pc:sldLayoutMkLst>
            <pc:docMk/>
            <pc:sldMasterMk cId="0" sldId="2147483674"/>
            <pc:sldLayoutMk cId="0" sldId="2147483667"/>
          </pc:sldLayoutMkLst>
        </pc:sldLayoutChg>
        <pc:sldLayoutChg chg="del">
          <pc:chgData name="Monish Nerlay" userId="788c5abe-e2cc-4090-b3ae-bc38527ad118" providerId="ADAL" clId="{F3C2086B-1859-4EE0-B388-706A26F568A4}" dt="2023-01-20T05:01:31.143" v="1251" actId="47"/>
          <pc:sldLayoutMkLst>
            <pc:docMk/>
            <pc:sldMasterMk cId="0" sldId="2147483674"/>
            <pc:sldLayoutMk cId="0" sldId="2147483668"/>
          </pc:sldLayoutMkLst>
        </pc:sldLayoutChg>
      </pc:sldMasterChg>
      <pc:sldMasterChg chg="del delSldLayout">
        <pc:chgData name="Monish Nerlay" userId="788c5abe-e2cc-4090-b3ae-bc38527ad118" providerId="ADAL" clId="{F3C2086B-1859-4EE0-B388-706A26F568A4}" dt="2023-01-20T05:02:59.102" v="1275" actId="47"/>
        <pc:sldMasterMkLst>
          <pc:docMk/>
          <pc:sldMasterMk cId="0" sldId="2147483675"/>
        </pc:sldMasterMkLst>
        <pc:sldLayoutChg chg="del">
          <pc:chgData name="Monish Nerlay" userId="788c5abe-e2cc-4090-b3ae-bc38527ad118" providerId="ADAL" clId="{F3C2086B-1859-4EE0-B388-706A26F568A4}" dt="2023-01-20T05:02:59.102" v="1275" actId="47"/>
          <pc:sldLayoutMkLst>
            <pc:docMk/>
            <pc:sldMasterMk cId="0" sldId="2147483675"/>
            <pc:sldLayoutMk cId="0" sldId="2147483672"/>
          </pc:sldLayoutMkLst>
        </pc:sldLayoutChg>
        <pc:sldLayoutChg chg="del">
          <pc:chgData name="Monish Nerlay" userId="788c5abe-e2cc-4090-b3ae-bc38527ad118" providerId="ADAL" clId="{F3C2086B-1859-4EE0-B388-706A26F568A4}" dt="2023-01-20T05:02:44.271" v="1268" actId="47"/>
          <pc:sldLayoutMkLst>
            <pc:docMk/>
            <pc:sldMasterMk cId="0" sldId="2147483675"/>
            <pc:sldLayoutMk cId="0" sldId="2147483673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435257d440_0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435257d440_0_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142b7573a04_0_7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142b7573a04_0_7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g142b7573a04_0_8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6" name="Google Shape;1156;g142b7573a04_0_8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g142b7573a04_0_8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7" name="Google Shape;1187;g142b7573a04_0_8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Google Shape;1199;g142dfc89bed_1_4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0" name="Google Shape;1200;g142dfc89bed_1_4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hyperlink" Target="http://bit.ly/2TtBDfr" TargetMode="Externa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5121" y="1650663"/>
            <a:ext cx="7713600" cy="147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7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5279" y="3046738"/>
            <a:ext cx="7713600" cy="44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620700" y="443850"/>
            <a:ext cx="7902600" cy="42558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354585" y="329635"/>
            <a:ext cx="723700" cy="7237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" name="Google Shape;13;p2"/>
          <p:cNvGrpSpPr/>
          <p:nvPr/>
        </p:nvGrpSpPr>
        <p:grpSpPr>
          <a:xfrm rot="-899960">
            <a:off x="1034875" y="3539423"/>
            <a:ext cx="839648" cy="853826"/>
            <a:chOff x="1028300" y="3370150"/>
            <a:chExt cx="839673" cy="853851"/>
          </a:xfrm>
        </p:grpSpPr>
        <p:sp>
          <p:nvSpPr>
            <p:cNvPr id="14" name="Google Shape;14;p2"/>
            <p:cNvSpPr/>
            <p:nvPr/>
          </p:nvSpPr>
          <p:spPr>
            <a:xfrm>
              <a:off x="1039622" y="3395650"/>
              <a:ext cx="828351" cy="828351"/>
            </a:xfrm>
            <a:custGeom>
              <a:avLst/>
              <a:gdLst/>
              <a:ahLst/>
              <a:cxnLst/>
              <a:rect l="l" t="t" r="r" b="b"/>
              <a:pathLst>
                <a:path w="23486" h="23486" extrusionOk="0">
                  <a:moveTo>
                    <a:pt x="22236" y="14008"/>
                  </a:moveTo>
                  <a:cubicBezTo>
                    <a:pt x="20985" y="19803"/>
                    <a:pt x="15273" y="23486"/>
                    <a:pt x="9478" y="22236"/>
                  </a:cubicBezTo>
                  <a:cubicBezTo>
                    <a:pt x="3683" y="20985"/>
                    <a:pt x="1" y="15273"/>
                    <a:pt x="1252" y="9478"/>
                  </a:cubicBezTo>
                  <a:cubicBezTo>
                    <a:pt x="2503" y="3684"/>
                    <a:pt x="8215" y="1"/>
                    <a:pt x="14008" y="1252"/>
                  </a:cubicBezTo>
                  <a:cubicBezTo>
                    <a:pt x="19803" y="2502"/>
                    <a:pt x="23486" y="8213"/>
                    <a:pt x="22236" y="1400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028300" y="3370150"/>
              <a:ext cx="819957" cy="770896"/>
            </a:xfrm>
            <a:custGeom>
              <a:avLst/>
              <a:gdLst/>
              <a:ahLst/>
              <a:cxnLst/>
              <a:rect l="l" t="t" r="r" b="b"/>
              <a:pathLst>
                <a:path w="23248" h="21857" extrusionOk="0">
                  <a:moveTo>
                    <a:pt x="11285" y="385"/>
                  </a:moveTo>
                  <a:cubicBezTo>
                    <a:pt x="12031" y="385"/>
                    <a:pt x="12784" y="467"/>
                    <a:pt x="13521" y="625"/>
                  </a:cubicBezTo>
                  <a:cubicBezTo>
                    <a:pt x="19201" y="1852"/>
                    <a:pt x="22826" y="7472"/>
                    <a:pt x="21600" y="13153"/>
                  </a:cubicBezTo>
                  <a:cubicBezTo>
                    <a:pt x="20559" y="17973"/>
                    <a:pt x="16230" y="21472"/>
                    <a:pt x="11306" y="21472"/>
                  </a:cubicBezTo>
                  <a:cubicBezTo>
                    <a:pt x="10559" y="21472"/>
                    <a:pt x="9807" y="21393"/>
                    <a:pt x="9072" y="21232"/>
                  </a:cubicBezTo>
                  <a:cubicBezTo>
                    <a:pt x="6319" y="20638"/>
                    <a:pt x="3964" y="19008"/>
                    <a:pt x="2438" y="16642"/>
                  </a:cubicBezTo>
                  <a:cubicBezTo>
                    <a:pt x="910" y="14275"/>
                    <a:pt x="397" y="11457"/>
                    <a:pt x="991" y="8704"/>
                  </a:cubicBezTo>
                  <a:cubicBezTo>
                    <a:pt x="2033" y="3884"/>
                    <a:pt x="6362" y="385"/>
                    <a:pt x="11285" y="385"/>
                  </a:cubicBezTo>
                  <a:close/>
                  <a:moveTo>
                    <a:pt x="11285" y="0"/>
                  </a:moveTo>
                  <a:cubicBezTo>
                    <a:pt x="6182" y="0"/>
                    <a:pt x="1695" y="3627"/>
                    <a:pt x="616" y="8623"/>
                  </a:cubicBezTo>
                  <a:cubicBezTo>
                    <a:pt x="0" y="11476"/>
                    <a:pt x="532" y="14397"/>
                    <a:pt x="2113" y="16851"/>
                  </a:cubicBezTo>
                  <a:cubicBezTo>
                    <a:pt x="3695" y="19304"/>
                    <a:pt x="6138" y="20992"/>
                    <a:pt x="8989" y="21609"/>
                  </a:cubicBezTo>
                  <a:cubicBezTo>
                    <a:pt x="9753" y="21774"/>
                    <a:pt x="10532" y="21857"/>
                    <a:pt x="11306" y="21857"/>
                  </a:cubicBezTo>
                  <a:cubicBezTo>
                    <a:pt x="16410" y="21857"/>
                    <a:pt x="20898" y="18230"/>
                    <a:pt x="21975" y="13234"/>
                  </a:cubicBezTo>
                  <a:cubicBezTo>
                    <a:pt x="23248" y="7345"/>
                    <a:pt x="19491" y="1521"/>
                    <a:pt x="13602" y="248"/>
                  </a:cubicBezTo>
                  <a:cubicBezTo>
                    <a:pt x="12838" y="84"/>
                    <a:pt x="12060" y="0"/>
                    <a:pt x="112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247612" y="3754840"/>
              <a:ext cx="71598" cy="125632"/>
            </a:xfrm>
            <a:custGeom>
              <a:avLst/>
              <a:gdLst/>
              <a:ahLst/>
              <a:cxnLst/>
              <a:rect l="l" t="t" r="r" b="b"/>
              <a:pathLst>
                <a:path w="2030" h="3562" extrusionOk="0">
                  <a:moveTo>
                    <a:pt x="664" y="0"/>
                  </a:moveTo>
                  <a:lnTo>
                    <a:pt x="1" y="3287"/>
                  </a:lnTo>
                  <a:lnTo>
                    <a:pt x="1368" y="3561"/>
                  </a:lnTo>
                  <a:lnTo>
                    <a:pt x="2030" y="277"/>
                  </a:lnTo>
                  <a:lnTo>
                    <a:pt x="66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578096" y="3748632"/>
              <a:ext cx="82497" cy="75760"/>
            </a:xfrm>
            <a:custGeom>
              <a:avLst/>
              <a:gdLst/>
              <a:ahLst/>
              <a:cxnLst/>
              <a:rect l="l" t="t" r="r" b="b"/>
              <a:pathLst>
                <a:path w="2339" h="2148" extrusionOk="0">
                  <a:moveTo>
                    <a:pt x="1169" y="1"/>
                  </a:moveTo>
                  <a:cubicBezTo>
                    <a:pt x="669" y="1"/>
                    <a:pt x="220" y="352"/>
                    <a:pt x="118" y="861"/>
                  </a:cubicBezTo>
                  <a:cubicBezTo>
                    <a:pt x="0" y="1443"/>
                    <a:pt x="377" y="2010"/>
                    <a:pt x="958" y="2126"/>
                  </a:cubicBezTo>
                  <a:cubicBezTo>
                    <a:pt x="1029" y="2140"/>
                    <a:pt x="1100" y="2147"/>
                    <a:pt x="1169" y="2147"/>
                  </a:cubicBezTo>
                  <a:cubicBezTo>
                    <a:pt x="1670" y="2147"/>
                    <a:pt x="2119" y="1796"/>
                    <a:pt x="2221" y="1287"/>
                  </a:cubicBezTo>
                  <a:cubicBezTo>
                    <a:pt x="2339" y="704"/>
                    <a:pt x="1961" y="140"/>
                    <a:pt x="1381" y="22"/>
                  </a:cubicBezTo>
                  <a:cubicBezTo>
                    <a:pt x="1310" y="8"/>
                    <a:pt x="1239" y="1"/>
                    <a:pt x="11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316107" y="3654074"/>
              <a:ext cx="328575" cy="264313"/>
            </a:xfrm>
            <a:custGeom>
              <a:avLst/>
              <a:gdLst/>
              <a:ahLst/>
              <a:cxnLst/>
              <a:rect l="l" t="t" r="r" b="b"/>
              <a:pathLst>
                <a:path w="9316" h="7494" extrusionOk="0">
                  <a:moveTo>
                    <a:pt x="9316" y="1"/>
                  </a:moveTo>
                  <a:lnTo>
                    <a:pt x="600" y="598"/>
                  </a:lnTo>
                  <a:lnTo>
                    <a:pt x="1" y="3569"/>
                  </a:lnTo>
                  <a:lnTo>
                    <a:pt x="7805" y="7494"/>
                  </a:lnTo>
                  <a:lnTo>
                    <a:pt x="931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211530" y="3662327"/>
              <a:ext cx="125702" cy="117661"/>
            </a:xfrm>
            <a:custGeom>
              <a:avLst/>
              <a:gdLst/>
              <a:ahLst/>
              <a:cxnLst/>
              <a:rect l="l" t="t" r="r" b="b"/>
              <a:pathLst>
                <a:path w="3564" h="3336" extrusionOk="0">
                  <a:moveTo>
                    <a:pt x="1665" y="1"/>
                  </a:moveTo>
                  <a:cubicBezTo>
                    <a:pt x="952" y="1"/>
                    <a:pt x="315" y="503"/>
                    <a:pt x="169" y="1229"/>
                  </a:cubicBezTo>
                  <a:cubicBezTo>
                    <a:pt x="1" y="2057"/>
                    <a:pt x="538" y="2863"/>
                    <a:pt x="1366" y="3030"/>
                  </a:cubicBezTo>
                  <a:cubicBezTo>
                    <a:pt x="1436" y="3043"/>
                    <a:pt x="1507" y="3051"/>
                    <a:pt x="1577" y="3055"/>
                  </a:cubicBezTo>
                  <a:lnTo>
                    <a:pt x="2966" y="3335"/>
                  </a:lnTo>
                  <a:lnTo>
                    <a:pt x="3564" y="368"/>
                  </a:lnTo>
                  <a:lnTo>
                    <a:pt x="2175" y="90"/>
                  </a:lnTo>
                  <a:cubicBezTo>
                    <a:pt x="2109" y="66"/>
                    <a:pt x="2041" y="45"/>
                    <a:pt x="1970" y="32"/>
                  </a:cubicBezTo>
                  <a:cubicBezTo>
                    <a:pt x="1867" y="11"/>
                    <a:pt x="1765" y="1"/>
                    <a:pt x="16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364286" y="3689943"/>
              <a:ext cx="211161" cy="29697"/>
            </a:xfrm>
            <a:custGeom>
              <a:avLst/>
              <a:gdLst/>
              <a:ahLst/>
              <a:cxnLst/>
              <a:rect l="l" t="t" r="r" b="b"/>
              <a:pathLst>
                <a:path w="5987" h="842" extrusionOk="0">
                  <a:moveTo>
                    <a:pt x="5697" y="0"/>
                  </a:moveTo>
                  <a:cubicBezTo>
                    <a:pt x="5691" y="0"/>
                    <a:pt x="5684" y="1"/>
                    <a:pt x="5677" y="1"/>
                  </a:cubicBezTo>
                  <a:cubicBezTo>
                    <a:pt x="3888" y="121"/>
                    <a:pt x="2099" y="239"/>
                    <a:pt x="310" y="359"/>
                  </a:cubicBezTo>
                  <a:cubicBezTo>
                    <a:pt x="8" y="378"/>
                    <a:pt x="1" y="841"/>
                    <a:pt x="292" y="841"/>
                  </a:cubicBezTo>
                  <a:cubicBezTo>
                    <a:pt x="298" y="841"/>
                    <a:pt x="304" y="841"/>
                    <a:pt x="310" y="840"/>
                  </a:cubicBezTo>
                  <a:cubicBezTo>
                    <a:pt x="2099" y="721"/>
                    <a:pt x="3888" y="601"/>
                    <a:pt x="5677" y="483"/>
                  </a:cubicBezTo>
                  <a:cubicBezTo>
                    <a:pt x="5978" y="462"/>
                    <a:pt x="5987" y="0"/>
                    <a:pt x="56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 rot="4931153">
            <a:off x="1573459" y="4168216"/>
            <a:ext cx="284643" cy="245568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 flipH="1">
            <a:off x="312780" y="484848"/>
            <a:ext cx="1103587" cy="773795"/>
            <a:chOff x="2757950" y="732838"/>
            <a:chExt cx="1144800" cy="802775"/>
          </a:xfrm>
        </p:grpSpPr>
        <p:sp>
          <p:nvSpPr>
            <p:cNvPr id="23" name="Google Shape;23;p2"/>
            <p:cNvSpPr/>
            <p:nvPr/>
          </p:nvSpPr>
          <p:spPr>
            <a:xfrm>
              <a:off x="3723175" y="916638"/>
              <a:ext cx="179575" cy="236875"/>
            </a:xfrm>
            <a:custGeom>
              <a:avLst/>
              <a:gdLst/>
              <a:ahLst/>
              <a:cxnLst/>
              <a:rect l="l" t="t" r="r" b="b"/>
              <a:pathLst>
                <a:path w="7183" h="9475" extrusionOk="0">
                  <a:moveTo>
                    <a:pt x="3264" y="1"/>
                  </a:moveTo>
                  <a:lnTo>
                    <a:pt x="1" y="1629"/>
                  </a:lnTo>
                  <a:lnTo>
                    <a:pt x="3921" y="9475"/>
                  </a:lnTo>
                  <a:lnTo>
                    <a:pt x="7182" y="7846"/>
                  </a:lnTo>
                  <a:lnTo>
                    <a:pt x="32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093800" y="1083113"/>
              <a:ext cx="160250" cy="140475"/>
            </a:xfrm>
            <a:custGeom>
              <a:avLst/>
              <a:gdLst/>
              <a:ahLst/>
              <a:cxnLst/>
              <a:rect l="l" t="t" r="r" b="b"/>
              <a:pathLst>
                <a:path w="6410" h="5619" extrusionOk="0">
                  <a:moveTo>
                    <a:pt x="3202" y="1"/>
                  </a:moveTo>
                  <a:cubicBezTo>
                    <a:pt x="2780" y="1"/>
                    <a:pt x="2352" y="96"/>
                    <a:pt x="1950" y="297"/>
                  </a:cubicBezTo>
                  <a:cubicBezTo>
                    <a:pt x="563" y="990"/>
                    <a:pt x="0" y="2676"/>
                    <a:pt x="692" y="4065"/>
                  </a:cubicBezTo>
                  <a:cubicBezTo>
                    <a:pt x="1185" y="5049"/>
                    <a:pt x="2178" y="5618"/>
                    <a:pt x="3208" y="5618"/>
                  </a:cubicBezTo>
                  <a:cubicBezTo>
                    <a:pt x="3630" y="5618"/>
                    <a:pt x="4058" y="5523"/>
                    <a:pt x="4460" y="5322"/>
                  </a:cubicBezTo>
                  <a:cubicBezTo>
                    <a:pt x="5847" y="4628"/>
                    <a:pt x="6410" y="2941"/>
                    <a:pt x="5718" y="1554"/>
                  </a:cubicBezTo>
                  <a:cubicBezTo>
                    <a:pt x="5225" y="570"/>
                    <a:pt x="4232" y="1"/>
                    <a:pt x="32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064350" y="805913"/>
              <a:ext cx="671825" cy="570025"/>
            </a:xfrm>
            <a:custGeom>
              <a:avLst/>
              <a:gdLst/>
              <a:ahLst/>
              <a:cxnLst/>
              <a:rect l="l" t="t" r="r" b="b"/>
              <a:pathLst>
                <a:path w="26873" h="22801" extrusionOk="0">
                  <a:moveTo>
                    <a:pt x="23327" y="0"/>
                  </a:moveTo>
                  <a:lnTo>
                    <a:pt x="0" y="4906"/>
                  </a:lnTo>
                  <a:lnTo>
                    <a:pt x="8942" y="22801"/>
                  </a:lnTo>
                  <a:lnTo>
                    <a:pt x="26872" y="7093"/>
                  </a:lnTo>
                  <a:lnTo>
                    <a:pt x="233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647600" y="732838"/>
              <a:ext cx="253850" cy="250475"/>
            </a:xfrm>
            <a:custGeom>
              <a:avLst/>
              <a:gdLst/>
              <a:ahLst/>
              <a:cxnLst/>
              <a:rect l="l" t="t" r="r" b="b"/>
              <a:pathLst>
                <a:path w="10154" h="10019" extrusionOk="0">
                  <a:moveTo>
                    <a:pt x="2" y="2933"/>
                  </a:moveTo>
                  <a:lnTo>
                    <a:pt x="3320" y="1276"/>
                  </a:lnTo>
                  <a:cubicBezTo>
                    <a:pt x="3470" y="1173"/>
                    <a:pt x="3627" y="1074"/>
                    <a:pt x="3795" y="989"/>
                  </a:cubicBezTo>
                  <a:cubicBezTo>
                    <a:pt x="5772" y="1"/>
                    <a:pt x="8176" y="804"/>
                    <a:pt x="9165" y="2780"/>
                  </a:cubicBezTo>
                  <a:cubicBezTo>
                    <a:pt x="10153" y="4759"/>
                    <a:pt x="9350" y="7163"/>
                    <a:pt x="7374" y="8152"/>
                  </a:cubicBezTo>
                  <a:cubicBezTo>
                    <a:pt x="7205" y="8235"/>
                    <a:pt x="7033" y="8301"/>
                    <a:pt x="6859" y="8361"/>
                  </a:cubicBezTo>
                  <a:lnTo>
                    <a:pt x="3542" y="10018"/>
                  </a:lnTo>
                  <a:lnTo>
                    <a:pt x="0" y="293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2757950" y="1058413"/>
              <a:ext cx="278750" cy="52650"/>
            </a:xfrm>
            <a:custGeom>
              <a:avLst/>
              <a:gdLst/>
              <a:ahLst/>
              <a:cxnLst/>
              <a:rect l="l" t="t" r="r" b="b"/>
              <a:pathLst>
                <a:path w="11150" h="2106" extrusionOk="0">
                  <a:moveTo>
                    <a:pt x="386" y="1"/>
                  </a:moveTo>
                  <a:lnTo>
                    <a:pt x="1" y="2105"/>
                  </a:lnTo>
                  <a:lnTo>
                    <a:pt x="11150" y="1757"/>
                  </a:lnTo>
                  <a:lnTo>
                    <a:pt x="3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2767575" y="1182163"/>
              <a:ext cx="278175" cy="105100"/>
            </a:xfrm>
            <a:custGeom>
              <a:avLst/>
              <a:gdLst/>
              <a:ahLst/>
              <a:cxnLst/>
              <a:rect l="l" t="t" r="r" b="b"/>
              <a:pathLst>
                <a:path w="11127" h="4204" extrusionOk="0">
                  <a:moveTo>
                    <a:pt x="11126" y="1"/>
                  </a:moveTo>
                  <a:lnTo>
                    <a:pt x="1" y="2256"/>
                  </a:lnTo>
                  <a:lnTo>
                    <a:pt x="894" y="4204"/>
                  </a:lnTo>
                  <a:lnTo>
                    <a:pt x="1112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2947650" y="1242788"/>
              <a:ext cx="149875" cy="187650"/>
            </a:xfrm>
            <a:custGeom>
              <a:avLst/>
              <a:gdLst/>
              <a:ahLst/>
              <a:cxnLst/>
              <a:rect l="l" t="t" r="r" b="b"/>
              <a:pathLst>
                <a:path w="5995" h="7506" extrusionOk="0">
                  <a:moveTo>
                    <a:pt x="5995" y="1"/>
                  </a:moveTo>
                  <a:lnTo>
                    <a:pt x="1" y="6552"/>
                  </a:lnTo>
                  <a:lnTo>
                    <a:pt x="2092" y="7506"/>
                  </a:lnTo>
                  <a:lnTo>
                    <a:pt x="599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123375" y="1277613"/>
              <a:ext cx="69275" cy="258000"/>
            </a:xfrm>
            <a:custGeom>
              <a:avLst/>
              <a:gdLst/>
              <a:ahLst/>
              <a:cxnLst/>
              <a:rect l="l" t="t" r="r" b="b"/>
              <a:pathLst>
                <a:path w="2771" h="10320" extrusionOk="0">
                  <a:moveTo>
                    <a:pt x="2299" y="1"/>
                  </a:moveTo>
                  <a:lnTo>
                    <a:pt x="1" y="10320"/>
                  </a:lnTo>
                  <a:lnTo>
                    <a:pt x="2771" y="10320"/>
                  </a:lnTo>
                  <a:lnTo>
                    <a:pt x="22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145900" y="866413"/>
              <a:ext cx="442625" cy="112000"/>
            </a:xfrm>
            <a:custGeom>
              <a:avLst/>
              <a:gdLst/>
              <a:ahLst/>
              <a:cxnLst/>
              <a:rect l="l" t="t" r="r" b="b"/>
              <a:pathLst>
                <a:path w="17705" h="4480" extrusionOk="0">
                  <a:moveTo>
                    <a:pt x="17216" y="0"/>
                  </a:moveTo>
                  <a:cubicBezTo>
                    <a:pt x="17189" y="0"/>
                    <a:pt x="17161" y="3"/>
                    <a:pt x="17132" y="10"/>
                  </a:cubicBezTo>
                  <a:cubicBezTo>
                    <a:pt x="11552" y="1279"/>
                    <a:pt x="5974" y="2551"/>
                    <a:pt x="396" y="3820"/>
                  </a:cubicBezTo>
                  <a:cubicBezTo>
                    <a:pt x="1" y="3910"/>
                    <a:pt x="130" y="4480"/>
                    <a:pt x="491" y="4480"/>
                  </a:cubicBezTo>
                  <a:cubicBezTo>
                    <a:pt x="518" y="4480"/>
                    <a:pt x="545" y="4477"/>
                    <a:pt x="574" y="4470"/>
                  </a:cubicBezTo>
                  <a:cubicBezTo>
                    <a:pt x="6154" y="3199"/>
                    <a:pt x="11732" y="1929"/>
                    <a:pt x="17310" y="658"/>
                  </a:cubicBezTo>
                  <a:cubicBezTo>
                    <a:pt x="17705" y="570"/>
                    <a:pt x="17576" y="0"/>
                    <a:pt x="172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" name="Google Shape;32;p2"/>
          <p:cNvGrpSpPr/>
          <p:nvPr/>
        </p:nvGrpSpPr>
        <p:grpSpPr>
          <a:xfrm>
            <a:off x="7445975" y="394775"/>
            <a:ext cx="819700" cy="773825"/>
            <a:chOff x="7577425" y="634713"/>
            <a:chExt cx="819700" cy="773825"/>
          </a:xfrm>
        </p:grpSpPr>
        <p:sp>
          <p:nvSpPr>
            <p:cNvPr id="33" name="Google Shape;33;p2"/>
            <p:cNvSpPr/>
            <p:nvPr/>
          </p:nvSpPr>
          <p:spPr>
            <a:xfrm>
              <a:off x="7577425" y="634713"/>
              <a:ext cx="773850" cy="773825"/>
            </a:xfrm>
            <a:custGeom>
              <a:avLst/>
              <a:gdLst/>
              <a:ahLst/>
              <a:cxnLst/>
              <a:rect l="l" t="t" r="r" b="b"/>
              <a:pathLst>
                <a:path w="30954" h="30953" extrusionOk="0">
                  <a:moveTo>
                    <a:pt x="8443" y="27068"/>
                  </a:moveTo>
                  <a:cubicBezTo>
                    <a:pt x="2041" y="23184"/>
                    <a:pt x="1" y="14844"/>
                    <a:pt x="3886" y="8444"/>
                  </a:cubicBezTo>
                  <a:cubicBezTo>
                    <a:pt x="7772" y="2041"/>
                    <a:pt x="16111" y="1"/>
                    <a:pt x="22511" y="3887"/>
                  </a:cubicBezTo>
                  <a:cubicBezTo>
                    <a:pt x="28913" y="7773"/>
                    <a:pt x="30954" y="16111"/>
                    <a:pt x="27068" y="22511"/>
                  </a:cubicBezTo>
                  <a:cubicBezTo>
                    <a:pt x="23182" y="28913"/>
                    <a:pt x="14844" y="30952"/>
                    <a:pt x="8443" y="2706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639225" y="669388"/>
              <a:ext cx="757900" cy="690175"/>
            </a:xfrm>
            <a:custGeom>
              <a:avLst/>
              <a:gdLst/>
              <a:ahLst/>
              <a:cxnLst/>
              <a:rect l="l" t="t" r="r" b="b"/>
              <a:pathLst>
                <a:path w="30316" h="27607" extrusionOk="0">
                  <a:moveTo>
                    <a:pt x="15182" y="486"/>
                  </a:moveTo>
                  <a:cubicBezTo>
                    <a:pt x="17588" y="486"/>
                    <a:pt x="19956" y="1144"/>
                    <a:pt x="22066" y="2424"/>
                  </a:cubicBezTo>
                  <a:cubicBezTo>
                    <a:pt x="27393" y="5656"/>
                    <a:pt x="29781" y="12269"/>
                    <a:pt x="27751" y="18145"/>
                  </a:cubicBezTo>
                  <a:cubicBezTo>
                    <a:pt x="27441" y="19037"/>
                    <a:pt x="27035" y="19904"/>
                    <a:pt x="26542" y="20716"/>
                  </a:cubicBezTo>
                  <a:cubicBezTo>
                    <a:pt x="24039" y="24839"/>
                    <a:pt x="19640" y="27120"/>
                    <a:pt x="15137" y="27120"/>
                  </a:cubicBezTo>
                  <a:cubicBezTo>
                    <a:pt x="12784" y="27120"/>
                    <a:pt x="10404" y="26497"/>
                    <a:pt x="8250" y="25190"/>
                  </a:cubicBezTo>
                  <a:cubicBezTo>
                    <a:pt x="2925" y="21958"/>
                    <a:pt x="534" y="15347"/>
                    <a:pt x="2567" y="9469"/>
                  </a:cubicBezTo>
                  <a:cubicBezTo>
                    <a:pt x="2875" y="8577"/>
                    <a:pt x="3281" y="7712"/>
                    <a:pt x="3774" y="6898"/>
                  </a:cubicBezTo>
                  <a:cubicBezTo>
                    <a:pt x="5621" y="3858"/>
                    <a:pt x="8538" y="1718"/>
                    <a:pt x="11994" y="873"/>
                  </a:cubicBezTo>
                  <a:cubicBezTo>
                    <a:pt x="13052" y="614"/>
                    <a:pt x="14121" y="486"/>
                    <a:pt x="15182" y="486"/>
                  </a:cubicBezTo>
                  <a:close/>
                  <a:moveTo>
                    <a:pt x="15181" y="1"/>
                  </a:moveTo>
                  <a:cubicBezTo>
                    <a:pt x="14081" y="1"/>
                    <a:pt x="12974" y="133"/>
                    <a:pt x="11878" y="401"/>
                  </a:cubicBezTo>
                  <a:cubicBezTo>
                    <a:pt x="8298" y="1277"/>
                    <a:pt x="5273" y="3496"/>
                    <a:pt x="3360" y="6647"/>
                  </a:cubicBezTo>
                  <a:cubicBezTo>
                    <a:pt x="2850" y="7490"/>
                    <a:pt x="2426" y="8386"/>
                    <a:pt x="2109" y="9310"/>
                  </a:cubicBezTo>
                  <a:lnTo>
                    <a:pt x="2107" y="9310"/>
                  </a:lnTo>
                  <a:cubicBezTo>
                    <a:pt x="0" y="15403"/>
                    <a:pt x="2478" y="22256"/>
                    <a:pt x="7998" y="25606"/>
                  </a:cubicBezTo>
                  <a:cubicBezTo>
                    <a:pt x="10230" y="26961"/>
                    <a:pt x="12698" y="27606"/>
                    <a:pt x="15136" y="27606"/>
                  </a:cubicBezTo>
                  <a:cubicBezTo>
                    <a:pt x="19803" y="27606"/>
                    <a:pt x="24362" y="25242"/>
                    <a:pt x="26956" y="20968"/>
                  </a:cubicBezTo>
                  <a:cubicBezTo>
                    <a:pt x="27468" y="20124"/>
                    <a:pt x="27890" y="19229"/>
                    <a:pt x="28209" y="18306"/>
                  </a:cubicBezTo>
                  <a:cubicBezTo>
                    <a:pt x="30315" y="12213"/>
                    <a:pt x="27838" y="5360"/>
                    <a:pt x="22319" y="2008"/>
                  </a:cubicBezTo>
                  <a:cubicBezTo>
                    <a:pt x="20132" y="682"/>
                    <a:pt x="17676" y="1"/>
                    <a:pt x="151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000475" y="1069813"/>
              <a:ext cx="74350" cy="165775"/>
            </a:xfrm>
            <a:custGeom>
              <a:avLst/>
              <a:gdLst/>
              <a:ahLst/>
              <a:cxnLst/>
              <a:rect l="l" t="t" r="r" b="b"/>
              <a:pathLst>
                <a:path w="2974" h="6631" extrusionOk="0">
                  <a:moveTo>
                    <a:pt x="1957" y="0"/>
                  </a:moveTo>
                  <a:cubicBezTo>
                    <a:pt x="1520" y="0"/>
                    <a:pt x="1130" y="308"/>
                    <a:pt x="1043" y="753"/>
                  </a:cubicBezTo>
                  <a:lnTo>
                    <a:pt x="101" y="5515"/>
                  </a:lnTo>
                  <a:cubicBezTo>
                    <a:pt x="1" y="6020"/>
                    <a:pt x="330" y="6511"/>
                    <a:pt x="836" y="6612"/>
                  </a:cubicBezTo>
                  <a:cubicBezTo>
                    <a:pt x="898" y="6624"/>
                    <a:pt x="959" y="6630"/>
                    <a:pt x="1019" y="6630"/>
                  </a:cubicBezTo>
                  <a:cubicBezTo>
                    <a:pt x="1455" y="6630"/>
                    <a:pt x="1845" y="6322"/>
                    <a:pt x="1933" y="5877"/>
                  </a:cubicBezTo>
                  <a:lnTo>
                    <a:pt x="2873" y="1115"/>
                  </a:lnTo>
                  <a:cubicBezTo>
                    <a:pt x="2974" y="608"/>
                    <a:pt x="2645" y="119"/>
                    <a:pt x="2140" y="18"/>
                  </a:cubicBezTo>
                  <a:cubicBezTo>
                    <a:pt x="2079" y="6"/>
                    <a:pt x="2017" y="0"/>
                    <a:pt x="19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7846900" y="938838"/>
              <a:ext cx="103600" cy="103650"/>
            </a:xfrm>
            <a:custGeom>
              <a:avLst/>
              <a:gdLst/>
              <a:ahLst/>
              <a:cxnLst/>
              <a:rect l="l" t="t" r="r" b="b"/>
              <a:pathLst>
                <a:path w="4144" h="4146" extrusionOk="0">
                  <a:moveTo>
                    <a:pt x="204" y="1704"/>
                  </a:moveTo>
                  <a:cubicBezTo>
                    <a:pt x="1" y="2735"/>
                    <a:pt x="672" y="3737"/>
                    <a:pt x="1705" y="3940"/>
                  </a:cubicBezTo>
                  <a:cubicBezTo>
                    <a:pt x="2736" y="4145"/>
                    <a:pt x="3738" y="3472"/>
                    <a:pt x="3941" y="2441"/>
                  </a:cubicBezTo>
                  <a:cubicBezTo>
                    <a:pt x="4144" y="1408"/>
                    <a:pt x="3475" y="408"/>
                    <a:pt x="2442" y="203"/>
                  </a:cubicBezTo>
                  <a:cubicBezTo>
                    <a:pt x="1411" y="0"/>
                    <a:pt x="407" y="671"/>
                    <a:pt x="204" y="170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7858600" y="794788"/>
              <a:ext cx="313225" cy="390725"/>
            </a:xfrm>
            <a:custGeom>
              <a:avLst/>
              <a:gdLst/>
              <a:ahLst/>
              <a:cxnLst/>
              <a:rect l="l" t="t" r="r" b="b"/>
              <a:pathLst>
                <a:path w="12529" h="15629" extrusionOk="0">
                  <a:moveTo>
                    <a:pt x="3090" y="0"/>
                  </a:moveTo>
                  <a:lnTo>
                    <a:pt x="1544" y="7814"/>
                  </a:lnTo>
                  <a:lnTo>
                    <a:pt x="1" y="15628"/>
                  </a:lnTo>
                  <a:cubicBezTo>
                    <a:pt x="3934" y="12890"/>
                    <a:pt x="6783" y="12360"/>
                    <a:pt x="8398" y="12360"/>
                  </a:cubicBezTo>
                  <a:cubicBezTo>
                    <a:pt x="9417" y="12360"/>
                    <a:pt x="9945" y="12571"/>
                    <a:pt x="9945" y="12571"/>
                  </a:cubicBezTo>
                  <a:cubicBezTo>
                    <a:pt x="11856" y="11629"/>
                    <a:pt x="12047" y="9890"/>
                    <a:pt x="12047" y="9890"/>
                  </a:cubicBezTo>
                  <a:cubicBezTo>
                    <a:pt x="12047" y="9890"/>
                    <a:pt x="12529" y="8209"/>
                    <a:pt x="11121" y="6611"/>
                  </a:cubicBezTo>
                  <a:cubicBezTo>
                    <a:pt x="11121" y="6611"/>
                    <a:pt x="7322" y="6571"/>
                    <a:pt x="30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073075" y="951838"/>
              <a:ext cx="98750" cy="157175"/>
            </a:xfrm>
            <a:custGeom>
              <a:avLst/>
              <a:gdLst/>
              <a:ahLst/>
              <a:cxnLst/>
              <a:rect l="l" t="t" r="r" b="b"/>
              <a:pathLst>
                <a:path w="3950" h="6287" extrusionOk="0">
                  <a:moveTo>
                    <a:pt x="1530" y="3225"/>
                  </a:moveTo>
                  <a:cubicBezTo>
                    <a:pt x="1530" y="3225"/>
                    <a:pt x="1954" y="1755"/>
                    <a:pt x="1201" y="0"/>
                  </a:cubicBezTo>
                  <a:cubicBezTo>
                    <a:pt x="2041" y="321"/>
                    <a:pt x="2542" y="329"/>
                    <a:pt x="2542" y="329"/>
                  </a:cubicBezTo>
                  <a:cubicBezTo>
                    <a:pt x="3950" y="1927"/>
                    <a:pt x="3468" y="3608"/>
                    <a:pt x="3468" y="3608"/>
                  </a:cubicBezTo>
                  <a:cubicBezTo>
                    <a:pt x="3468" y="3608"/>
                    <a:pt x="3277" y="5347"/>
                    <a:pt x="1366" y="6287"/>
                  </a:cubicBezTo>
                  <a:cubicBezTo>
                    <a:pt x="1366" y="6287"/>
                    <a:pt x="900" y="6103"/>
                    <a:pt x="0" y="6080"/>
                  </a:cubicBezTo>
                  <a:cubicBezTo>
                    <a:pt x="1362" y="4743"/>
                    <a:pt x="1530" y="3225"/>
                    <a:pt x="1530" y="322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7981950" y="904963"/>
              <a:ext cx="114550" cy="73375"/>
            </a:xfrm>
            <a:custGeom>
              <a:avLst/>
              <a:gdLst/>
              <a:ahLst/>
              <a:cxnLst/>
              <a:rect l="l" t="t" r="r" b="b"/>
              <a:pathLst>
                <a:path w="4582" h="2935" extrusionOk="0">
                  <a:moveTo>
                    <a:pt x="307" y="0"/>
                  </a:moveTo>
                  <a:cubicBezTo>
                    <a:pt x="148" y="0"/>
                    <a:pt x="1" y="188"/>
                    <a:pt x="144" y="328"/>
                  </a:cubicBezTo>
                  <a:cubicBezTo>
                    <a:pt x="1287" y="1446"/>
                    <a:pt x="2682" y="2429"/>
                    <a:pt x="4223" y="2924"/>
                  </a:cubicBezTo>
                  <a:cubicBezTo>
                    <a:pt x="4247" y="2931"/>
                    <a:pt x="4269" y="2934"/>
                    <a:pt x="4289" y="2934"/>
                  </a:cubicBezTo>
                  <a:cubicBezTo>
                    <a:pt x="4494" y="2934"/>
                    <a:pt x="4581" y="2611"/>
                    <a:pt x="4353" y="2539"/>
                  </a:cubicBezTo>
                  <a:cubicBezTo>
                    <a:pt x="2887" y="2067"/>
                    <a:pt x="1543" y="1129"/>
                    <a:pt x="452" y="61"/>
                  </a:cubicBezTo>
                  <a:cubicBezTo>
                    <a:pt x="408" y="18"/>
                    <a:pt x="357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40;p2"/>
          <p:cNvSpPr/>
          <p:nvPr/>
        </p:nvSpPr>
        <p:spPr>
          <a:xfrm>
            <a:off x="8009100" y="965498"/>
            <a:ext cx="203100" cy="2031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 rot="4499210">
            <a:off x="451219" y="1271349"/>
            <a:ext cx="311534" cy="269251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 rot="9892308">
            <a:off x="1234681" y="354392"/>
            <a:ext cx="213810" cy="184763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 rot="9901553">
            <a:off x="8442371" y="736866"/>
            <a:ext cx="311166" cy="269754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512000" y="4173948"/>
            <a:ext cx="203100" cy="2031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accent1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"/>
          <p:cNvSpPr/>
          <p:nvPr/>
        </p:nvSpPr>
        <p:spPr>
          <a:xfrm>
            <a:off x="620700" y="443850"/>
            <a:ext cx="7902600" cy="42558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4"/>
          <p:cNvSpPr txBox="1">
            <a:spLocks noGrp="1"/>
          </p:cNvSpPr>
          <p:nvPr>
            <p:ph type="title"/>
          </p:nvPr>
        </p:nvSpPr>
        <p:spPr>
          <a:xfrm>
            <a:off x="4172749" y="1194975"/>
            <a:ext cx="3980700" cy="18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4"/>
          <p:cNvSpPr txBox="1">
            <a:spLocks noGrp="1"/>
          </p:cNvSpPr>
          <p:nvPr>
            <p:ph type="body" idx="1"/>
          </p:nvPr>
        </p:nvSpPr>
        <p:spPr>
          <a:xfrm>
            <a:off x="4172749" y="3028275"/>
            <a:ext cx="3980700" cy="8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0" name="Google Shape;70;p4"/>
          <p:cNvSpPr>
            <a:spLocks noGrp="1"/>
          </p:cNvSpPr>
          <p:nvPr>
            <p:ph type="pic" idx="2"/>
          </p:nvPr>
        </p:nvSpPr>
        <p:spPr>
          <a:xfrm>
            <a:off x="990551" y="1140750"/>
            <a:ext cx="2862000" cy="2862000"/>
          </a:xfrm>
          <a:prstGeom prst="ellipse">
            <a:avLst/>
          </a:prstGeom>
          <a:noFill/>
          <a:ln>
            <a:noFill/>
          </a:ln>
        </p:spPr>
      </p:sp>
      <p:grpSp>
        <p:nvGrpSpPr>
          <p:cNvPr id="71" name="Google Shape;71;p4"/>
          <p:cNvGrpSpPr/>
          <p:nvPr/>
        </p:nvGrpSpPr>
        <p:grpSpPr>
          <a:xfrm flipH="1">
            <a:off x="312780" y="484848"/>
            <a:ext cx="1103587" cy="773795"/>
            <a:chOff x="2757950" y="732838"/>
            <a:chExt cx="1144800" cy="802775"/>
          </a:xfrm>
        </p:grpSpPr>
        <p:sp>
          <p:nvSpPr>
            <p:cNvPr id="72" name="Google Shape;72;p4"/>
            <p:cNvSpPr/>
            <p:nvPr/>
          </p:nvSpPr>
          <p:spPr>
            <a:xfrm>
              <a:off x="3723175" y="916638"/>
              <a:ext cx="179575" cy="236875"/>
            </a:xfrm>
            <a:custGeom>
              <a:avLst/>
              <a:gdLst/>
              <a:ahLst/>
              <a:cxnLst/>
              <a:rect l="l" t="t" r="r" b="b"/>
              <a:pathLst>
                <a:path w="7183" h="9475" extrusionOk="0">
                  <a:moveTo>
                    <a:pt x="3264" y="1"/>
                  </a:moveTo>
                  <a:lnTo>
                    <a:pt x="1" y="1629"/>
                  </a:lnTo>
                  <a:lnTo>
                    <a:pt x="3921" y="9475"/>
                  </a:lnTo>
                  <a:lnTo>
                    <a:pt x="7182" y="7846"/>
                  </a:lnTo>
                  <a:lnTo>
                    <a:pt x="32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3093800" y="1083113"/>
              <a:ext cx="160250" cy="140475"/>
            </a:xfrm>
            <a:custGeom>
              <a:avLst/>
              <a:gdLst/>
              <a:ahLst/>
              <a:cxnLst/>
              <a:rect l="l" t="t" r="r" b="b"/>
              <a:pathLst>
                <a:path w="6410" h="5619" extrusionOk="0">
                  <a:moveTo>
                    <a:pt x="3202" y="1"/>
                  </a:moveTo>
                  <a:cubicBezTo>
                    <a:pt x="2780" y="1"/>
                    <a:pt x="2352" y="96"/>
                    <a:pt x="1950" y="297"/>
                  </a:cubicBezTo>
                  <a:cubicBezTo>
                    <a:pt x="563" y="990"/>
                    <a:pt x="0" y="2676"/>
                    <a:pt x="692" y="4065"/>
                  </a:cubicBezTo>
                  <a:cubicBezTo>
                    <a:pt x="1185" y="5049"/>
                    <a:pt x="2178" y="5618"/>
                    <a:pt x="3208" y="5618"/>
                  </a:cubicBezTo>
                  <a:cubicBezTo>
                    <a:pt x="3630" y="5618"/>
                    <a:pt x="4058" y="5523"/>
                    <a:pt x="4460" y="5322"/>
                  </a:cubicBezTo>
                  <a:cubicBezTo>
                    <a:pt x="5847" y="4628"/>
                    <a:pt x="6410" y="2941"/>
                    <a:pt x="5718" y="1554"/>
                  </a:cubicBezTo>
                  <a:cubicBezTo>
                    <a:pt x="5225" y="570"/>
                    <a:pt x="4232" y="1"/>
                    <a:pt x="32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3064350" y="805913"/>
              <a:ext cx="671825" cy="570025"/>
            </a:xfrm>
            <a:custGeom>
              <a:avLst/>
              <a:gdLst/>
              <a:ahLst/>
              <a:cxnLst/>
              <a:rect l="l" t="t" r="r" b="b"/>
              <a:pathLst>
                <a:path w="26873" h="22801" extrusionOk="0">
                  <a:moveTo>
                    <a:pt x="23327" y="0"/>
                  </a:moveTo>
                  <a:lnTo>
                    <a:pt x="0" y="4906"/>
                  </a:lnTo>
                  <a:lnTo>
                    <a:pt x="8942" y="22801"/>
                  </a:lnTo>
                  <a:lnTo>
                    <a:pt x="26872" y="7093"/>
                  </a:lnTo>
                  <a:lnTo>
                    <a:pt x="233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3647600" y="732838"/>
              <a:ext cx="253850" cy="250475"/>
            </a:xfrm>
            <a:custGeom>
              <a:avLst/>
              <a:gdLst/>
              <a:ahLst/>
              <a:cxnLst/>
              <a:rect l="l" t="t" r="r" b="b"/>
              <a:pathLst>
                <a:path w="10154" h="10019" extrusionOk="0">
                  <a:moveTo>
                    <a:pt x="2" y="2933"/>
                  </a:moveTo>
                  <a:lnTo>
                    <a:pt x="3320" y="1276"/>
                  </a:lnTo>
                  <a:cubicBezTo>
                    <a:pt x="3470" y="1173"/>
                    <a:pt x="3627" y="1074"/>
                    <a:pt x="3795" y="989"/>
                  </a:cubicBezTo>
                  <a:cubicBezTo>
                    <a:pt x="5772" y="1"/>
                    <a:pt x="8176" y="804"/>
                    <a:pt x="9165" y="2780"/>
                  </a:cubicBezTo>
                  <a:cubicBezTo>
                    <a:pt x="10153" y="4759"/>
                    <a:pt x="9350" y="7163"/>
                    <a:pt x="7374" y="8152"/>
                  </a:cubicBezTo>
                  <a:cubicBezTo>
                    <a:pt x="7205" y="8235"/>
                    <a:pt x="7033" y="8301"/>
                    <a:pt x="6859" y="8361"/>
                  </a:cubicBezTo>
                  <a:lnTo>
                    <a:pt x="3542" y="10018"/>
                  </a:lnTo>
                  <a:lnTo>
                    <a:pt x="0" y="293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2757950" y="1058413"/>
              <a:ext cx="278750" cy="52650"/>
            </a:xfrm>
            <a:custGeom>
              <a:avLst/>
              <a:gdLst/>
              <a:ahLst/>
              <a:cxnLst/>
              <a:rect l="l" t="t" r="r" b="b"/>
              <a:pathLst>
                <a:path w="11150" h="2106" extrusionOk="0">
                  <a:moveTo>
                    <a:pt x="386" y="1"/>
                  </a:moveTo>
                  <a:lnTo>
                    <a:pt x="1" y="2105"/>
                  </a:lnTo>
                  <a:lnTo>
                    <a:pt x="11150" y="1757"/>
                  </a:lnTo>
                  <a:lnTo>
                    <a:pt x="3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2767575" y="1182163"/>
              <a:ext cx="278175" cy="105100"/>
            </a:xfrm>
            <a:custGeom>
              <a:avLst/>
              <a:gdLst/>
              <a:ahLst/>
              <a:cxnLst/>
              <a:rect l="l" t="t" r="r" b="b"/>
              <a:pathLst>
                <a:path w="11127" h="4204" extrusionOk="0">
                  <a:moveTo>
                    <a:pt x="11126" y="1"/>
                  </a:moveTo>
                  <a:lnTo>
                    <a:pt x="1" y="2256"/>
                  </a:lnTo>
                  <a:lnTo>
                    <a:pt x="894" y="4204"/>
                  </a:lnTo>
                  <a:lnTo>
                    <a:pt x="1112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2947650" y="1242788"/>
              <a:ext cx="149875" cy="187650"/>
            </a:xfrm>
            <a:custGeom>
              <a:avLst/>
              <a:gdLst/>
              <a:ahLst/>
              <a:cxnLst/>
              <a:rect l="l" t="t" r="r" b="b"/>
              <a:pathLst>
                <a:path w="5995" h="7506" extrusionOk="0">
                  <a:moveTo>
                    <a:pt x="5995" y="1"/>
                  </a:moveTo>
                  <a:lnTo>
                    <a:pt x="1" y="6552"/>
                  </a:lnTo>
                  <a:lnTo>
                    <a:pt x="2092" y="7506"/>
                  </a:lnTo>
                  <a:lnTo>
                    <a:pt x="599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3123375" y="1277613"/>
              <a:ext cx="69275" cy="258000"/>
            </a:xfrm>
            <a:custGeom>
              <a:avLst/>
              <a:gdLst/>
              <a:ahLst/>
              <a:cxnLst/>
              <a:rect l="l" t="t" r="r" b="b"/>
              <a:pathLst>
                <a:path w="2771" h="10320" extrusionOk="0">
                  <a:moveTo>
                    <a:pt x="2299" y="1"/>
                  </a:moveTo>
                  <a:lnTo>
                    <a:pt x="1" y="10320"/>
                  </a:lnTo>
                  <a:lnTo>
                    <a:pt x="2771" y="10320"/>
                  </a:lnTo>
                  <a:lnTo>
                    <a:pt x="22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3145900" y="866413"/>
              <a:ext cx="442625" cy="112000"/>
            </a:xfrm>
            <a:custGeom>
              <a:avLst/>
              <a:gdLst/>
              <a:ahLst/>
              <a:cxnLst/>
              <a:rect l="l" t="t" r="r" b="b"/>
              <a:pathLst>
                <a:path w="17705" h="4480" extrusionOk="0">
                  <a:moveTo>
                    <a:pt x="17216" y="0"/>
                  </a:moveTo>
                  <a:cubicBezTo>
                    <a:pt x="17189" y="0"/>
                    <a:pt x="17161" y="3"/>
                    <a:pt x="17132" y="10"/>
                  </a:cubicBezTo>
                  <a:cubicBezTo>
                    <a:pt x="11552" y="1279"/>
                    <a:pt x="5974" y="2551"/>
                    <a:pt x="396" y="3820"/>
                  </a:cubicBezTo>
                  <a:cubicBezTo>
                    <a:pt x="1" y="3910"/>
                    <a:pt x="130" y="4480"/>
                    <a:pt x="491" y="4480"/>
                  </a:cubicBezTo>
                  <a:cubicBezTo>
                    <a:pt x="518" y="4480"/>
                    <a:pt x="545" y="4477"/>
                    <a:pt x="574" y="4470"/>
                  </a:cubicBezTo>
                  <a:cubicBezTo>
                    <a:pt x="6154" y="3199"/>
                    <a:pt x="11732" y="1929"/>
                    <a:pt x="17310" y="658"/>
                  </a:cubicBezTo>
                  <a:cubicBezTo>
                    <a:pt x="17705" y="570"/>
                    <a:pt x="17576" y="0"/>
                    <a:pt x="172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" name="Google Shape;81;p4"/>
          <p:cNvSpPr/>
          <p:nvPr/>
        </p:nvSpPr>
        <p:spPr>
          <a:xfrm rot="4499210">
            <a:off x="451219" y="1271349"/>
            <a:ext cx="311534" cy="269251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4"/>
          <p:cNvSpPr/>
          <p:nvPr/>
        </p:nvSpPr>
        <p:spPr>
          <a:xfrm rot="9892308">
            <a:off x="1234681" y="354392"/>
            <a:ext cx="213810" cy="184763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4"/>
          <p:cNvSpPr/>
          <p:nvPr/>
        </p:nvSpPr>
        <p:spPr>
          <a:xfrm rot="9910569" flipH="1">
            <a:off x="7838324" y="4524057"/>
            <a:ext cx="370532" cy="32135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4"/>
          <p:cNvSpPr/>
          <p:nvPr/>
        </p:nvSpPr>
        <p:spPr>
          <a:xfrm flipH="1">
            <a:off x="8487172" y="4250178"/>
            <a:ext cx="203100" cy="2031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4"/>
          <p:cNvSpPr/>
          <p:nvPr/>
        </p:nvSpPr>
        <p:spPr>
          <a:xfrm rot="-9282891" flipH="1">
            <a:off x="8046301" y="3983443"/>
            <a:ext cx="174188" cy="150716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bg>
      <p:bgPr>
        <a:solidFill>
          <a:schemeClr val="accent1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5"/>
          <p:cNvSpPr/>
          <p:nvPr/>
        </p:nvSpPr>
        <p:spPr>
          <a:xfrm>
            <a:off x="620700" y="443850"/>
            <a:ext cx="7902600" cy="42558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5"/>
          <p:cNvSpPr txBox="1">
            <a:spLocks noGrp="1"/>
          </p:cNvSpPr>
          <p:nvPr>
            <p:ph type="subTitle" idx="1"/>
          </p:nvPr>
        </p:nvSpPr>
        <p:spPr>
          <a:xfrm>
            <a:off x="1282179" y="2387850"/>
            <a:ext cx="25872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15"/>
          <p:cNvSpPr txBox="1">
            <a:spLocks noGrp="1"/>
          </p:cNvSpPr>
          <p:nvPr>
            <p:ph type="title"/>
          </p:nvPr>
        </p:nvSpPr>
        <p:spPr>
          <a:xfrm>
            <a:off x="1282179" y="1727850"/>
            <a:ext cx="2587200" cy="7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grpSp>
        <p:nvGrpSpPr>
          <p:cNvPr id="262" name="Google Shape;262;p15"/>
          <p:cNvGrpSpPr/>
          <p:nvPr/>
        </p:nvGrpSpPr>
        <p:grpSpPr>
          <a:xfrm rot="-899960">
            <a:off x="549450" y="768498"/>
            <a:ext cx="839648" cy="853826"/>
            <a:chOff x="1028300" y="3370150"/>
            <a:chExt cx="839673" cy="853851"/>
          </a:xfrm>
        </p:grpSpPr>
        <p:sp>
          <p:nvSpPr>
            <p:cNvPr id="263" name="Google Shape;263;p15"/>
            <p:cNvSpPr/>
            <p:nvPr/>
          </p:nvSpPr>
          <p:spPr>
            <a:xfrm>
              <a:off x="1039622" y="3395650"/>
              <a:ext cx="828351" cy="828351"/>
            </a:xfrm>
            <a:custGeom>
              <a:avLst/>
              <a:gdLst/>
              <a:ahLst/>
              <a:cxnLst/>
              <a:rect l="l" t="t" r="r" b="b"/>
              <a:pathLst>
                <a:path w="23486" h="23486" extrusionOk="0">
                  <a:moveTo>
                    <a:pt x="22236" y="14008"/>
                  </a:moveTo>
                  <a:cubicBezTo>
                    <a:pt x="20985" y="19803"/>
                    <a:pt x="15273" y="23486"/>
                    <a:pt x="9478" y="22236"/>
                  </a:cubicBezTo>
                  <a:cubicBezTo>
                    <a:pt x="3683" y="20985"/>
                    <a:pt x="1" y="15273"/>
                    <a:pt x="1252" y="9478"/>
                  </a:cubicBezTo>
                  <a:cubicBezTo>
                    <a:pt x="2503" y="3684"/>
                    <a:pt x="8215" y="1"/>
                    <a:pt x="14008" y="1252"/>
                  </a:cubicBezTo>
                  <a:cubicBezTo>
                    <a:pt x="19803" y="2502"/>
                    <a:pt x="23486" y="8213"/>
                    <a:pt x="22236" y="1400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5"/>
            <p:cNvSpPr/>
            <p:nvPr/>
          </p:nvSpPr>
          <p:spPr>
            <a:xfrm>
              <a:off x="1028300" y="3370150"/>
              <a:ext cx="819957" cy="770896"/>
            </a:xfrm>
            <a:custGeom>
              <a:avLst/>
              <a:gdLst/>
              <a:ahLst/>
              <a:cxnLst/>
              <a:rect l="l" t="t" r="r" b="b"/>
              <a:pathLst>
                <a:path w="23248" h="21857" extrusionOk="0">
                  <a:moveTo>
                    <a:pt x="11285" y="385"/>
                  </a:moveTo>
                  <a:cubicBezTo>
                    <a:pt x="12031" y="385"/>
                    <a:pt x="12784" y="467"/>
                    <a:pt x="13521" y="625"/>
                  </a:cubicBezTo>
                  <a:cubicBezTo>
                    <a:pt x="19201" y="1852"/>
                    <a:pt x="22826" y="7472"/>
                    <a:pt x="21600" y="13153"/>
                  </a:cubicBezTo>
                  <a:cubicBezTo>
                    <a:pt x="20559" y="17973"/>
                    <a:pt x="16230" y="21472"/>
                    <a:pt x="11306" y="21472"/>
                  </a:cubicBezTo>
                  <a:cubicBezTo>
                    <a:pt x="10559" y="21472"/>
                    <a:pt x="9807" y="21393"/>
                    <a:pt x="9072" y="21232"/>
                  </a:cubicBezTo>
                  <a:cubicBezTo>
                    <a:pt x="6319" y="20638"/>
                    <a:pt x="3964" y="19008"/>
                    <a:pt x="2438" y="16642"/>
                  </a:cubicBezTo>
                  <a:cubicBezTo>
                    <a:pt x="910" y="14275"/>
                    <a:pt x="397" y="11457"/>
                    <a:pt x="991" y="8704"/>
                  </a:cubicBezTo>
                  <a:cubicBezTo>
                    <a:pt x="2033" y="3884"/>
                    <a:pt x="6362" y="385"/>
                    <a:pt x="11285" y="385"/>
                  </a:cubicBezTo>
                  <a:close/>
                  <a:moveTo>
                    <a:pt x="11285" y="0"/>
                  </a:moveTo>
                  <a:cubicBezTo>
                    <a:pt x="6182" y="0"/>
                    <a:pt x="1695" y="3627"/>
                    <a:pt x="616" y="8623"/>
                  </a:cubicBezTo>
                  <a:cubicBezTo>
                    <a:pt x="0" y="11476"/>
                    <a:pt x="532" y="14397"/>
                    <a:pt x="2113" y="16851"/>
                  </a:cubicBezTo>
                  <a:cubicBezTo>
                    <a:pt x="3695" y="19304"/>
                    <a:pt x="6138" y="20992"/>
                    <a:pt x="8989" y="21609"/>
                  </a:cubicBezTo>
                  <a:cubicBezTo>
                    <a:pt x="9753" y="21774"/>
                    <a:pt x="10532" y="21857"/>
                    <a:pt x="11306" y="21857"/>
                  </a:cubicBezTo>
                  <a:cubicBezTo>
                    <a:pt x="16410" y="21857"/>
                    <a:pt x="20898" y="18230"/>
                    <a:pt x="21975" y="13234"/>
                  </a:cubicBezTo>
                  <a:cubicBezTo>
                    <a:pt x="23248" y="7345"/>
                    <a:pt x="19491" y="1521"/>
                    <a:pt x="13602" y="248"/>
                  </a:cubicBezTo>
                  <a:cubicBezTo>
                    <a:pt x="12838" y="84"/>
                    <a:pt x="12060" y="0"/>
                    <a:pt x="112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5"/>
            <p:cNvSpPr/>
            <p:nvPr/>
          </p:nvSpPr>
          <p:spPr>
            <a:xfrm>
              <a:off x="1247612" y="3754840"/>
              <a:ext cx="71598" cy="125632"/>
            </a:xfrm>
            <a:custGeom>
              <a:avLst/>
              <a:gdLst/>
              <a:ahLst/>
              <a:cxnLst/>
              <a:rect l="l" t="t" r="r" b="b"/>
              <a:pathLst>
                <a:path w="2030" h="3562" extrusionOk="0">
                  <a:moveTo>
                    <a:pt x="664" y="0"/>
                  </a:moveTo>
                  <a:lnTo>
                    <a:pt x="1" y="3287"/>
                  </a:lnTo>
                  <a:lnTo>
                    <a:pt x="1368" y="3561"/>
                  </a:lnTo>
                  <a:lnTo>
                    <a:pt x="2030" y="277"/>
                  </a:lnTo>
                  <a:lnTo>
                    <a:pt x="6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5"/>
            <p:cNvSpPr/>
            <p:nvPr/>
          </p:nvSpPr>
          <p:spPr>
            <a:xfrm>
              <a:off x="1578096" y="3748632"/>
              <a:ext cx="82497" cy="75760"/>
            </a:xfrm>
            <a:custGeom>
              <a:avLst/>
              <a:gdLst/>
              <a:ahLst/>
              <a:cxnLst/>
              <a:rect l="l" t="t" r="r" b="b"/>
              <a:pathLst>
                <a:path w="2339" h="2148" extrusionOk="0">
                  <a:moveTo>
                    <a:pt x="1169" y="1"/>
                  </a:moveTo>
                  <a:cubicBezTo>
                    <a:pt x="669" y="1"/>
                    <a:pt x="220" y="352"/>
                    <a:pt x="118" y="861"/>
                  </a:cubicBezTo>
                  <a:cubicBezTo>
                    <a:pt x="0" y="1443"/>
                    <a:pt x="377" y="2010"/>
                    <a:pt x="958" y="2126"/>
                  </a:cubicBezTo>
                  <a:cubicBezTo>
                    <a:pt x="1029" y="2140"/>
                    <a:pt x="1100" y="2147"/>
                    <a:pt x="1169" y="2147"/>
                  </a:cubicBezTo>
                  <a:cubicBezTo>
                    <a:pt x="1670" y="2147"/>
                    <a:pt x="2119" y="1796"/>
                    <a:pt x="2221" y="1287"/>
                  </a:cubicBezTo>
                  <a:cubicBezTo>
                    <a:pt x="2339" y="704"/>
                    <a:pt x="1961" y="140"/>
                    <a:pt x="1381" y="22"/>
                  </a:cubicBezTo>
                  <a:cubicBezTo>
                    <a:pt x="1310" y="8"/>
                    <a:pt x="1239" y="1"/>
                    <a:pt x="11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5"/>
            <p:cNvSpPr/>
            <p:nvPr/>
          </p:nvSpPr>
          <p:spPr>
            <a:xfrm>
              <a:off x="1316107" y="3654074"/>
              <a:ext cx="328575" cy="264313"/>
            </a:xfrm>
            <a:custGeom>
              <a:avLst/>
              <a:gdLst/>
              <a:ahLst/>
              <a:cxnLst/>
              <a:rect l="l" t="t" r="r" b="b"/>
              <a:pathLst>
                <a:path w="9316" h="7494" extrusionOk="0">
                  <a:moveTo>
                    <a:pt x="9316" y="1"/>
                  </a:moveTo>
                  <a:lnTo>
                    <a:pt x="600" y="598"/>
                  </a:lnTo>
                  <a:lnTo>
                    <a:pt x="1" y="3569"/>
                  </a:lnTo>
                  <a:lnTo>
                    <a:pt x="7805" y="7494"/>
                  </a:lnTo>
                  <a:lnTo>
                    <a:pt x="931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5"/>
            <p:cNvSpPr/>
            <p:nvPr/>
          </p:nvSpPr>
          <p:spPr>
            <a:xfrm>
              <a:off x="1211530" y="3662327"/>
              <a:ext cx="125702" cy="117661"/>
            </a:xfrm>
            <a:custGeom>
              <a:avLst/>
              <a:gdLst/>
              <a:ahLst/>
              <a:cxnLst/>
              <a:rect l="l" t="t" r="r" b="b"/>
              <a:pathLst>
                <a:path w="3564" h="3336" extrusionOk="0">
                  <a:moveTo>
                    <a:pt x="1665" y="1"/>
                  </a:moveTo>
                  <a:cubicBezTo>
                    <a:pt x="952" y="1"/>
                    <a:pt x="315" y="503"/>
                    <a:pt x="169" y="1229"/>
                  </a:cubicBezTo>
                  <a:cubicBezTo>
                    <a:pt x="1" y="2057"/>
                    <a:pt x="538" y="2863"/>
                    <a:pt x="1366" y="3030"/>
                  </a:cubicBezTo>
                  <a:cubicBezTo>
                    <a:pt x="1436" y="3043"/>
                    <a:pt x="1507" y="3051"/>
                    <a:pt x="1577" y="3055"/>
                  </a:cubicBezTo>
                  <a:lnTo>
                    <a:pt x="2966" y="3335"/>
                  </a:lnTo>
                  <a:lnTo>
                    <a:pt x="3564" y="368"/>
                  </a:lnTo>
                  <a:lnTo>
                    <a:pt x="2175" y="90"/>
                  </a:lnTo>
                  <a:cubicBezTo>
                    <a:pt x="2109" y="66"/>
                    <a:pt x="2041" y="45"/>
                    <a:pt x="1970" y="32"/>
                  </a:cubicBezTo>
                  <a:cubicBezTo>
                    <a:pt x="1867" y="11"/>
                    <a:pt x="1765" y="1"/>
                    <a:pt x="16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5"/>
            <p:cNvSpPr/>
            <p:nvPr/>
          </p:nvSpPr>
          <p:spPr>
            <a:xfrm>
              <a:off x="1364286" y="3689943"/>
              <a:ext cx="211161" cy="29697"/>
            </a:xfrm>
            <a:custGeom>
              <a:avLst/>
              <a:gdLst/>
              <a:ahLst/>
              <a:cxnLst/>
              <a:rect l="l" t="t" r="r" b="b"/>
              <a:pathLst>
                <a:path w="5987" h="842" extrusionOk="0">
                  <a:moveTo>
                    <a:pt x="5697" y="0"/>
                  </a:moveTo>
                  <a:cubicBezTo>
                    <a:pt x="5691" y="0"/>
                    <a:pt x="5684" y="1"/>
                    <a:pt x="5677" y="1"/>
                  </a:cubicBezTo>
                  <a:cubicBezTo>
                    <a:pt x="3888" y="121"/>
                    <a:pt x="2099" y="239"/>
                    <a:pt x="310" y="359"/>
                  </a:cubicBezTo>
                  <a:cubicBezTo>
                    <a:pt x="8" y="378"/>
                    <a:pt x="1" y="841"/>
                    <a:pt x="292" y="841"/>
                  </a:cubicBezTo>
                  <a:cubicBezTo>
                    <a:pt x="298" y="841"/>
                    <a:pt x="304" y="841"/>
                    <a:pt x="310" y="840"/>
                  </a:cubicBezTo>
                  <a:cubicBezTo>
                    <a:pt x="2099" y="721"/>
                    <a:pt x="3888" y="601"/>
                    <a:pt x="5677" y="483"/>
                  </a:cubicBezTo>
                  <a:cubicBezTo>
                    <a:pt x="5978" y="462"/>
                    <a:pt x="5987" y="0"/>
                    <a:pt x="56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0" name="Google Shape;270;p15"/>
          <p:cNvSpPr/>
          <p:nvPr/>
        </p:nvSpPr>
        <p:spPr>
          <a:xfrm rot="4931153">
            <a:off x="1088034" y="1397291"/>
            <a:ext cx="284643" cy="245568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5"/>
          <p:cNvSpPr/>
          <p:nvPr/>
        </p:nvSpPr>
        <p:spPr>
          <a:xfrm>
            <a:off x="1327900" y="369998"/>
            <a:ext cx="203100" cy="2031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5"/>
          <p:cNvSpPr/>
          <p:nvPr/>
        </p:nvSpPr>
        <p:spPr>
          <a:xfrm rot="9910569" flipH="1">
            <a:off x="7799124" y="4524057"/>
            <a:ext cx="370532" cy="32135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5"/>
          <p:cNvSpPr/>
          <p:nvPr/>
        </p:nvSpPr>
        <p:spPr>
          <a:xfrm flipH="1">
            <a:off x="7986947" y="4016653"/>
            <a:ext cx="203100" cy="2031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15"/>
          <p:cNvSpPr/>
          <p:nvPr/>
        </p:nvSpPr>
        <p:spPr>
          <a:xfrm rot="-9282891" flipH="1">
            <a:off x="8404426" y="4249843"/>
            <a:ext cx="174188" cy="150716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BLANK_1_1_1_2_1">
    <p:bg>
      <p:bgPr>
        <a:solidFill>
          <a:schemeClr val="accent1"/>
        </a:solidFill>
        <a:effectLst/>
      </p:bgPr>
    </p:bg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7"/>
          <p:cNvSpPr/>
          <p:nvPr/>
        </p:nvSpPr>
        <p:spPr>
          <a:xfrm>
            <a:off x="620700" y="443850"/>
            <a:ext cx="7902600" cy="42558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17"/>
          <p:cNvSpPr txBox="1">
            <a:spLocks noGrp="1"/>
          </p:cNvSpPr>
          <p:nvPr>
            <p:ph type="subTitle" idx="1"/>
          </p:nvPr>
        </p:nvSpPr>
        <p:spPr>
          <a:xfrm>
            <a:off x="1045052" y="2992667"/>
            <a:ext cx="2249700" cy="617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2" name="Google Shape;302;p17"/>
          <p:cNvSpPr txBox="1">
            <a:spLocks noGrp="1"/>
          </p:cNvSpPr>
          <p:nvPr>
            <p:ph type="subTitle" idx="2"/>
          </p:nvPr>
        </p:nvSpPr>
        <p:spPr>
          <a:xfrm>
            <a:off x="1045052" y="2505888"/>
            <a:ext cx="2249700" cy="56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600" b="1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03" name="Google Shape;303;p17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6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nek Telugu"/>
              <a:buNone/>
              <a:defRPr b="1">
                <a:solidFill>
                  <a:schemeClr val="lt1"/>
                </a:solidFill>
                <a:latin typeface="Anek Telugu"/>
                <a:ea typeface="Anek Telugu"/>
                <a:cs typeface="Anek Telugu"/>
                <a:sym typeface="Anek Telug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nek Telugu"/>
              <a:buNone/>
              <a:defRPr sz="3500" b="1">
                <a:solidFill>
                  <a:schemeClr val="lt1"/>
                </a:solidFill>
                <a:latin typeface="Anek Telugu"/>
                <a:ea typeface="Anek Telugu"/>
                <a:cs typeface="Anek Telugu"/>
                <a:sym typeface="Anek Telugu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nek Telugu"/>
              <a:buNone/>
              <a:defRPr sz="3500" b="1">
                <a:solidFill>
                  <a:schemeClr val="lt1"/>
                </a:solidFill>
                <a:latin typeface="Anek Telugu"/>
                <a:ea typeface="Anek Telugu"/>
                <a:cs typeface="Anek Telugu"/>
                <a:sym typeface="Anek Telugu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nek Telugu"/>
              <a:buNone/>
              <a:defRPr sz="3500" b="1">
                <a:solidFill>
                  <a:schemeClr val="lt1"/>
                </a:solidFill>
                <a:latin typeface="Anek Telugu"/>
                <a:ea typeface="Anek Telugu"/>
                <a:cs typeface="Anek Telugu"/>
                <a:sym typeface="Anek Telugu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nek Telugu"/>
              <a:buNone/>
              <a:defRPr sz="3500" b="1">
                <a:solidFill>
                  <a:schemeClr val="lt1"/>
                </a:solidFill>
                <a:latin typeface="Anek Telugu"/>
                <a:ea typeface="Anek Telugu"/>
                <a:cs typeface="Anek Telugu"/>
                <a:sym typeface="Anek Telugu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nek Telugu"/>
              <a:buNone/>
              <a:defRPr sz="3500" b="1">
                <a:solidFill>
                  <a:schemeClr val="lt1"/>
                </a:solidFill>
                <a:latin typeface="Anek Telugu"/>
                <a:ea typeface="Anek Telugu"/>
                <a:cs typeface="Anek Telugu"/>
                <a:sym typeface="Anek Telugu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nek Telugu"/>
              <a:buNone/>
              <a:defRPr sz="3500" b="1">
                <a:solidFill>
                  <a:schemeClr val="lt1"/>
                </a:solidFill>
                <a:latin typeface="Anek Telugu"/>
                <a:ea typeface="Anek Telugu"/>
                <a:cs typeface="Anek Telugu"/>
                <a:sym typeface="Anek Telugu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nek Telugu"/>
              <a:buNone/>
              <a:defRPr sz="3500" b="1">
                <a:solidFill>
                  <a:schemeClr val="lt1"/>
                </a:solidFill>
                <a:latin typeface="Anek Telugu"/>
                <a:ea typeface="Anek Telugu"/>
                <a:cs typeface="Anek Telugu"/>
                <a:sym typeface="Anek Telugu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nek Telugu"/>
              <a:buNone/>
              <a:defRPr sz="3500" b="1">
                <a:solidFill>
                  <a:schemeClr val="lt1"/>
                </a:solidFill>
                <a:latin typeface="Anek Telugu"/>
                <a:ea typeface="Anek Telugu"/>
                <a:cs typeface="Anek Telugu"/>
                <a:sym typeface="Anek Telugu"/>
              </a:defRPr>
            </a:lvl9pPr>
          </a:lstStyle>
          <a:p>
            <a:endParaRPr/>
          </a:p>
        </p:txBody>
      </p:sp>
      <p:sp>
        <p:nvSpPr>
          <p:cNvPr id="304" name="Google Shape;304;p17"/>
          <p:cNvSpPr txBox="1">
            <a:spLocks noGrp="1"/>
          </p:cNvSpPr>
          <p:nvPr>
            <p:ph type="subTitle" idx="3"/>
          </p:nvPr>
        </p:nvSpPr>
        <p:spPr>
          <a:xfrm>
            <a:off x="3447163" y="2992667"/>
            <a:ext cx="2249700" cy="617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5" name="Google Shape;305;p17"/>
          <p:cNvSpPr txBox="1">
            <a:spLocks noGrp="1"/>
          </p:cNvSpPr>
          <p:nvPr>
            <p:ph type="subTitle" idx="4"/>
          </p:nvPr>
        </p:nvSpPr>
        <p:spPr>
          <a:xfrm>
            <a:off x="3447163" y="2505888"/>
            <a:ext cx="2249700" cy="56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600" b="1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06" name="Google Shape;306;p17"/>
          <p:cNvSpPr txBox="1">
            <a:spLocks noGrp="1"/>
          </p:cNvSpPr>
          <p:nvPr>
            <p:ph type="subTitle" idx="5"/>
          </p:nvPr>
        </p:nvSpPr>
        <p:spPr>
          <a:xfrm>
            <a:off x="5849248" y="2992667"/>
            <a:ext cx="2249700" cy="617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7" name="Google Shape;307;p17"/>
          <p:cNvSpPr txBox="1">
            <a:spLocks noGrp="1"/>
          </p:cNvSpPr>
          <p:nvPr>
            <p:ph type="subTitle" idx="6"/>
          </p:nvPr>
        </p:nvSpPr>
        <p:spPr>
          <a:xfrm>
            <a:off x="5849248" y="2505888"/>
            <a:ext cx="2249700" cy="56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600" b="1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308" name="Google Shape;308;p17"/>
          <p:cNvGrpSpPr/>
          <p:nvPr/>
        </p:nvGrpSpPr>
        <p:grpSpPr>
          <a:xfrm>
            <a:off x="7652171" y="446749"/>
            <a:ext cx="1103587" cy="773795"/>
            <a:chOff x="2757950" y="732838"/>
            <a:chExt cx="1144800" cy="802775"/>
          </a:xfrm>
        </p:grpSpPr>
        <p:sp>
          <p:nvSpPr>
            <p:cNvPr id="309" name="Google Shape;309;p17"/>
            <p:cNvSpPr/>
            <p:nvPr/>
          </p:nvSpPr>
          <p:spPr>
            <a:xfrm>
              <a:off x="3723175" y="916638"/>
              <a:ext cx="179575" cy="236875"/>
            </a:xfrm>
            <a:custGeom>
              <a:avLst/>
              <a:gdLst/>
              <a:ahLst/>
              <a:cxnLst/>
              <a:rect l="l" t="t" r="r" b="b"/>
              <a:pathLst>
                <a:path w="7183" h="9475" extrusionOk="0">
                  <a:moveTo>
                    <a:pt x="3264" y="1"/>
                  </a:moveTo>
                  <a:lnTo>
                    <a:pt x="1" y="1629"/>
                  </a:lnTo>
                  <a:lnTo>
                    <a:pt x="3921" y="9475"/>
                  </a:lnTo>
                  <a:lnTo>
                    <a:pt x="7182" y="7846"/>
                  </a:lnTo>
                  <a:lnTo>
                    <a:pt x="32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7"/>
            <p:cNvSpPr/>
            <p:nvPr/>
          </p:nvSpPr>
          <p:spPr>
            <a:xfrm>
              <a:off x="3093800" y="1083113"/>
              <a:ext cx="160250" cy="140475"/>
            </a:xfrm>
            <a:custGeom>
              <a:avLst/>
              <a:gdLst/>
              <a:ahLst/>
              <a:cxnLst/>
              <a:rect l="l" t="t" r="r" b="b"/>
              <a:pathLst>
                <a:path w="6410" h="5619" extrusionOk="0">
                  <a:moveTo>
                    <a:pt x="3202" y="1"/>
                  </a:moveTo>
                  <a:cubicBezTo>
                    <a:pt x="2780" y="1"/>
                    <a:pt x="2352" y="96"/>
                    <a:pt x="1950" y="297"/>
                  </a:cubicBezTo>
                  <a:cubicBezTo>
                    <a:pt x="563" y="990"/>
                    <a:pt x="0" y="2676"/>
                    <a:pt x="692" y="4065"/>
                  </a:cubicBezTo>
                  <a:cubicBezTo>
                    <a:pt x="1185" y="5049"/>
                    <a:pt x="2178" y="5618"/>
                    <a:pt x="3208" y="5618"/>
                  </a:cubicBezTo>
                  <a:cubicBezTo>
                    <a:pt x="3630" y="5618"/>
                    <a:pt x="4058" y="5523"/>
                    <a:pt x="4460" y="5322"/>
                  </a:cubicBezTo>
                  <a:cubicBezTo>
                    <a:pt x="5847" y="4628"/>
                    <a:pt x="6410" y="2941"/>
                    <a:pt x="5718" y="1554"/>
                  </a:cubicBezTo>
                  <a:cubicBezTo>
                    <a:pt x="5225" y="570"/>
                    <a:pt x="4232" y="1"/>
                    <a:pt x="32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7"/>
            <p:cNvSpPr/>
            <p:nvPr/>
          </p:nvSpPr>
          <p:spPr>
            <a:xfrm>
              <a:off x="3064350" y="805913"/>
              <a:ext cx="671825" cy="570025"/>
            </a:xfrm>
            <a:custGeom>
              <a:avLst/>
              <a:gdLst/>
              <a:ahLst/>
              <a:cxnLst/>
              <a:rect l="l" t="t" r="r" b="b"/>
              <a:pathLst>
                <a:path w="26873" h="22801" extrusionOk="0">
                  <a:moveTo>
                    <a:pt x="23327" y="0"/>
                  </a:moveTo>
                  <a:lnTo>
                    <a:pt x="0" y="4906"/>
                  </a:lnTo>
                  <a:lnTo>
                    <a:pt x="8942" y="22801"/>
                  </a:lnTo>
                  <a:lnTo>
                    <a:pt x="26872" y="7093"/>
                  </a:lnTo>
                  <a:lnTo>
                    <a:pt x="233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7"/>
            <p:cNvSpPr/>
            <p:nvPr/>
          </p:nvSpPr>
          <p:spPr>
            <a:xfrm>
              <a:off x="3647600" y="732838"/>
              <a:ext cx="253850" cy="250475"/>
            </a:xfrm>
            <a:custGeom>
              <a:avLst/>
              <a:gdLst/>
              <a:ahLst/>
              <a:cxnLst/>
              <a:rect l="l" t="t" r="r" b="b"/>
              <a:pathLst>
                <a:path w="10154" h="10019" extrusionOk="0">
                  <a:moveTo>
                    <a:pt x="2" y="2933"/>
                  </a:moveTo>
                  <a:lnTo>
                    <a:pt x="3320" y="1276"/>
                  </a:lnTo>
                  <a:cubicBezTo>
                    <a:pt x="3470" y="1173"/>
                    <a:pt x="3627" y="1074"/>
                    <a:pt x="3795" y="989"/>
                  </a:cubicBezTo>
                  <a:cubicBezTo>
                    <a:pt x="5772" y="1"/>
                    <a:pt x="8176" y="804"/>
                    <a:pt x="9165" y="2780"/>
                  </a:cubicBezTo>
                  <a:cubicBezTo>
                    <a:pt x="10153" y="4759"/>
                    <a:pt x="9350" y="7163"/>
                    <a:pt x="7374" y="8152"/>
                  </a:cubicBezTo>
                  <a:cubicBezTo>
                    <a:pt x="7205" y="8235"/>
                    <a:pt x="7033" y="8301"/>
                    <a:pt x="6859" y="8361"/>
                  </a:cubicBezTo>
                  <a:lnTo>
                    <a:pt x="3542" y="10018"/>
                  </a:lnTo>
                  <a:lnTo>
                    <a:pt x="0" y="293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7"/>
            <p:cNvSpPr/>
            <p:nvPr/>
          </p:nvSpPr>
          <p:spPr>
            <a:xfrm>
              <a:off x="2757950" y="1058413"/>
              <a:ext cx="278750" cy="52650"/>
            </a:xfrm>
            <a:custGeom>
              <a:avLst/>
              <a:gdLst/>
              <a:ahLst/>
              <a:cxnLst/>
              <a:rect l="l" t="t" r="r" b="b"/>
              <a:pathLst>
                <a:path w="11150" h="2106" extrusionOk="0">
                  <a:moveTo>
                    <a:pt x="386" y="1"/>
                  </a:moveTo>
                  <a:lnTo>
                    <a:pt x="1" y="2105"/>
                  </a:lnTo>
                  <a:lnTo>
                    <a:pt x="11150" y="1757"/>
                  </a:lnTo>
                  <a:lnTo>
                    <a:pt x="3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7"/>
            <p:cNvSpPr/>
            <p:nvPr/>
          </p:nvSpPr>
          <p:spPr>
            <a:xfrm>
              <a:off x="2767575" y="1182163"/>
              <a:ext cx="278175" cy="105100"/>
            </a:xfrm>
            <a:custGeom>
              <a:avLst/>
              <a:gdLst/>
              <a:ahLst/>
              <a:cxnLst/>
              <a:rect l="l" t="t" r="r" b="b"/>
              <a:pathLst>
                <a:path w="11127" h="4204" extrusionOk="0">
                  <a:moveTo>
                    <a:pt x="11126" y="1"/>
                  </a:moveTo>
                  <a:lnTo>
                    <a:pt x="1" y="2256"/>
                  </a:lnTo>
                  <a:lnTo>
                    <a:pt x="894" y="4204"/>
                  </a:lnTo>
                  <a:lnTo>
                    <a:pt x="1112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17"/>
            <p:cNvSpPr/>
            <p:nvPr/>
          </p:nvSpPr>
          <p:spPr>
            <a:xfrm>
              <a:off x="2947650" y="1242788"/>
              <a:ext cx="149875" cy="187650"/>
            </a:xfrm>
            <a:custGeom>
              <a:avLst/>
              <a:gdLst/>
              <a:ahLst/>
              <a:cxnLst/>
              <a:rect l="l" t="t" r="r" b="b"/>
              <a:pathLst>
                <a:path w="5995" h="7506" extrusionOk="0">
                  <a:moveTo>
                    <a:pt x="5995" y="1"/>
                  </a:moveTo>
                  <a:lnTo>
                    <a:pt x="1" y="6552"/>
                  </a:lnTo>
                  <a:lnTo>
                    <a:pt x="2092" y="7506"/>
                  </a:lnTo>
                  <a:lnTo>
                    <a:pt x="599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7"/>
            <p:cNvSpPr/>
            <p:nvPr/>
          </p:nvSpPr>
          <p:spPr>
            <a:xfrm>
              <a:off x="3123375" y="1277613"/>
              <a:ext cx="69275" cy="258000"/>
            </a:xfrm>
            <a:custGeom>
              <a:avLst/>
              <a:gdLst/>
              <a:ahLst/>
              <a:cxnLst/>
              <a:rect l="l" t="t" r="r" b="b"/>
              <a:pathLst>
                <a:path w="2771" h="10320" extrusionOk="0">
                  <a:moveTo>
                    <a:pt x="2299" y="1"/>
                  </a:moveTo>
                  <a:lnTo>
                    <a:pt x="1" y="10320"/>
                  </a:lnTo>
                  <a:lnTo>
                    <a:pt x="2771" y="10320"/>
                  </a:lnTo>
                  <a:lnTo>
                    <a:pt x="22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7"/>
            <p:cNvSpPr/>
            <p:nvPr/>
          </p:nvSpPr>
          <p:spPr>
            <a:xfrm>
              <a:off x="3145900" y="866413"/>
              <a:ext cx="442625" cy="112000"/>
            </a:xfrm>
            <a:custGeom>
              <a:avLst/>
              <a:gdLst/>
              <a:ahLst/>
              <a:cxnLst/>
              <a:rect l="l" t="t" r="r" b="b"/>
              <a:pathLst>
                <a:path w="17705" h="4480" extrusionOk="0">
                  <a:moveTo>
                    <a:pt x="17216" y="0"/>
                  </a:moveTo>
                  <a:cubicBezTo>
                    <a:pt x="17189" y="0"/>
                    <a:pt x="17161" y="3"/>
                    <a:pt x="17132" y="10"/>
                  </a:cubicBezTo>
                  <a:cubicBezTo>
                    <a:pt x="11552" y="1279"/>
                    <a:pt x="5974" y="2551"/>
                    <a:pt x="396" y="3820"/>
                  </a:cubicBezTo>
                  <a:cubicBezTo>
                    <a:pt x="1" y="3910"/>
                    <a:pt x="130" y="4480"/>
                    <a:pt x="491" y="4480"/>
                  </a:cubicBezTo>
                  <a:cubicBezTo>
                    <a:pt x="518" y="4480"/>
                    <a:pt x="545" y="4477"/>
                    <a:pt x="574" y="4470"/>
                  </a:cubicBezTo>
                  <a:cubicBezTo>
                    <a:pt x="6154" y="3199"/>
                    <a:pt x="11732" y="1929"/>
                    <a:pt x="17310" y="658"/>
                  </a:cubicBezTo>
                  <a:cubicBezTo>
                    <a:pt x="17705" y="570"/>
                    <a:pt x="17576" y="0"/>
                    <a:pt x="172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8" name="Google Shape;318;p17"/>
          <p:cNvSpPr/>
          <p:nvPr/>
        </p:nvSpPr>
        <p:spPr>
          <a:xfrm rot="-4499210" flipH="1">
            <a:off x="8305786" y="1233250"/>
            <a:ext cx="311534" cy="269251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17"/>
          <p:cNvSpPr/>
          <p:nvPr/>
        </p:nvSpPr>
        <p:spPr>
          <a:xfrm rot="-9892308" flipH="1">
            <a:off x="7620047" y="316293"/>
            <a:ext cx="213810" cy="184763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0" name="Google Shape;320;p17"/>
          <p:cNvGrpSpPr/>
          <p:nvPr/>
        </p:nvGrpSpPr>
        <p:grpSpPr>
          <a:xfrm rot="-899960">
            <a:off x="397050" y="552523"/>
            <a:ext cx="839648" cy="853826"/>
            <a:chOff x="1028300" y="3370150"/>
            <a:chExt cx="839673" cy="853851"/>
          </a:xfrm>
        </p:grpSpPr>
        <p:sp>
          <p:nvSpPr>
            <p:cNvPr id="321" name="Google Shape;321;p17"/>
            <p:cNvSpPr/>
            <p:nvPr/>
          </p:nvSpPr>
          <p:spPr>
            <a:xfrm>
              <a:off x="1039622" y="3395650"/>
              <a:ext cx="828351" cy="828351"/>
            </a:xfrm>
            <a:custGeom>
              <a:avLst/>
              <a:gdLst/>
              <a:ahLst/>
              <a:cxnLst/>
              <a:rect l="l" t="t" r="r" b="b"/>
              <a:pathLst>
                <a:path w="23486" h="23486" extrusionOk="0">
                  <a:moveTo>
                    <a:pt x="22236" y="14008"/>
                  </a:moveTo>
                  <a:cubicBezTo>
                    <a:pt x="20985" y="19803"/>
                    <a:pt x="15273" y="23486"/>
                    <a:pt x="9478" y="22236"/>
                  </a:cubicBezTo>
                  <a:cubicBezTo>
                    <a:pt x="3683" y="20985"/>
                    <a:pt x="1" y="15273"/>
                    <a:pt x="1252" y="9478"/>
                  </a:cubicBezTo>
                  <a:cubicBezTo>
                    <a:pt x="2503" y="3684"/>
                    <a:pt x="8215" y="1"/>
                    <a:pt x="14008" y="1252"/>
                  </a:cubicBezTo>
                  <a:cubicBezTo>
                    <a:pt x="19803" y="2502"/>
                    <a:pt x="23486" y="8213"/>
                    <a:pt x="22236" y="1400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7"/>
            <p:cNvSpPr/>
            <p:nvPr/>
          </p:nvSpPr>
          <p:spPr>
            <a:xfrm>
              <a:off x="1028300" y="3370150"/>
              <a:ext cx="819957" cy="770896"/>
            </a:xfrm>
            <a:custGeom>
              <a:avLst/>
              <a:gdLst/>
              <a:ahLst/>
              <a:cxnLst/>
              <a:rect l="l" t="t" r="r" b="b"/>
              <a:pathLst>
                <a:path w="23248" h="21857" extrusionOk="0">
                  <a:moveTo>
                    <a:pt x="11285" y="385"/>
                  </a:moveTo>
                  <a:cubicBezTo>
                    <a:pt x="12031" y="385"/>
                    <a:pt x="12784" y="467"/>
                    <a:pt x="13521" y="625"/>
                  </a:cubicBezTo>
                  <a:cubicBezTo>
                    <a:pt x="19201" y="1852"/>
                    <a:pt x="22826" y="7472"/>
                    <a:pt x="21600" y="13153"/>
                  </a:cubicBezTo>
                  <a:cubicBezTo>
                    <a:pt x="20559" y="17973"/>
                    <a:pt x="16230" y="21472"/>
                    <a:pt x="11306" y="21472"/>
                  </a:cubicBezTo>
                  <a:cubicBezTo>
                    <a:pt x="10559" y="21472"/>
                    <a:pt x="9807" y="21393"/>
                    <a:pt x="9072" y="21232"/>
                  </a:cubicBezTo>
                  <a:cubicBezTo>
                    <a:pt x="6319" y="20638"/>
                    <a:pt x="3964" y="19008"/>
                    <a:pt x="2438" y="16642"/>
                  </a:cubicBezTo>
                  <a:cubicBezTo>
                    <a:pt x="910" y="14275"/>
                    <a:pt x="397" y="11457"/>
                    <a:pt x="991" y="8704"/>
                  </a:cubicBezTo>
                  <a:cubicBezTo>
                    <a:pt x="2033" y="3884"/>
                    <a:pt x="6362" y="385"/>
                    <a:pt x="11285" y="385"/>
                  </a:cubicBezTo>
                  <a:close/>
                  <a:moveTo>
                    <a:pt x="11285" y="0"/>
                  </a:moveTo>
                  <a:cubicBezTo>
                    <a:pt x="6182" y="0"/>
                    <a:pt x="1695" y="3627"/>
                    <a:pt x="616" y="8623"/>
                  </a:cubicBezTo>
                  <a:cubicBezTo>
                    <a:pt x="0" y="11476"/>
                    <a:pt x="532" y="14397"/>
                    <a:pt x="2113" y="16851"/>
                  </a:cubicBezTo>
                  <a:cubicBezTo>
                    <a:pt x="3695" y="19304"/>
                    <a:pt x="6138" y="20992"/>
                    <a:pt x="8989" y="21609"/>
                  </a:cubicBezTo>
                  <a:cubicBezTo>
                    <a:pt x="9753" y="21774"/>
                    <a:pt x="10532" y="21857"/>
                    <a:pt x="11306" y="21857"/>
                  </a:cubicBezTo>
                  <a:cubicBezTo>
                    <a:pt x="16410" y="21857"/>
                    <a:pt x="20898" y="18230"/>
                    <a:pt x="21975" y="13234"/>
                  </a:cubicBezTo>
                  <a:cubicBezTo>
                    <a:pt x="23248" y="7345"/>
                    <a:pt x="19491" y="1521"/>
                    <a:pt x="13602" y="248"/>
                  </a:cubicBezTo>
                  <a:cubicBezTo>
                    <a:pt x="12838" y="84"/>
                    <a:pt x="12060" y="0"/>
                    <a:pt x="112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7"/>
            <p:cNvSpPr/>
            <p:nvPr/>
          </p:nvSpPr>
          <p:spPr>
            <a:xfrm>
              <a:off x="1247612" y="3754840"/>
              <a:ext cx="71598" cy="125632"/>
            </a:xfrm>
            <a:custGeom>
              <a:avLst/>
              <a:gdLst/>
              <a:ahLst/>
              <a:cxnLst/>
              <a:rect l="l" t="t" r="r" b="b"/>
              <a:pathLst>
                <a:path w="2030" h="3562" extrusionOk="0">
                  <a:moveTo>
                    <a:pt x="664" y="0"/>
                  </a:moveTo>
                  <a:lnTo>
                    <a:pt x="1" y="3287"/>
                  </a:lnTo>
                  <a:lnTo>
                    <a:pt x="1368" y="3561"/>
                  </a:lnTo>
                  <a:lnTo>
                    <a:pt x="2030" y="277"/>
                  </a:lnTo>
                  <a:lnTo>
                    <a:pt x="6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7"/>
            <p:cNvSpPr/>
            <p:nvPr/>
          </p:nvSpPr>
          <p:spPr>
            <a:xfrm>
              <a:off x="1578096" y="3748632"/>
              <a:ext cx="82497" cy="75760"/>
            </a:xfrm>
            <a:custGeom>
              <a:avLst/>
              <a:gdLst/>
              <a:ahLst/>
              <a:cxnLst/>
              <a:rect l="l" t="t" r="r" b="b"/>
              <a:pathLst>
                <a:path w="2339" h="2148" extrusionOk="0">
                  <a:moveTo>
                    <a:pt x="1169" y="1"/>
                  </a:moveTo>
                  <a:cubicBezTo>
                    <a:pt x="669" y="1"/>
                    <a:pt x="220" y="352"/>
                    <a:pt x="118" y="861"/>
                  </a:cubicBezTo>
                  <a:cubicBezTo>
                    <a:pt x="0" y="1443"/>
                    <a:pt x="377" y="2010"/>
                    <a:pt x="958" y="2126"/>
                  </a:cubicBezTo>
                  <a:cubicBezTo>
                    <a:pt x="1029" y="2140"/>
                    <a:pt x="1100" y="2147"/>
                    <a:pt x="1169" y="2147"/>
                  </a:cubicBezTo>
                  <a:cubicBezTo>
                    <a:pt x="1670" y="2147"/>
                    <a:pt x="2119" y="1796"/>
                    <a:pt x="2221" y="1287"/>
                  </a:cubicBezTo>
                  <a:cubicBezTo>
                    <a:pt x="2339" y="704"/>
                    <a:pt x="1961" y="140"/>
                    <a:pt x="1381" y="22"/>
                  </a:cubicBezTo>
                  <a:cubicBezTo>
                    <a:pt x="1310" y="8"/>
                    <a:pt x="1239" y="1"/>
                    <a:pt x="11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17"/>
            <p:cNvSpPr/>
            <p:nvPr/>
          </p:nvSpPr>
          <p:spPr>
            <a:xfrm>
              <a:off x="1316107" y="3654074"/>
              <a:ext cx="328575" cy="264313"/>
            </a:xfrm>
            <a:custGeom>
              <a:avLst/>
              <a:gdLst/>
              <a:ahLst/>
              <a:cxnLst/>
              <a:rect l="l" t="t" r="r" b="b"/>
              <a:pathLst>
                <a:path w="9316" h="7494" extrusionOk="0">
                  <a:moveTo>
                    <a:pt x="9316" y="1"/>
                  </a:moveTo>
                  <a:lnTo>
                    <a:pt x="600" y="598"/>
                  </a:lnTo>
                  <a:lnTo>
                    <a:pt x="1" y="3569"/>
                  </a:lnTo>
                  <a:lnTo>
                    <a:pt x="7805" y="7494"/>
                  </a:lnTo>
                  <a:lnTo>
                    <a:pt x="93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17"/>
            <p:cNvSpPr/>
            <p:nvPr/>
          </p:nvSpPr>
          <p:spPr>
            <a:xfrm>
              <a:off x="1211530" y="3662327"/>
              <a:ext cx="125702" cy="117661"/>
            </a:xfrm>
            <a:custGeom>
              <a:avLst/>
              <a:gdLst/>
              <a:ahLst/>
              <a:cxnLst/>
              <a:rect l="l" t="t" r="r" b="b"/>
              <a:pathLst>
                <a:path w="3564" h="3336" extrusionOk="0">
                  <a:moveTo>
                    <a:pt x="1665" y="1"/>
                  </a:moveTo>
                  <a:cubicBezTo>
                    <a:pt x="952" y="1"/>
                    <a:pt x="315" y="503"/>
                    <a:pt x="169" y="1229"/>
                  </a:cubicBezTo>
                  <a:cubicBezTo>
                    <a:pt x="1" y="2057"/>
                    <a:pt x="538" y="2863"/>
                    <a:pt x="1366" y="3030"/>
                  </a:cubicBezTo>
                  <a:cubicBezTo>
                    <a:pt x="1436" y="3043"/>
                    <a:pt x="1507" y="3051"/>
                    <a:pt x="1577" y="3055"/>
                  </a:cubicBezTo>
                  <a:lnTo>
                    <a:pt x="2966" y="3335"/>
                  </a:lnTo>
                  <a:lnTo>
                    <a:pt x="3564" y="368"/>
                  </a:lnTo>
                  <a:lnTo>
                    <a:pt x="2175" y="90"/>
                  </a:lnTo>
                  <a:cubicBezTo>
                    <a:pt x="2109" y="66"/>
                    <a:pt x="2041" y="45"/>
                    <a:pt x="1970" y="32"/>
                  </a:cubicBezTo>
                  <a:cubicBezTo>
                    <a:pt x="1867" y="11"/>
                    <a:pt x="1765" y="1"/>
                    <a:pt x="16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7"/>
            <p:cNvSpPr/>
            <p:nvPr/>
          </p:nvSpPr>
          <p:spPr>
            <a:xfrm>
              <a:off x="1364286" y="3689943"/>
              <a:ext cx="211161" cy="29697"/>
            </a:xfrm>
            <a:custGeom>
              <a:avLst/>
              <a:gdLst/>
              <a:ahLst/>
              <a:cxnLst/>
              <a:rect l="l" t="t" r="r" b="b"/>
              <a:pathLst>
                <a:path w="5987" h="842" extrusionOk="0">
                  <a:moveTo>
                    <a:pt x="5697" y="0"/>
                  </a:moveTo>
                  <a:cubicBezTo>
                    <a:pt x="5691" y="0"/>
                    <a:pt x="5684" y="1"/>
                    <a:pt x="5677" y="1"/>
                  </a:cubicBezTo>
                  <a:cubicBezTo>
                    <a:pt x="3888" y="121"/>
                    <a:pt x="2099" y="239"/>
                    <a:pt x="310" y="359"/>
                  </a:cubicBezTo>
                  <a:cubicBezTo>
                    <a:pt x="8" y="378"/>
                    <a:pt x="1" y="841"/>
                    <a:pt x="292" y="841"/>
                  </a:cubicBezTo>
                  <a:cubicBezTo>
                    <a:pt x="298" y="841"/>
                    <a:pt x="304" y="841"/>
                    <a:pt x="310" y="840"/>
                  </a:cubicBezTo>
                  <a:cubicBezTo>
                    <a:pt x="2099" y="721"/>
                    <a:pt x="3888" y="601"/>
                    <a:pt x="5677" y="483"/>
                  </a:cubicBezTo>
                  <a:cubicBezTo>
                    <a:pt x="5978" y="462"/>
                    <a:pt x="5987" y="0"/>
                    <a:pt x="56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8" name="Google Shape;328;p17"/>
          <p:cNvSpPr/>
          <p:nvPr/>
        </p:nvSpPr>
        <p:spPr>
          <a:xfrm rot="4931153">
            <a:off x="935634" y="1181316"/>
            <a:ext cx="284643" cy="245568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7"/>
          <p:cNvSpPr/>
          <p:nvPr/>
        </p:nvSpPr>
        <p:spPr>
          <a:xfrm>
            <a:off x="1279550" y="291523"/>
            <a:ext cx="203100" cy="2031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7"/>
          <p:cNvSpPr/>
          <p:nvPr/>
        </p:nvSpPr>
        <p:spPr>
          <a:xfrm rot="-9910569">
            <a:off x="993415" y="4447828"/>
            <a:ext cx="370532" cy="32135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7"/>
          <p:cNvSpPr/>
          <p:nvPr/>
        </p:nvSpPr>
        <p:spPr>
          <a:xfrm>
            <a:off x="512000" y="4173948"/>
            <a:ext cx="203100" cy="2031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7"/>
          <p:cNvSpPr/>
          <p:nvPr/>
        </p:nvSpPr>
        <p:spPr>
          <a:xfrm rot="9282891">
            <a:off x="981783" y="3907213"/>
            <a:ext cx="174188" cy="150716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17"/>
          <p:cNvSpPr/>
          <p:nvPr/>
        </p:nvSpPr>
        <p:spPr>
          <a:xfrm rot="9910569" flipH="1">
            <a:off x="7838324" y="4524057"/>
            <a:ext cx="370532" cy="32135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17"/>
          <p:cNvSpPr/>
          <p:nvPr/>
        </p:nvSpPr>
        <p:spPr>
          <a:xfrm flipH="1">
            <a:off x="8487172" y="4250178"/>
            <a:ext cx="203100" cy="2031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17"/>
          <p:cNvSpPr/>
          <p:nvPr/>
        </p:nvSpPr>
        <p:spPr>
          <a:xfrm rot="-9282891" flipH="1">
            <a:off x="8046301" y="3983443"/>
            <a:ext cx="174188" cy="150716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bg>
      <p:bgPr>
        <a:solidFill>
          <a:schemeClr val="accent1"/>
        </a:solidFill>
        <a:effectLst/>
      </p:bgPr>
    </p:bg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23"/>
          <p:cNvSpPr/>
          <p:nvPr/>
        </p:nvSpPr>
        <p:spPr>
          <a:xfrm>
            <a:off x="620700" y="443850"/>
            <a:ext cx="7902600" cy="42558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3"/>
          <p:cNvSpPr txBox="1">
            <a:spLocks noGrp="1"/>
          </p:cNvSpPr>
          <p:nvPr>
            <p:ph type="ctrTitle"/>
          </p:nvPr>
        </p:nvSpPr>
        <p:spPr>
          <a:xfrm>
            <a:off x="2528850" y="686688"/>
            <a:ext cx="4086300" cy="103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41" name="Google Shape;441;p23"/>
          <p:cNvSpPr txBox="1">
            <a:spLocks noGrp="1"/>
          </p:cNvSpPr>
          <p:nvPr>
            <p:ph type="subTitle" idx="1"/>
          </p:nvPr>
        </p:nvSpPr>
        <p:spPr>
          <a:xfrm>
            <a:off x="2528850" y="1642788"/>
            <a:ext cx="4086300" cy="13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42" name="Google Shape;442;p23"/>
          <p:cNvSpPr txBox="1"/>
          <p:nvPr/>
        </p:nvSpPr>
        <p:spPr>
          <a:xfrm>
            <a:off x="2528850" y="3473888"/>
            <a:ext cx="4086300" cy="4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Anek Telugu"/>
                <a:ea typeface="Anek Telugu"/>
                <a:cs typeface="Anek Telugu"/>
                <a:sym typeface="Anek Telugu"/>
              </a:rPr>
              <a:t>CREDITS: This presentation template was created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Anek Telugu"/>
                <a:ea typeface="Anek Telugu"/>
                <a:cs typeface="Anek Telugu"/>
                <a:sym typeface="Anek Telugu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1"/>
                </a:solidFill>
                <a:latin typeface="Anek Telugu"/>
                <a:ea typeface="Anek Telugu"/>
                <a:cs typeface="Anek Telugu"/>
                <a:sym typeface="Anek Telugu"/>
              </a:rPr>
              <a:t>, and includes icons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Anek Telugu"/>
                <a:ea typeface="Anek Telugu"/>
                <a:cs typeface="Anek Telugu"/>
                <a:sym typeface="Anek Telugu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 b="1">
                <a:solidFill>
                  <a:schemeClr val="dk1"/>
                </a:solidFill>
                <a:latin typeface="Anek Telugu"/>
                <a:ea typeface="Anek Telugu"/>
                <a:cs typeface="Anek Telugu"/>
                <a:sym typeface="Anek Telugu"/>
              </a:rPr>
              <a:t> </a:t>
            </a:r>
            <a:r>
              <a:rPr lang="en" sz="1100">
                <a:solidFill>
                  <a:schemeClr val="dk1"/>
                </a:solidFill>
                <a:latin typeface="Anek Telugu"/>
                <a:ea typeface="Anek Telugu"/>
                <a:cs typeface="Anek Telugu"/>
                <a:sym typeface="Anek Telugu"/>
              </a:rPr>
              <a:t>and infographics &amp; images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Anek Telugu"/>
                <a:ea typeface="Anek Telugu"/>
                <a:cs typeface="Anek Telugu"/>
                <a:sym typeface="Anek Telugu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100" b="1">
              <a:solidFill>
                <a:schemeClr val="dk1"/>
              </a:solidFill>
              <a:latin typeface="Anek Telugu"/>
              <a:ea typeface="Anek Telugu"/>
              <a:cs typeface="Anek Telugu"/>
              <a:sym typeface="Anek Telugu"/>
            </a:endParaRPr>
          </a:p>
        </p:txBody>
      </p:sp>
      <p:grpSp>
        <p:nvGrpSpPr>
          <p:cNvPr id="443" name="Google Shape;443;p23"/>
          <p:cNvGrpSpPr/>
          <p:nvPr/>
        </p:nvGrpSpPr>
        <p:grpSpPr>
          <a:xfrm flipH="1">
            <a:off x="309307" y="571502"/>
            <a:ext cx="1660179" cy="1620497"/>
            <a:chOff x="6895288" y="3067413"/>
            <a:chExt cx="1769725" cy="1727425"/>
          </a:xfrm>
        </p:grpSpPr>
        <p:sp>
          <p:nvSpPr>
            <p:cNvPr id="444" name="Google Shape;444;p23"/>
            <p:cNvSpPr/>
            <p:nvPr/>
          </p:nvSpPr>
          <p:spPr>
            <a:xfrm>
              <a:off x="6961938" y="3259188"/>
              <a:ext cx="1486900" cy="1488550"/>
            </a:xfrm>
            <a:custGeom>
              <a:avLst/>
              <a:gdLst/>
              <a:ahLst/>
              <a:cxnLst/>
              <a:rect l="l" t="t" r="r" b="b"/>
              <a:pathLst>
                <a:path w="59476" h="59542" extrusionOk="0">
                  <a:moveTo>
                    <a:pt x="397" y="399"/>
                  </a:moveTo>
                  <a:lnTo>
                    <a:pt x="58951" y="4639"/>
                  </a:lnTo>
                  <a:lnTo>
                    <a:pt x="38015" y="59106"/>
                  </a:lnTo>
                  <a:lnTo>
                    <a:pt x="3588" y="50903"/>
                  </a:lnTo>
                  <a:lnTo>
                    <a:pt x="397" y="399"/>
                  </a:lnTo>
                  <a:close/>
                  <a:moveTo>
                    <a:pt x="0" y="1"/>
                  </a:moveTo>
                  <a:lnTo>
                    <a:pt x="3238" y="51199"/>
                  </a:lnTo>
                  <a:lnTo>
                    <a:pt x="38243" y="59541"/>
                  </a:lnTo>
                  <a:lnTo>
                    <a:pt x="59475" y="4304"/>
                  </a:lnTo>
                  <a:lnTo>
                    <a:pt x="213" y="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3"/>
            <p:cNvSpPr/>
            <p:nvPr/>
          </p:nvSpPr>
          <p:spPr>
            <a:xfrm>
              <a:off x="6895288" y="3415188"/>
              <a:ext cx="1248125" cy="1226800"/>
            </a:xfrm>
            <a:custGeom>
              <a:avLst/>
              <a:gdLst/>
              <a:ahLst/>
              <a:cxnLst/>
              <a:rect l="l" t="t" r="r" b="b"/>
              <a:pathLst>
                <a:path w="49925" h="49072" extrusionOk="0">
                  <a:moveTo>
                    <a:pt x="13237" y="49071"/>
                  </a:moveTo>
                  <a:lnTo>
                    <a:pt x="1" y="5913"/>
                  </a:lnTo>
                  <a:lnTo>
                    <a:pt x="49925" y="0"/>
                  </a:lnTo>
                  <a:lnTo>
                    <a:pt x="41232" y="4840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3"/>
            <p:cNvSpPr/>
            <p:nvPr/>
          </p:nvSpPr>
          <p:spPr>
            <a:xfrm>
              <a:off x="7058688" y="3309488"/>
              <a:ext cx="1248125" cy="1210000"/>
            </a:xfrm>
            <a:custGeom>
              <a:avLst/>
              <a:gdLst/>
              <a:ahLst/>
              <a:cxnLst/>
              <a:rect l="l" t="t" r="r" b="b"/>
              <a:pathLst>
                <a:path w="49925" h="48400" extrusionOk="0">
                  <a:moveTo>
                    <a:pt x="10929" y="47148"/>
                  </a:moveTo>
                  <a:lnTo>
                    <a:pt x="1" y="5913"/>
                  </a:lnTo>
                  <a:lnTo>
                    <a:pt x="49924" y="0"/>
                  </a:lnTo>
                  <a:lnTo>
                    <a:pt x="41234" y="48400"/>
                  </a:lnTo>
                  <a:close/>
                </a:path>
              </a:pathLst>
            </a:custGeom>
            <a:solidFill>
              <a:srgbClr val="9CD9DE">
                <a:alpha val="46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3"/>
            <p:cNvSpPr/>
            <p:nvPr/>
          </p:nvSpPr>
          <p:spPr>
            <a:xfrm>
              <a:off x="7195238" y="3213738"/>
              <a:ext cx="1469775" cy="1330225"/>
            </a:xfrm>
            <a:custGeom>
              <a:avLst/>
              <a:gdLst/>
              <a:ahLst/>
              <a:cxnLst/>
              <a:rect l="l" t="t" r="r" b="b"/>
              <a:pathLst>
                <a:path w="58791" h="53209" extrusionOk="0">
                  <a:moveTo>
                    <a:pt x="1" y="45907"/>
                  </a:moveTo>
                  <a:lnTo>
                    <a:pt x="3593" y="0"/>
                  </a:lnTo>
                  <a:lnTo>
                    <a:pt x="58791" y="3846"/>
                  </a:lnTo>
                  <a:lnTo>
                    <a:pt x="39816" y="53208"/>
                  </a:lnTo>
                  <a:close/>
                </a:path>
              </a:pathLst>
            </a:custGeom>
            <a:solidFill>
              <a:srgbClr val="FFFFFF">
                <a:alpha val="4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3"/>
            <p:cNvSpPr/>
            <p:nvPr/>
          </p:nvSpPr>
          <p:spPr>
            <a:xfrm>
              <a:off x="7079913" y="3348313"/>
              <a:ext cx="1469775" cy="1330225"/>
            </a:xfrm>
            <a:custGeom>
              <a:avLst/>
              <a:gdLst/>
              <a:ahLst/>
              <a:cxnLst/>
              <a:rect l="l" t="t" r="r" b="b"/>
              <a:pathLst>
                <a:path w="58791" h="53209" extrusionOk="0">
                  <a:moveTo>
                    <a:pt x="1" y="45907"/>
                  </a:moveTo>
                  <a:lnTo>
                    <a:pt x="3591" y="0"/>
                  </a:lnTo>
                  <a:lnTo>
                    <a:pt x="58791" y="3845"/>
                  </a:lnTo>
                  <a:lnTo>
                    <a:pt x="39816" y="5320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3"/>
            <p:cNvSpPr/>
            <p:nvPr/>
          </p:nvSpPr>
          <p:spPr>
            <a:xfrm>
              <a:off x="7334713" y="3067413"/>
              <a:ext cx="773800" cy="773800"/>
            </a:xfrm>
            <a:custGeom>
              <a:avLst/>
              <a:gdLst/>
              <a:ahLst/>
              <a:cxnLst/>
              <a:rect l="l" t="t" r="r" b="b"/>
              <a:pathLst>
                <a:path w="30952" h="30952" extrusionOk="0">
                  <a:moveTo>
                    <a:pt x="8441" y="27066"/>
                  </a:moveTo>
                  <a:cubicBezTo>
                    <a:pt x="2041" y="23182"/>
                    <a:pt x="0" y="14844"/>
                    <a:pt x="3886" y="8441"/>
                  </a:cubicBezTo>
                  <a:cubicBezTo>
                    <a:pt x="7770" y="2041"/>
                    <a:pt x="16110" y="1"/>
                    <a:pt x="22510" y="3886"/>
                  </a:cubicBezTo>
                  <a:cubicBezTo>
                    <a:pt x="28911" y="7770"/>
                    <a:pt x="30951" y="16109"/>
                    <a:pt x="27065" y="22511"/>
                  </a:cubicBezTo>
                  <a:cubicBezTo>
                    <a:pt x="23182" y="28911"/>
                    <a:pt x="14843" y="30952"/>
                    <a:pt x="8441" y="2706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3"/>
            <p:cNvSpPr/>
            <p:nvPr/>
          </p:nvSpPr>
          <p:spPr>
            <a:xfrm>
              <a:off x="7396488" y="3102063"/>
              <a:ext cx="757850" cy="690125"/>
            </a:xfrm>
            <a:custGeom>
              <a:avLst/>
              <a:gdLst/>
              <a:ahLst/>
              <a:cxnLst/>
              <a:rect l="l" t="t" r="r" b="b"/>
              <a:pathLst>
                <a:path w="30314" h="27605" extrusionOk="0">
                  <a:moveTo>
                    <a:pt x="15182" y="487"/>
                  </a:moveTo>
                  <a:cubicBezTo>
                    <a:pt x="17589" y="487"/>
                    <a:pt x="19957" y="1144"/>
                    <a:pt x="22066" y="2423"/>
                  </a:cubicBezTo>
                  <a:cubicBezTo>
                    <a:pt x="27391" y="5655"/>
                    <a:pt x="29782" y="12268"/>
                    <a:pt x="27749" y="18146"/>
                  </a:cubicBezTo>
                  <a:cubicBezTo>
                    <a:pt x="27442" y="19038"/>
                    <a:pt x="27033" y="19902"/>
                    <a:pt x="26542" y="20715"/>
                  </a:cubicBezTo>
                  <a:cubicBezTo>
                    <a:pt x="24039" y="24838"/>
                    <a:pt x="19638" y="27119"/>
                    <a:pt x="15135" y="27119"/>
                  </a:cubicBezTo>
                  <a:cubicBezTo>
                    <a:pt x="12783" y="27119"/>
                    <a:pt x="10403" y="26497"/>
                    <a:pt x="8250" y="25190"/>
                  </a:cubicBezTo>
                  <a:cubicBezTo>
                    <a:pt x="2924" y="21958"/>
                    <a:pt x="533" y="15345"/>
                    <a:pt x="2566" y="9467"/>
                  </a:cubicBezTo>
                  <a:cubicBezTo>
                    <a:pt x="2875" y="8576"/>
                    <a:pt x="3281" y="7711"/>
                    <a:pt x="3775" y="6899"/>
                  </a:cubicBezTo>
                  <a:cubicBezTo>
                    <a:pt x="5620" y="3858"/>
                    <a:pt x="8539" y="1719"/>
                    <a:pt x="11993" y="874"/>
                  </a:cubicBezTo>
                  <a:cubicBezTo>
                    <a:pt x="13051" y="615"/>
                    <a:pt x="14121" y="487"/>
                    <a:pt x="15182" y="487"/>
                  </a:cubicBezTo>
                  <a:close/>
                  <a:moveTo>
                    <a:pt x="15184" y="1"/>
                  </a:moveTo>
                  <a:cubicBezTo>
                    <a:pt x="14083" y="1"/>
                    <a:pt x="12975" y="133"/>
                    <a:pt x="11879" y="402"/>
                  </a:cubicBezTo>
                  <a:cubicBezTo>
                    <a:pt x="8299" y="1276"/>
                    <a:pt x="5272" y="3494"/>
                    <a:pt x="3359" y="6645"/>
                  </a:cubicBezTo>
                  <a:cubicBezTo>
                    <a:pt x="2848" y="7489"/>
                    <a:pt x="2426" y="8384"/>
                    <a:pt x="2107" y="9309"/>
                  </a:cubicBezTo>
                  <a:lnTo>
                    <a:pt x="2107" y="9311"/>
                  </a:lnTo>
                  <a:cubicBezTo>
                    <a:pt x="1" y="15401"/>
                    <a:pt x="2479" y="22254"/>
                    <a:pt x="7997" y="25604"/>
                  </a:cubicBezTo>
                  <a:cubicBezTo>
                    <a:pt x="10229" y="26960"/>
                    <a:pt x="12697" y="27605"/>
                    <a:pt x="15135" y="27605"/>
                  </a:cubicBezTo>
                  <a:cubicBezTo>
                    <a:pt x="19803" y="27605"/>
                    <a:pt x="24363" y="25240"/>
                    <a:pt x="26956" y="20966"/>
                  </a:cubicBezTo>
                  <a:cubicBezTo>
                    <a:pt x="27469" y="20125"/>
                    <a:pt x="27888" y="19229"/>
                    <a:pt x="28209" y="18305"/>
                  </a:cubicBezTo>
                  <a:cubicBezTo>
                    <a:pt x="30314" y="12212"/>
                    <a:pt x="27838" y="5359"/>
                    <a:pt x="22318" y="2009"/>
                  </a:cubicBezTo>
                  <a:cubicBezTo>
                    <a:pt x="20132" y="682"/>
                    <a:pt x="17678" y="1"/>
                    <a:pt x="151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3"/>
            <p:cNvSpPr/>
            <p:nvPr/>
          </p:nvSpPr>
          <p:spPr>
            <a:xfrm>
              <a:off x="7757763" y="3502463"/>
              <a:ext cx="74350" cy="165750"/>
            </a:xfrm>
            <a:custGeom>
              <a:avLst/>
              <a:gdLst/>
              <a:ahLst/>
              <a:cxnLst/>
              <a:rect l="l" t="t" r="r" b="b"/>
              <a:pathLst>
                <a:path w="2974" h="6630" extrusionOk="0">
                  <a:moveTo>
                    <a:pt x="1957" y="0"/>
                  </a:moveTo>
                  <a:cubicBezTo>
                    <a:pt x="1519" y="0"/>
                    <a:pt x="1130" y="308"/>
                    <a:pt x="1041" y="753"/>
                  </a:cubicBezTo>
                  <a:lnTo>
                    <a:pt x="99" y="5517"/>
                  </a:lnTo>
                  <a:lnTo>
                    <a:pt x="99" y="5515"/>
                  </a:lnTo>
                  <a:lnTo>
                    <a:pt x="99" y="5515"/>
                  </a:lnTo>
                  <a:cubicBezTo>
                    <a:pt x="0" y="6022"/>
                    <a:pt x="329" y="6511"/>
                    <a:pt x="836" y="6612"/>
                  </a:cubicBezTo>
                  <a:cubicBezTo>
                    <a:pt x="897" y="6624"/>
                    <a:pt x="958" y="6630"/>
                    <a:pt x="1019" y="6630"/>
                  </a:cubicBezTo>
                  <a:cubicBezTo>
                    <a:pt x="1454" y="6630"/>
                    <a:pt x="1844" y="6322"/>
                    <a:pt x="1933" y="5877"/>
                  </a:cubicBezTo>
                  <a:lnTo>
                    <a:pt x="2873" y="1115"/>
                  </a:lnTo>
                  <a:cubicBezTo>
                    <a:pt x="2973" y="610"/>
                    <a:pt x="2643" y="119"/>
                    <a:pt x="2138" y="18"/>
                  </a:cubicBezTo>
                  <a:cubicBezTo>
                    <a:pt x="2077" y="6"/>
                    <a:pt x="2017" y="0"/>
                    <a:pt x="19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3"/>
            <p:cNvSpPr/>
            <p:nvPr/>
          </p:nvSpPr>
          <p:spPr>
            <a:xfrm>
              <a:off x="7604188" y="3371463"/>
              <a:ext cx="103600" cy="103650"/>
            </a:xfrm>
            <a:custGeom>
              <a:avLst/>
              <a:gdLst/>
              <a:ahLst/>
              <a:cxnLst/>
              <a:rect l="l" t="t" r="r" b="b"/>
              <a:pathLst>
                <a:path w="4144" h="4146" extrusionOk="0">
                  <a:moveTo>
                    <a:pt x="203" y="1705"/>
                  </a:moveTo>
                  <a:cubicBezTo>
                    <a:pt x="0" y="2736"/>
                    <a:pt x="672" y="3740"/>
                    <a:pt x="1702" y="3941"/>
                  </a:cubicBezTo>
                  <a:cubicBezTo>
                    <a:pt x="2733" y="4146"/>
                    <a:pt x="3735" y="3475"/>
                    <a:pt x="3938" y="2442"/>
                  </a:cubicBezTo>
                  <a:cubicBezTo>
                    <a:pt x="4143" y="1411"/>
                    <a:pt x="3472" y="409"/>
                    <a:pt x="2441" y="206"/>
                  </a:cubicBezTo>
                  <a:cubicBezTo>
                    <a:pt x="1409" y="1"/>
                    <a:pt x="407" y="672"/>
                    <a:pt x="203" y="170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3"/>
            <p:cNvSpPr/>
            <p:nvPr/>
          </p:nvSpPr>
          <p:spPr>
            <a:xfrm>
              <a:off x="7615888" y="3227413"/>
              <a:ext cx="313225" cy="390800"/>
            </a:xfrm>
            <a:custGeom>
              <a:avLst/>
              <a:gdLst/>
              <a:ahLst/>
              <a:cxnLst/>
              <a:rect l="l" t="t" r="r" b="b"/>
              <a:pathLst>
                <a:path w="12529" h="15632" extrusionOk="0">
                  <a:moveTo>
                    <a:pt x="3087" y="1"/>
                  </a:moveTo>
                  <a:lnTo>
                    <a:pt x="1544" y="7817"/>
                  </a:lnTo>
                  <a:lnTo>
                    <a:pt x="0" y="15631"/>
                  </a:lnTo>
                  <a:cubicBezTo>
                    <a:pt x="3935" y="12890"/>
                    <a:pt x="6783" y="12361"/>
                    <a:pt x="8397" y="12361"/>
                  </a:cubicBezTo>
                  <a:cubicBezTo>
                    <a:pt x="9415" y="12361"/>
                    <a:pt x="9942" y="12571"/>
                    <a:pt x="9942" y="12571"/>
                  </a:cubicBezTo>
                  <a:cubicBezTo>
                    <a:pt x="11853" y="11629"/>
                    <a:pt x="12045" y="9890"/>
                    <a:pt x="12045" y="9890"/>
                  </a:cubicBezTo>
                  <a:cubicBezTo>
                    <a:pt x="12045" y="9890"/>
                    <a:pt x="12528" y="8210"/>
                    <a:pt x="11120" y="6612"/>
                  </a:cubicBezTo>
                  <a:cubicBezTo>
                    <a:pt x="11120" y="6612"/>
                    <a:pt x="7321" y="6571"/>
                    <a:pt x="30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3"/>
            <p:cNvSpPr/>
            <p:nvPr/>
          </p:nvSpPr>
          <p:spPr>
            <a:xfrm>
              <a:off x="7830288" y="3384538"/>
              <a:ext cx="98825" cy="157175"/>
            </a:xfrm>
            <a:custGeom>
              <a:avLst/>
              <a:gdLst/>
              <a:ahLst/>
              <a:cxnLst/>
              <a:rect l="l" t="t" r="r" b="b"/>
              <a:pathLst>
                <a:path w="3953" h="6287" extrusionOk="0">
                  <a:moveTo>
                    <a:pt x="1533" y="3222"/>
                  </a:moveTo>
                  <a:cubicBezTo>
                    <a:pt x="1533" y="3222"/>
                    <a:pt x="1954" y="1752"/>
                    <a:pt x="1202" y="0"/>
                  </a:cubicBezTo>
                  <a:cubicBezTo>
                    <a:pt x="2041" y="319"/>
                    <a:pt x="2544" y="327"/>
                    <a:pt x="2544" y="327"/>
                  </a:cubicBezTo>
                  <a:cubicBezTo>
                    <a:pt x="3952" y="1925"/>
                    <a:pt x="3469" y="3605"/>
                    <a:pt x="3469" y="3605"/>
                  </a:cubicBezTo>
                  <a:cubicBezTo>
                    <a:pt x="3469" y="3605"/>
                    <a:pt x="3277" y="5344"/>
                    <a:pt x="1366" y="6286"/>
                  </a:cubicBezTo>
                  <a:cubicBezTo>
                    <a:pt x="1366" y="6286"/>
                    <a:pt x="900" y="6100"/>
                    <a:pt x="1" y="6079"/>
                  </a:cubicBezTo>
                  <a:cubicBezTo>
                    <a:pt x="1364" y="4743"/>
                    <a:pt x="1533" y="3222"/>
                    <a:pt x="1533" y="322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3"/>
            <p:cNvSpPr/>
            <p:nvPr/>
          </p:nvSpPr>
          <p:spPr>
            <a:xfrm>
              <a:off x="7739188" y="3337588"/>
              <a:ext cx="114525" cy="73400"/>
            </a:xfrm>
            <a:custGeom>
              <a:avLst/>
              <a:gdLst/>
              <a:ahLst/>
              <a:cxnLst/>
              <a:rect l="l" t="t" r="r" b="b"/>
              <a:pathLst>
                <a:path w="4581" h="2936" extrusionOk="0">
                  <a:moveTo>
                    <a:pt x="309" y="1"/>
                  </a:moveTo>
                  <a:cubicBezTo>
                    <a:pt x="148" y="1"/>
                    <a:pt x="1" y="188"/>
                    <a:pt x="144" y="329"/>
                  </a:cubicBezTo>
                  <a:cubicBezTo>
                    <a:pt x="1289" y="1449"/>
                    <a:pt x="2683" y="2431"/>
                    <a:pt x="4223" y="2924"/>
                  </a:cubicBezTo>
                  <a:cubicBezTo>
                    <a:pt x="4247" y="2932"/>
                    <a:pt x="4269" y="2936"/>
                    <a:pt x="4290" y="2936"/>
                  </a:cubicBezTo>
                  <a:cubicBezTo>
                    <a:pt x="4494" y="2936"/>
                    <a:pt x="4581" y="2611"/>
                    <a:pt x="4355" y="2540"/>
                  </a:cubicBezTo>
                  <a:cubicBezTo>
                    <a:pt x="2887" y="2068"/>
                    <a:pt x="1544" y="1129"/>
                    <a:pt x="453" y="62"/>
                  </a:cubicBezTo>
                  <a:cubicBezTo>
                    <a:pt x="409" y="19"/>
                    <a:pt x="358" y="1"/>
                    <a:pt x="3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3"/>
            <p:cNvSpPr/>
            <p:nvPr/>
          </p:nvSpPr>
          <p:spPr>
            <a:xfrm>
              <a:off x="8096638" y="4045013"/>
              <a:ext cx="297650" cy="749825"/>
            </a:xfrm>
            <a:custGeom>
              <a:avLst/>
              <a:gdLst/>
              <a:ahLst/>
              <a:cxnLst/>
              <a:rect l="l" t="t" r="r" b="b"/>
              <a:pathLst>
                <a:path w="11906" h="29993" extrusionOk="0">
                  <a:moveTo>
                    <a:pt x="11548" y="0"/>
                  </a:moveTo>
                  <a:lnTo>
                    <a:pt x="0" y="29853"/>
                  </a:lnTo>
                  <a:lnTo>
                    <a:pt x="358" y="29992"/>
                  </a:lnTo>
                  <a:lnTo>
                    <a:pt x="11905" y="140"/>
                  </a:lnTo>
                  <a:lnTo>
                    <a:pt x="115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3"/>
            <p:cNvSpPr/>
            <p:nvPr/>
          </p:nvSpPr>
          <p:spPr>
            <a:xfrm>
              <a:off x="8028638" y="4139788"/>
              <a:ext cx="189725" cy="454600"/>
            </a:xfrm>
            <a:custGeom>
              <a:avLst/>
              <a:gdLst/>
              <a:ahLst/>
              <a:cxnLst/>
              <a:rect l="l" t="t" r="r" b="b"/>
              <a:pathLst>
                <a:path w="7589" h="18184" extrusionOk="0">
                  <a:moveTo>
                    <a:pt x="7233" y="0"/>
                  </a:moveTo>
                  <a:lnTo>
                    <a:pt x="1" y="18041"/>
                  </a:lnTo>
                  <a:lnTo>
                    <a:pt x="357" y="18184"/>
                  </a:lnTo>
                  <a:lnTo>
                    <a:pt x="7589" y="143"/>
                  </a:lnTo>
                  <a:lnTo>
                    <a:pt x="72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3"/>
            <p:cNvSpPr/>
            <p:nvPr/>
          </p:nvSpPr>
          <p:spPr>
            <a:xfrm>
              <a:off x="7010438" y="3566963"/>
              <a:ext cx="269550" cy="312600"/>
            </a:xfrm>
            <a:custGeom>
              <a:avLst/>
              <a:gdLst/>
              <a:ahLst/>
              <a:cxnLst/>
              <a:rect l="l" t="t" r="r" b="b"/>
              <a:pathLst>
                <a:path w="10782" h="12504" extrusionOk="0">
                  <a:moveTo>
                    <a:pt x="8702" y="767"/>
                  </a:moveTo>
                  <a:lnTo>
                    <a:pt x="10306" y="11890"/>
                  </a:lnTo>
                  <a:lnTo>
                    <a:pt x="712" y="7914"/>
                  </a:lnTo>
                  <a:lnTo>
                    <a:pt x="8702" y="767"/>
                  </a:lnTo>
                  <a:close/>
                  <a:moveTo>
                    <a:pt x="8981" y="1"/>
                  </a:moveTo>
                  <a:lnTo>
                    <a:pt x="0" y="8034"/>
                  </a:lnTo>
                  <a:lnTo>
                    <a:pt x="10782" y="12503"/>
                  </a:lnTo>
                  <a:lnTo>
                    <a:pt x="89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3"/>
            <p:cNvSpPr/>
            <p:nvPr/>
          </p:nvSpPr>
          <p:spPr>
            <a:xfrm>
              <a:off x="8161538" y="3573738"/>
              <a:ext cx="203300" cy="214975"/>
            </a:xfrm>
            <a:custGeom>
              <a:avLst/>
              <a:gdLst/>
              <a:ahLst/>
              <a:cxnLst/>
              <a:rect l="l" t="t" r="r" b="b"/>
              <a:pathLst>
                <a:path w="8132" h="8599" extrusionOk="0">
                  <a:moveTo>
                    <a:pt x="2646" y="757"/>
                  </a:moveTo>
                  <a:lnTo>
                    <a:pt x="7431" y="5834"/>
                  </a:lnTo>
                  <a:lnTo>
                    <a:pt x="567" y="8016"/>
                  </a:lnTo>
                  <a:lnTo>
                    <a:pt x="567" y="8016"/>
                  </a:lnTo>
                  <a:lnTo>
                    <a:pt x="2646" y="757"/>
                  </a:lnTo>
                  <a:close/>
                  <a:moveTo>
                    <a:pt x="2464" y="1"/>
                  </a:moveTo>
                  <a:lnTo>
                    <a:pt x="0" y="8598"/>
                  </a:lnTo>
                  <a:lnTo>
                    <a:pt x="8131" y="6016"/>
                  </a:lnTo>
                  <a:lnTo>
                    <a:pt x="246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3"/>
            <p:cNvSpPr/>
            <p:nvPr/>
          </p:nvSpPr>
          <p:spPr>
            <a:xfrm>
              <a:off x="7101438" y="3196413"/>
              <a:ext cx="24550" cy="325950"/>
            </a:xfrm>
            <a:custGeom>
              <a:avLst/>
              <a:gdLst/>
              <a:ahLst/>
              <a:cxnLst/>
              <a:rect l="l" t="t" r="r" b="b"/>
              <a:pathLst>
                <a:path w="982" h="13038" extrusionOk="0">
                  <a:moveTo>
                    <a:pt x="383" y="1"/>
                  </a:moveTo>
                  <a:lnTo>
                    <a:pt x="0" y="18"/>
                  </a:lnTo>
                  <a:lnTo>
                    <a:pt x="596" y="13037"/>
                  </a:lnTo>
                  <a:lnTo>
                    <a:pt x="981" y="13020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3"/>
            <p:cNvSpPr/>
            <p:nvPr/>
          </p:nvSpPr>
          <p:spPr>
            <a:xfrm>
              <a:off x="7044663" y="3072938"/>
              <a:ext cx="24550" cy="325925"/>
            </a:xfrm>
            <a:custGeom>
              <a:avLst/>
              <a:gdLst/>
              <a:ahLst/>
              <a:cxnLst/>
              <a:rect l="l" t="t" r="r" b="b"/>
              <a:pathLst>
                <a:path w="982" h="13037" extrusionOk="0">
                  <a:moveTo>
                    <a:pt x="384" y="0"/>
                  </a:moveTo>
                  <a:lnTo>
                    <a:pt x="1" y="17"/>
                  </a:lnTo>
                  <a:lnTo>
                    <a:pt x="598" y="13037"/>
                  </a:lnTo>
                  <a:lnTo>
                    <a:pt x="981" y="13019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3"/>
            <p:cNvSpPr/>
            <p:nvPr/>
          </p:nvSpPr>
          <p:spPr>
            <a:xfrm>
              <a:off x="7281463" y="4375988"/>
              <a:ext cx="202400" cy="207000"/>
            </a:xfrm>
            <a:custGeom>
              <a:avLst/>
              <a:gdLst/>
              <a:ahLst/>
              <a:cxnLst/>
              <a:rect l="l" t="t" r="r" b="b"/>
              <a:pathLst>
                <a:path w="8096" h="8280" extrusionOk="0">
                  <a:moveTo>
                    <a:pt x="2264" y="790"/>
                  </a:moveTo>
                  <a:lnTo>
                    <a:pt x="7354" y="6366"/>
                  </a:lnTo>
                  <a:lnTo>
                    <a:pt x="523" y="7778"/>
                  </a:lnTo>
                  <a:lnTo>
                    <a:pt x="2264" y="790"/>
                  </a:lnTo>
                  <a:close/>
                  <a:moveTo>
                    <a:pt x="2064" y="1"/>
                  </a:moveTo>
                  <a:lnTo>
                    <a:pt x="1" y="8279"/>
                  </a:lnTo>
                  <a:lnTo>
                    <a:pt x="8095" y="6606"/>
                  </a:lnTo>
                  <a:lnTo>
                    <a:pt x="206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63" name="Google Shape;463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97160" y="3657010"/>
            <a:ext cx="723700" cy="7237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64" name="Google Shape;464;p23"/>
          <p:cNvGrpSpPr/>
          <p:nvPr/>
        </p:nvGrpSpPr>
        <p:grpSpPr>
          <a:xfrm>
            <a:off x="7988550" y="3722150"/>
            <a:ext cx="819700" cy="773825"/>
            <a:chOff x="7577425" y="634713"/>
            <a:chExt cx="819700" cy="773825"/>
          </a:xfrm>
        </p:grpSpPr>
        <p:sp>
          <p:nvSpPr>
            <p:cNvPr id="465" name="Google Shape;465;p23"/>
            <p:cNvSpPr/>
            <p:nvPr/>
          </p:nvSpPr>
          <p:spPr>
            <a:xfrm>
              <a:off x="7577425" y="634713"/>
              <a:ext cx="773850" cy="773825"/>
            </a:xfrm>
            <a:custGeom>
              <a:avLst/>
              <a:gdLst/>
              <a:ahLst/>
              <a:cxnLst/>
              <a:rect l="l" t="t" r="r" b="b"/>
              <a:pathLst>
                <a:path w="30954" h="30953" extrusionOk="0">
                  <a:moveTo>
                    <a:pt x="8443" y="27068"/>
                  </a:moveTo>
                  <a:cubicBezTo>
                    <a:pt x="2041" y="23184"/>
                    <a:pt x="1" y="14844"/>
                    <a:pt x="3886" y="8444"/>
                  </a:cubicBezTo>
                  <a:cubicBezTo>
                    <a:pt x="7772" y="2041"/>
                    <a:pt x="16111" y="1"/>
                    <a:pt x="22511" y="3887"/>
                  </a:cubicBezTo>
                  <a:cubicBezTo>
                    <a:pt x="28913" y="7773"/>
                    <a:pt x="30954" y="16111"/>
                    <a:pt x="27068" y="22511"/>
                  </a:cubicBezTo>
                  <a:cubicBezTo>
                    <a:pt x="23182" y="28913"/>
                    <a:pt x="14844" y="30952"/>
                    <a:pt x="8443" y="2706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3"/>
            <p:cNvSpPr/>
            <p:nvPr/>
          </p:nvSpPr>
          <p:spPr>
            <a:xfrm>
              <a:off x="7639225" y="669388"/>
              <a:ext cx="757900" cy="690175"/>
            </a:xfrm>
            <a:custGeom>
              <a:avLst/>
              <a:gdLst/>
              <a:ahLst/>
              <a:cxnLst/>
              <a:rect l="l" t="t" r="r" b="b"/>
              <a:pathLst>
                <a:path w="30316" h="27607" extrusionOk="0">
                  <a:moveTo>
                    <a:pt x="15182" y="486"/>
                  </a:moveTo>
                  <a:cubicBezTo>
                    <a:pt x="17588" y="486"/>
                    <a:pt x="19956" y="1144"/>
                    <a:pt x="22066" y="2424"/>
                  </a:cubicBezTo>
                  <a:cubicBezTo>
                    <a:pt x="27393" y="5656"/>
                    <a:pt x="29781" y="12269"/>
                    <a:pt x="27751" y="18145"/>
                  </a:cubicBezTo>
                  <a:cubicBezTo>
                    <a:pt x="27441" y="19037"/>
                    <a:pt x="27035" y="19904"/>
                    <a:pt x="26542" y="20716"/>
                  </a:cubicBezTo>
                  <a:cubicBezTo>
                    <a:pt x="24039" y="24839"/>
                    <a:pt x="19640" y="27120"/>
                    <a:pt x="15137" y="27120"/>
                  </a:cubicBezTo>
                  <a:cubicBezTo>
                    <a:pt x="12784" y="27120"/>
                    <a:pt x="10404" y="26497"/>
                    <a:pt x="8250" y="25190"/>
                  </a:cubicBezTo>
                  <a:cubicBezTo>
                    <a:pt x="2925" y="21958"/>
                    <a:pt x="534" y="15347"/>
                    <a:pt x="2567" y="9469"/>
                  </a:cubicBezTo>
                  <a:cubicBezTo>
                    <a:pt x="2875" y="8577"/>
                    <a:pt x="3281" y="7712"/>
                    <a:pt x="3774" y="6898"/>
                  </a:cubicBezTo>
                  <a:cubicBezTo>
                    <a:pt x="5621" y="3858"/>
                    <a:pt x="8538" y="1718"/>
                    <a:pt x="11994" y="873"/>
                  </a:cubicBezTo>
                  <a:cubicBezTo>
                    <a:pt x="13052" y="614"/>
                    <a:pt x="14121" y="486"/>
                    <a:pt x="15182" y="486"/>
                  </a:cubicBezTo>
                  <a:close/>
                  <a:moveTo>
                    <a:pt x="15181" y="1"/>
                  </a:moveTo>
                  <a:cubicBezTo>
                    <a:pt x="14081" y="1"/>
                    <a:pt x="12974" y="133"/>
                    <a:pt x="11878" y="401"/>
                  </a:cubicBezTo>
                  <a:cubicBezTo>
                    <a:pt x="8298" y="1277"/>
                    <a:pt x="5273" y="3496"/>
                    <a:pt x="3360" y="6647"/>
                  </a:cubicBezTo>
                  <a:cubicBezTo>
                    <a:pt x="2850" y="7490"/>
                    <a:pt x="2426" y="8386"/>
                    <a:pt x="2109" y="9310"/>
                  </a:cubicBezTo>
                  <a:lnTo>
                    <a:pt x="2107" y="9310"/>
                  </a:lnTo>
                  <a:cubicBezTo>
                    <a:pt x="0" y="15403"/>
                    <a:pt x="2478" y="22256"/>
                    <a:pt x="7998" y="25606"/>
                  </a:cubicBezTo>
                  <a:cubicBezTo>
                    <a:pt x="10230" y="26961"/>
                    <a:pt x="12698" y="27606"/>
                    <a:pt x="15136" y="27606"/>
                  </a:cubicBezTo>
                  <a:cubicBezTo>
                    <a:pt x="19803" y="27606"/>
                    <a:pt x="24362" y="25242"/>
                    <a:pt x="26956" y="20968"/>
                  </a:cubicBezTo>
                  <a:cubicBezTo>
                    <a:pt x="27468" y="20124"/>
                    <a:pt x="27890" y="19229"/>
                    <a:pt x="28209" y="18306"/>
                  </a:cubicBezTo>
                  <a:cubicBezTo>
                    <a:pt x="30315" y="12213"/>
                    <a:pt x="27838" y="5360"/>
                    <a:pt x="22319" y="2008"/>
                  </a:cubicBezTo>
                  <a:cubicBezTo>
                    <a:pt x="20132" y="682"/>
                    <a:pt x="17676" y="1"/>
                    <a:pt x="151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3"/>
            <p:cNvSpPr/>
            <p:nvPr/>
          </p:nvSpPr>
          <p:spPr>
            <a:xfrm>
              <a:off x="8000475" y="1069813"/>
              <a:ext cx="74350" cy="165775"/>
            </a:xfrm>
            <a:custGeom>
              <a:avLst/>
              <a:gdLst/>
              <a:ahLst/>
              <a:cxnLst/>
              <a:rect l="l" t="t" r="r" b="b"/>
              <a:pathLst>
                <a:path w="2974" h="6631" extrusionOk="0">
                  <a:moveTo>
                    <a:pt x="1957" y="0"/>
                  </a:moveTo>
                  <a:cubicBezTo>
                    <a:pt x="1520" y="0"/>
                    <a:pt x="1130" y="308"/>
                    <a:pt x="1043" y="753"/>
                  </a:cubicBezTo>
                  <a:lnTo>
                    <a:pt x="101" y="5515"/>
                  </a:lnTo>
                  <a:cubicBezTo>
                    <a:pt x="1" y="6020"/>
                    <a:pt x="330" y="6511"/>
                    <a:pt x="836" y="6612"/>
                  </a:cubicBezTo>
                  <a:cubicBezTo>
                    <a:pt x="898" y="6624"/>
                    <a:pt x="959" y="6630"/>
                    <a:pt x="1019" y="6630"/>
                  </a:cubicBezTo>
                  <a:cubicBezTo>
                    <a:pt x="1455" y="6630"/>
                    <a:pt x="1845" y="6322"/>
                    <a:pt x="1933" y="5877"/>
                  </a:cubicBezTo>
                  <a:lnTo>
                    <a:pt x="2873" y="1115"/>
                  </a:lnTo>
                  <a:cubicBezTo>
                    <a:pt x="2974" y="608"/>
                    <a:pt x="2645" y="119"/>
                    <a:pt x="2140" y="18"/>
                  </a:cubicBezTo>
                  <a:cubicBezTo>
                    <a:pt x="2079" y="6"/>
                    <a:pt x="2017" y="0"/>
                    <a:pt x="19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3"/>
            <p:cNvSpPr/>
            <p:nvPr/>
          </p:nvSpPr>
          <p:spPr>
            <a:xfrm>
              <a:off x="7846900" y="938838"/>
              <a:ext cx="103600" cy="103650"/>
            </a:xfrm>
            <a:custGeom>
              <a:avLst/>
              <a:gdLst/>
              <a:ahLst/>
              <a:cxnLst/>
              <a:rect l="l" t="t" r="r" b="b"/>
              <a:pathLst>
                <a:path w="4144" h="4146" extrusionOk="0">
                  <a:moveTo>
                    <a:pt x="204" y="1704"/>
                  </a:moveTo>
                  <a:cubicBezTo>
                    <a:pt x="1" y="2735"/>
                    <a:pt x="672" y="3737"/>
                    <a:pt x="1705" y="3940"/>
                  </a:cubicBezTo>
                  <a:cubicBezTo>
                    <a:pt x="2736" y="4145"/>
                    <a:pt x="3738" y="3472"/>
                    <a:pt x="3941" y="2441"/>
                  </a:cubicBezTo>
                  <a:cubicBezTo>
                    <a:pt x="4144" y="1408"/>
                    <a:pt x="3475" y="408"/>
                    <a:pt x="2442" y="203"/>
                  </a:cubicBezTo>
                  <a:cubicBezTo>
                    <a:pt x="1411" y="0"/>
                    <a:pt x="407" y="671"/>
                    <a:pt x="204" y="170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3"/>
            <p:cNvSpPr/>
            <p:nvPr/>
          </p:nvSpPr>
          <p:spPr>
            <a:xfrm>
              <a:off x="7858600" y="794788"/>
              <a:ext cx="313225" cy="390725"/>
            </a:xfrm>
            <a:custGeom>
              <a:avLst/>
              <a:gdLst/>
              <a:ahLst/>
              <a:cxnLst/>
              <a:rect l="l" t="t" r="r" b="b"/>
              <a:pathLst>
                <a:path w="12529" h="15629" extrusionOk="0">
                  <a:moveTo>
                    <a:pt x="3090" y="0"/>
                  </a:moveTo>
                  <a:lnTo>
                    <a:pt x="1544" y="7814"/>
                  </a:lnTo>
                  <a:lnTo>
                    <a:pt x="1" y="15628"/>
                  </a:lnTo>
                  <a:cubicBezTo>
                    <a:pt x="3934" y="12890"/>
                    <a:pt x="6783" y="12360"/>
                    <a:pt x="8398" y="12360"/>
                  </a:cubicBezTo>
                  <a:cubicBezTo>
                    <a:pt x="9417" y="12360"/>
                    <a:pt x="9945" y="12571"/>
                    <a:pt x="9945" y="12571"/>
                  </a:cubicBezTo>
                  <a:cubicBezTo>
                    <a:pt x="11856" y="11629"/>
                    <a:pt x="12047" y="9890"/>
                    <a:pt x="12047" y="9890"/>
                  </a:cubicBezTo>
                  <a:cubicBezTo>
                    <a:pt x="12047" y="9890"/>
                    <a:pt x="12529" y="8209"/>
                    <a:pt x="11121" y="6611"/>
                  </a:cubicBezTo>
                  <a:cubicBezTo>
                    <a:pt x="11121" y="6611"/>
                    <a:pt x="7322" y="6571"/>
                    <a:pt x="30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3"/>
            <p:cNvSpPr/>
            <p:nvPr/>
          </p:nvSpPr>
          <p:spPr>
            <a:xfrm>
              <a:off x="8073075" y="951838"/>
              <a:ext cx="98750" cy="157175"/>
            </a:xfrm>
            <a:custGeom>
              <a:avLst/>
              <a:gdLst/>
              <a:ahLst/>
              <a:cxnLst/>
              <a:rect l="l" t="t" r="r" b="b"/>
              <a:pathLst>
                <a:path w="3950" h="6287" extrusionOk="0">
                  <a:moveTo>
                    <a:pt x="1530" y="3225"/>
                  </a:moveTo>
                  <a:cubicBezTo>
                    <a:pt x="1530" y="3225"/>
                    <a:pt x="1954" y="1755"/>
                    <a:pt x="1201" y="0"/>
                  </a:cubicBezTo>
                  <a:cubicBezTo>
                    <a:pt x="2041" y="321"/>
                    <a:pt x="2542" y="329"/>
                    <a:pt x="2542" y="329"/>
                  </a:cubicBezTo>
                  <a:cubicBezTo>
                    <a:pt x="3950" y="1927"/>
                    <a:pt x="3468" y="3608"/>
                    <a:pt x="3468" y="3608"/>
                  </a:cubicBezTo>
                  <a:cubicBezTo>
                    <a:pt x="3468" y="3608"/>
                    <a:pt x="3277" y="5347"/>
                    <a:pt x="1366" y="6287"/>
                  </a:cubicBezTo>
                  <a:cubicBezTo>
                    <a:pt x="1366" y="6287"/>
                    <a:pt x="900" y="6103"/>
                    <a:pt x="0" y="6080"/>
                  </a:cubicBezTo>
                  <a:cubicBezTo>
                    <a:pt x="1362" y="4743"/>
                    <a:pt x="1530" y="3225"/>
                    <a:pt x="1530" y="322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3"/>
            <p:cNvSpPr/>
            <p:nvPr/>
          </p:nvSpPr>
          <p:spPr>
            <a:xfrm>
              <a:off x="7981950" y="904963"/>
              <a:ext cx="114550" cy="73375"/>
            </a:xfrm>
            <a:custGeom>
              <a:avLst/>
              <a:gdLst/>
              <a:ahLst/>
              <a:cxnLst/>
              <a:rect l="l" t="t" r="r" b="b"/>
              <a:pathLst>
                <a:path w="4582" h="2935" extrusionOk="0">
                  <a:moveTo>
                    <a:pt x="307" y="0"/>
                  </a:moveTo>
                  <a:cubicBezTo>
                    <a:pt x="148" y="0"/>
                    <a:pt x="1" y="188"/>
                    <a:pt x="144" y="328"/>
                  </a:cubicBezTo>
                  <a:cubicBezTo>
                    <a:pt x="1287" y="1446"/>
                    <a:pt x="2682" y="2429"/>
                    <a:pt x="4223" y="2924"/>
                  </a:cubicBezTo>
                  <a:cubicBezTo>
                    <a:pt x="4247" y="2931"/>
                    <a:pt x="4269" y="2934"/>
                    <a:pt x="4289" y="2934"/>
                  </a:cubicBezTo>
                  <a:cubicBezTo>
                    <a:pt x="4494" y="2934"/>
                    <a:pt x="4581" y="2611"/>
                    <a:pt x="4353" y="2539"/>
                  </a:cubicBezTo>
                  <a:cubicBezTo>
                    <a:pt x="2887" y="2067"/>
                    <a:pt x="1543" y="1129"/>
                    <a:pt x="452" y="61"/>
                  </a:cubicBezTo>
                  <a:cubicBezTo>
                    <a:pt x="408" y="18"/>
                    <a:pt x="357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2" name="Google Shape;472;p23"/>
          <p:cNvSpPr/>
          <p:nvPr/>
        </p:nvSpPr>
        <p:spPr>
          <a:xfrm>
            <a:off x="8551675" y="4292873"/>
            <a:ext cx="203100" cy="2031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23"/>
          <p:cNvSpPr/>
          <p:nvPr/>
        </p:nvSpPr>
        <p:spPr>
          <a:xfrm rot="9901553">
            <a:off x="7528021" y="4607841"/>
            <a:ext cx="311166" cy="269754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23"/>
          <p:cNvSpPr/>
          <p:nvPr/>
        </p:nvSpPr>
        <p:spPr>
          <a:xfrm rot="8998452">
            <a:off x="8442376" y="913057"/>
            <a:ext cx="311157" cy="26974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23"/>
          <p:cNvSpPr/>
          <p:nvPr/>
        </p:nvSpPr>
        <p:spPr>
          <a:xfrm rot="3588875">
            <a:off x="7955224" y="890843"/>
            <a:ext cx="174224" cy="150666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23"/>
          <p:cNvSpPr/>
          <p:nvPr/>
        </p:nvSpPr>
        <p:spPr>
          <a:xfrm rot="-9010246">
            <a:off x="7974852" y="414468"/>
            <a:ext cx="278037" cy="241087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23"/>
          <p:cNvSpPr/>
          <p:nvPr/>
        </p:nvSpPr>
        <p:spPr>
          <a:xfrm rot="-9910569">
            <a:off x="993415" y="4447828"/>
            <a:ext cx="370532" cy="32135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23"/>
          <p:cNvSpPr/>
          <p:nvPr/>
        </p:nvSpPr>
        <p:spPr>
          <a:xfrm>
            <a:off x="512000" y="4173948"/>
            <a:ext cx="203100" cy="2031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23"/>
          <p:cNvSpPr/>
          <p:nvPr/>
        </p:nvSpPr>
        <p:spPr>
          <a:xfrm rot="9282891">
            <a:off x="981783" y="3907213"/>
            <a:ext cx="174188" cy="150716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solidFill>
          <a:schemeClr val="accent1"/>
        </a:solidFill>
        <a:effectLst/>
      </p:bgPr>
    </p:bg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24"/>
          <p:cNvSpPr/>
          <p:nvPr/>
        </p:nvSpPr>
        <p:spPr>
          <a:xfrm>
            <a:off x="620700" y="443850"/>
            <a:ext cx="7902600" cy="42558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4"/>
          <p:cNvSpPr/>
          <p:nvPr/>
        </p:nvSpPr>
        <p:spPr>
          <a:xfrm rot="8998452">
            <a:off x="8442376" y="913057"/>
            <a:ext cx="311157" cy="26974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4"/>
          <p:cNvSpPr/>
          <p:nvPr/>
        </p:nvSpPr>
        <p:spPr>
          <a:xfrm rot="3588875">
            <a:off x="7955224" y="890843"/>
            <a:ext cx="174224" cy="150666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24"/>
          <p:cNvSpPr/>
          <p:nvPr/>
        </p:nvSpPr>
        <p:spPr>
          <a:xfrm rot="-9010246">
            <a:off x="7974852" y="414468"/>
            <a:ext cx="278037" cy="241087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24"/>
          <p:cNvSpPr/>
          <p:nvPr/>
        </p:nvSpPr>
        <p:spPr>
          <a:xfrm rot="-9910569">
            <a:off x="993415" y="4447828"/>
            <a:ext cx="370532" cy="32135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24"/>
          <p:cNvSpPr/>
          <p:nvPr/>
        </p:nvSpPr>
        <p:spPr>
          <a:xfrm>
            <a:off x="512000" y="4173948"/>
            <a:ext cx="203100" cy="2031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24"/>
          <p:cNvSpPr/>
          <p:nvPr/>
        </p:nvSpPr>
        <p:spPr>
          <a:xfrm rot="9282891">
            <a:off x="981783" y="3907213"/>
            <a:ext cx="174188" cy="150716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4"/>
          <p:cNvSpPr/>
          <p:nvPr/>
        </p:nvSpPr>
        <p:spPr>
          <a:xfrm flipH="1">
            <a:off x="981374" y="796300"/>
            <a:ext cx="167100" cy="1671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4"/>
          <p:cNvSpPr/>
          <p:nvPr/>
        </p:nvSpPr>
        <p:spPr>
          <a:xfrm rot="-8998452" flipH="1">
            <a:off x="328204" y="790866"/>
            <a:ext cx="311157" cy="26974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24"/>
          <p:cNvSpPr/>
          <p:nvPr/>
        </p:nvSpPr>
        <p:spPr>
          <a:xfrm rot="9012598" flipH="1">
            <a:off x="840661" y="336671"/>
            <a:ext cx="236100" cy="204807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24"/>
          <p:cNvSpPr/>
          <p:nvPr/>
        </p:nvSpPr>
        <p:spPr>
          <a:xfrm rot="9910569" flipH="1">
            <a:off x="7838324" y="4524057"/>
            <a:ext cx="370532" cy="32135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24"/>
          <p:cNvSpPr/>
          <p:nvPr/>
        </p:nvSpPr>
        <p:spPr>
          <a:xfrm flipH="1">
            <a:off x="8487172" y="4250178"/>
            <a:ext cx="203100" cy="2031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24"/>
          <p:cNvSpPr/>
          <p:nvPr/>
        </p:nvSpPr>
        <p:spPr>
          <a:xfrm rot="-9282891" flipH="1">
            <a:off x="8046301" y="3983443"/>
            <a:ext cx="174188" cy="150716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accent1"/>
        </a:solidFill>
        <a:effectLst/>
      </p:bgPr>
    </p:bg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25"/>
          <p:cNvSpPr/>
          <p:nvPr/>
        </p:nvSpPr>
        <p:spPr>
          <a:xfrm>
            <a:off x="620700" y="443850"/>
            <a:ext cx="7902600" cy="42558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25"/>
          <p:cNvSpPr/>
          <p:nvPr/>
        </p:nvSpPr>
        <p:spPr>
          <a:xfrm rot="-9910569">
            <a:off x="993415" y="4447828"/>
            <a:ext cx="370532" cy="32135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25"/>
          <p:cNvSpPr/>
          <p:nvPr/>
        </p:nvSpPr>
        <p:spPr>
          <a:xfrm>
            <a:off x="512000" y="4173948"/>
            <a:ext cx="203100" cy="2031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25"/>
          <p:cNvSpPr/>
          <p:nvPr/>
        </p:nvSpPr>
        <p:spPr>
          <a:xfrm rot="9282891">
            <a:off x="981783" y="3907213"/>
            <a:ext cx="174188" cy="150716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25"/>
          <p:cNvSpPr/>
          <p:nvPr/>
        </p:nvSpPr>
        <p:spPr>
          <a:xfrm rot="9910569" flipH="1">
            <a:off x="7838324" y="4524057"/>
            <a:ext cx="370532" cy="32135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25"/>
          <p:cNvSpPr/>
          <p:nvPr/>
        </p:nvSpPr>
        <p:spPr>
          <a:xfrm flipH="1">
            <a:off x="8487172" y="4250178"/>
            <a:ext cx="203100" cy="2031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25"/>
          <p:cNvSpPr/>
          <p:nvPr/>
        </p:nvSpPr>
        <p:spPr>
          <a:xfrm rot="-9282891" flipH="1">
            <a:off x="8046301" y="3983443"/>
            <a:ext cx="174188" cy="150716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6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nek Telugu"/>
              <a:buNone/>
              <a:defRPr sz="3600" b="1">
                <a:solidFill>
                  <a:schemeClr val="lt1"/>
                </a:solidFill>
                <a:latin typeface="Anek Telugu"/>
                <a:ea typeface="Anek Telugu"/>
                <a:cs typeface="Anek Telugu"/>
                <a:sym typeface="Anek Telugu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nek Telugu"/>
              <a:buNone/>
              <a:defRPr sz="3600" b="1">
                <a:solidFill>
                  <a:schemeClr val="lt1"/>
                </a:solidFill>
                <a:latin typeface="Anek Telugu"/>
                <a:ea typeface="Anek Telugu"/>
                <a:cs typeface="Anek Telugu"/>
                <a:sym typeface="Anek Telugu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nek Telugu"/>
              <a:buNone/>
              <a:defRPr sz="3600" b="1">
                <a:solidFill>
                  <a:schemeClr val="lt1"/>
                </a:solidFill>
                <a:latin typeface="Anek Telugu"/>
                <a:ea typeface="Anek Telugu"/>
                <a:cs typeface="Anek Telugu"/>
                <a:sym typeface="Anek Telugu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nek Telugu"/>
              <a:buNone/>
              <a:defRPr sz="3600" b="1">
                <a:solidFill>
                  <a:schemeClr val="lt1"/>
                </a:solidFill>
                <a:latin typeface="Anek Telugu"/>
                <a:ea typeface="Anek Telugu"/>
                <a:cs typeface="Anek Telugu"/>
                <a:sym typeface="Anek Telugu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nek Telugu"/>
              <a:buNone/>
              <a:defRPr sz="3600" b="1">
                <a:solidFill>
                  <a:schemeClr val="lt1"/>
                </a:solidFill>
                <a:latin typeface="Anek Telugu"/>
                <a:ea typeface="Anek Telugu"/>
                <a:cs typeface="Anek Telugu"/>
                <a:sym typeface="Anek Telugu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nek Telugu"/>
              <a:buNone/>
              <a:defRPr sz="3600" b="1">
                <a:solidFill>
                  <a:schemeClr val="lt1"/>
                </a:solidFill>
                <a:latin typeface="Anek Telugu"/>
                <a:ea typeface="Anek Telugu"/>
                <a:cs typeface="Anek Telugu"/>
                <a:sym typeface="Anek Telugu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nek Telugu"/>
              <a:buNone/>
              <a:defRPr sz="3600" b="1">
                <a:solidFill>
                  <a:schemeClr val="lt1"/>
                </a:solidFill>
                <a:latin typeface="Anek Telugu"/>
                <a:ea typeface="Anek Telugu"/>
                <a:cs typeface="Anek Telugu"/>
                <a:sym typeface="Anek Telugu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nek Telugu"/>
              <a:buNone/>
              <a:defRPr sz="3600" b="1">
                <a:solidFill>
                  <a:schemeClr val="lt1"/>
                </a:solidFill>
                <a:latin typeface="Anek Telugu"/>
                <a:ea typeface="Anek Telugu"/>
                <a:cs typeface="Anek Telugu"/>
                <a:sym typeface="Anek Telugu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nek Telugu"/>
              <a:buNone/>
              <a:defRPr sz="3600" b="1">
                <a:solidFill>
                  <a:schemeClr val="lt1"/>
                </a:solidFill>
                <a:latin typeface="Anek Telugu"/>
                <a:ea typeface="Anek Telugu"/>
                <a:cs typeface="Anek Telugu"/>
                <a:sym typeface="Anek Telugu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Telugu"/>
              <a:buChar char="●"/>
              <a:defRPr>
                <a:solidFill>
                  <a:schemeClr val="dk1"/>
                </a:solidFill>
                <a:latin typeface="Anek Telugu"/>
                <a:ea typeface="Anek Telugu"/>
                <a:cs typeface="Anek Telugu"/>
                <a:sym typeface="Anek Telugu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Telugu"/>
              <a:buChar char="○"/>
              <a:defRPr>
                <a:solidFill>
                  <a:schemeClr val="dk1"/>
                </a:solidFill>
                <a:latin typeface="Anek Telugu"/>
                <a:ea typeface="Anek Telugu"/>
                <a:cs typeface="Anek Telugu"/>
                <a:sym typeface="Anek Telugu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Telugu"/>
              <a:buChar char="■"/>
              <a:defRPr>
                <a:solidFill>
                  <a:schemeClr val="dk1"/>
                </a:solidFill>
                <a:latin typeface="Anek Telugu"/>
                <a:ea typeface="Anek Telugu"/>
                <a:cs typeface="Anek Telugu"/>
                <a:sym typeface="Anek Telugu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Telugu"/>
              <a:buChar char="●"/>
              <a:defRPr>
                <a:solidFill>
                  <a:schemeClr val="dk1"/>
                </a:solidFill>
                <a:latin typeface="Anek Telugu"/>
                <a:ea typeface="Anek Telugu"/>
                <a:cs typeface="Anek Telugu"/>
                <a:sym typeface="Anek Telugu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Telugu"/>
              <a:buChar char="○"/>
              <a:defRPr>
                <a:solidFill>
                  <a:schemeClr val="dk1"/>
                </a:solidFill>
                <a:latin typeface="Anek Telugu"/>
                <a:ea typeface="Anek Telugu"/>
                <a:cs typeface="Anek Telugu"/>
                <a:sym typeface="Anek Telugu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Telugu"/>
              <a:buChar char="■"/>
              <a:defRPr>
                <a:solidFill>
                  <a:schemeClr val="dk1"/>
                </a:solidFill>
                <a:latin typeface="Anek Telugu"/>
                <a:ea typeface="Anek Telugu"/>
                <a:cs typeface="Anek Telugu"/>
                <a:sym typeface="Anek Telugu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Telugu"/>
              <a:buChar char="●"/>
              <a:defRPr>
                <a:solidFill>
                  <a:schemeClr val="dk1"/>
                </a:solidFill>
                <a:latin typeface="Anek Telugu"/>
                <a:ea typeface="Anek Telugu"/>
                <a:cs typeface="Anek Telugu"/>
                <a:sym typeface="Anek Telugu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Telugu"/>
              <a:buChar char="○"/>
              <a:defRPr>
                <a:solidFill>
                  <a:schemeClr val="dk1"/>
                </a:solidFill>
                <a:latin typeface="Anek Telugu"/>
                <a:ea typeface="Anek Telugu"/>
                <a:cs typeface="Anek Telugu"/>
                <a:sym typeface="Anek Telugu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Telugu"/>
              <a:buChar char="■"/>
              <a:defRPr>
                <a:solidFill>
                  <a:schemeClr val="dk1"/>
                </a:solidFill>
                <a:latin typeface="Anek Telugu"/>
                <a:ea typeface="Anek Telugu"/>
                <a:cs typeface="Anek Telugu"/>
                <a:sym typeface="Anek Telugu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61" r:id="rId4"/>
    <p:sldLayoutId id="2147483663" r:id="rId5"/>
    <p:sldLayoutId id="2147483669" r:id="rId6"/>
    <p:sldLayoutId id="2147483670" r:id="rId7"/>
    <p:sldLayoutId id="2147483671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" name="Google Shape;512;p29"/>
          <p:cNvGrpSpPr/>
          <p:nvPr/>
        </p:nvGrpSpPr>
        <p:grpSpPr>
          <a:xfrm>
            <a:off x="6637660" y="3323992"/>
            <a:ext cx="2272381" cy="1494903"/>
            <a:chOff x="6637660" y="3323992"/>
            <a:chExt cx="2272381" cy="1494903"/>
          </a:xfrm>
        </p:grpSpPr>
        <p:sp>
          <p:nvSpPr>
            <p:cNvPr id="513" name="Google Shape;513;p29"/>
            <p:cNvSpPr/>
            <p:nvPr/>
          </p:nvSpPr>
          <p:spPr>
            <a:xfrm rot="-900007">
              <a:off x="7135824" y="3688753"/>
              <a:ext cx="1665437" cy="1046090"/>
            </a:xfrm>
            <a:custGeom>
              <a:avLst/>
              <a:gdLst/>
              <a:ahLst/>
              <a:cxnLst/>
              <a:rect l="l" t="t" r="r" b="b"/>
              <a:pathLst>
                <a:path w="62950" h="39540" extrusionOk="0">
                  <a:moveTo>
                    <a:pt x="59308" y="0"/>
                  </a:moveTo>
                  <a:lnTo>
                    <a:pt x="8326" y="7039"/>
                  </a:lnTo>
                  <a:lnTo>
                    <a:pt x="1" y="36938"/>
                  </a:lnTo>
                  <a:lnTo>
                    <a:pt x="62950" y="39539"/>
                  </a:lnTo>
                  <a:lnTo>
                    <a:pt x="59308" y="0"/>
                  </a:lnTo>
                  <a:close/>
                </a:path>
              </a:pathLst>
            </a:custGeom>
            <a:solidFill>
              <a:srgbClr val="9CD9DE">
                <a:alpha val="46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9"/>
            <p:cNvSpPr/>
            <p:nvPr/>
          </p:nvSpPr>
          <p:spPr>
            <a:xfrm rot="-900007">
              <a:off x="7328156" y="3519669"/>
              <a:ext cx="1506936" cy="1299226"/>
            </a:xfrm>
            <a:custGeom>
              <a:avLst/>
              <a:gdLst/>
              <a:ahLst/>
              <a:cxnLst/>
              <a:rect l="l" t="t" r="r" b="b"/>
              <a:pathLst>
                <a:path w="56959" h="49108" extrusionOk="0">
                  <a:moveTo>
                    <a:pt x="0" y="0"/>
                  </a:moveTo>
                  <a:lnTo>
                    <a:pt x="5567" y="49108"/>
                  </a:lnTo>
                  <a:lnTo>
                    <a:pt x="56959" y="1344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9"/>
            <p:cNvSpPr/>
            <p:nvPr/>
          </p:nvSpPr>
          <p:spPr>
            <a:xfrm rot="-900007">
              <a:off x="7233773" y="3481744"/>
              <a:ext cx="1506936" cy="1299252"/>
            </a:xfrm>
            <a:custGeom>
              <a:avLst/>
              <a:gdLst/>
              <a:ahLst/>
              <a:cxnLst/>
              <a:rect l="l" t="t" r="r" b="b"/>
              <a:pathLst>
                <a:path w="56959" h="49109" extrusionOk="0">
                  <a:moveTo>
                    <a:pt x="0" y="1"/>
                  </a:moveTo>
                  <a:lnTo>
                    <a:pt x="5565" y="49108"/>
                  </a:lnTo>
                  <a:lnTo>
                    <a:pt x="56959" y="1344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9"/>
            <p:cNvSpPr/>
            <p:nvPr/>
          </p:nvSpPr>
          <p:spPr>
            <a:xfrm rot="-900007">
              <a:off x="6991887" y="3620462"/>
              <a:ext cx="1677607" cy="1057149"/>
            </a:xfrm>
            <a:custGeom>
              <a:avLst/>
              <a:gdLst/>
              <a:ahLst/>
              <a:cxnLst/>
              <a:rect l="l" t="t" r="r" b="b"/>
              <a:pathLst>
                <a:path w="63410" h="39958" extrusionOk="0">
                  <a:moveTo>
                    <a:pt x="59384" y="435"/>
                  </a:moveTo>
                  <a:lnTo>
                    <a:pt x="62986" y="39555"/>
                  </a:lnTo>
                  <a:lnTo>
                    <a:pt x="62986" y="39555"/>
                  </a:lnTo>
                  <a:lnTo>
                    <a:pt x="499" y="36973"/>
                  </a:lnTo>
                  <a:lnTo>
                    <a:pt x="8725" y="7430"/>
                  </a:lnTo>
                  <a:lnTo>
                    <a:pt x="59384" y="435"/>
                  </a:lnTo>
                  <a:close/>
                  <a:moveTo>
                    <a:pt x="59728" y="0"/>
                  </a:moveTo>
                  <a:lnTo>
                    <a:pt x="8422" y="7083"/>
                  </a:lnTo>
                  <a:lnTo>
                    <a:pt x="0" y="37336"/>
                  </a:lnTo>
                  <a:lnTo>
                    <a:pt x="63409" y="39957"/>
                  </a:lnTo>
                  <a:lnTo>
                    <a:pt x="59748" y="200"/>
                  </a:lnTo>
                  <a:lnTo>
                    <a:pt x="597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9"/>
            <p:cNvSpPr/>
            <p:nvPr/>
          </p:nvSpPr>
          <p:spPr>
            <a:xfrm rot="20699993">
              <a:off x="6899117" y="3552069"/>
              <a:ext cx="1665437" cy="1046090"/>
            </a:xfrm>
            <a:custGeom>
              <a:avLst/>
              <a:gdLst/>
              <a:ahLst/>
              <a:cxnLst/>
              <a:rect l="l" t="t" r="r" b="b"/>
              <a:pathLst>
                <a:path w="62950" h="39540" extrusionOk="0">
                  <a:moveTo>
                    <a:pt x="8325" y="7039"/>
                  </a:moveTo>
                  <a:lnTo>
                    <a:pt x="59307" y="1"/>
                  </a:lnTo>
                  <a:lnTo>
                    <a:pt x="62949" y="39540"/>
                  </a:lnTo>
                  <a:lnTo>
                    <a:pt x="0" y="3693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dirty="0"/>
                <a:t>          </a:t>
              </a:r>
              <a:r>
                <a:rPr lang="en-IN" sz="1000" i="1" dirty="0">
                  <a:latin typeface="Arabic Typesetting" panose="03020402040406030203" pitchFamily="66" charset="-78"/>
                  <a:cs typeface="Arabic Typesetting" panose="03020402040406030203" pitchFamily="66" charset="-78"/>
                </a:rPr>
                <a:t>Team Skill-Up</a:t>
              </a:r>
              <a:endParaRPr sz="1000" i="1" dirty="0">
                <a:latin typeface="Arabic Typesetting" panose="03020402040406030203" pitchFamily="66" charset="-78"/>
                <a:cs typeface="Arabic Typesetting" panose="03020402040406030203" pitchFamily="66" charset="-78"/>
              </a:endParaRPr>
            </a:p>
          </p:txBody>
        </p:sp>
        <p:sp>
          <p:nvSpPr>
            <p:cNvPr id="518" name="Google Shape;518;p29"/>
            <p:cNvSpPr/>
            <p:nvPr/>
          </p:nvSpPr>
          <p:spPr>
            <a:xfrm rot="-900007">
              <a:off x="7872520" y="3467270"/>
              <a:ext cx="106831" cy="249220"/>
            </a:xfrm>
            <a:custGeom>
              <a:avLst/>
              <a:gdLst/>
              <a:ahLst/>
              <a:cxnLst/>
              <a:rect l="l" t="t" r="r" b="b"/>
              <a:pathLst>
                <a:path w="4038" h="9420" extrusionOk="0">
                  <a:moveTo>
                    <a:pt x="962" y="0"/>
                  </a:moveTo>
                  <a:lnTo>
                    <a:pt x="1" y="9420"/>
                  </a:lnTo>
                  <a:lnTo>
                    <a:pt x="4037" y="685"/>
                  </a:lnTo>
                  <a:lnTo>
                    <a:pt x="9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9"/>
            <p:cNvSpPr/>
            <p:nvPr/>
          </p:nvSpPr>
          <p:spPr>
            <a:xfrm rot="-900007">
              <a:off x="8009305" y="3323992"/>
              <a:ext cx="244167" cy="320415"/>
            </a:xfrm>
            <a:custGeom>
              <a:avLst/>
              <a:gdLst/>
              <a:ahLst/>
              <a:cxnLst/>
              <a:rect l="l" t="t" r="r" b="b"/>
              <a:pathLst>
                <a:path w="9229" h="12111" extrusionOk="0">
                  <a:moveTo>
                    <a:pt x="4999" y="0"/>
                  </a:moveTo>
                  <a:lnTo>
                    <a:pt x="1" y="12110"/>
                  </a:lnTo>
                  <a:lnTo>
                    <a:pt x="9229" y="1538"/>
                  </a:lnTo>
                  <a:lnTo>
                    <a:pt x="499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9"/>
            <p:cNvSpPr/>
            <p:nvPr/>
          </p:nvSpPr>
          <p:spPr>
            <a:xfrm rot="-900007">
              <a:off x="8111239" y="3524675"/>
              <a:ext cx="225489" cy="132203"/>
            </a:xfrm>
            <a:custGeom>
              <a:avLst/>
              <a:gdLst/>
              <a:ahLst/>
              <a:cxnLst/>
              <a:rect l="l" t="t" r="r" b="b"/>
              <a:pathLst>
                <a:path w="8523" h="4997" extrusionOk="0">
                  <a:moveTo>
                    <a:pt x="7114" y="0"/>
                  </a:moveTo>
                  <a:lnTo>
                    <a:pt x="0" y="4996"/>
                  </a:lnTo>
                  <a:lnTo>
                    <a:pt x="0" y="4996"/>
                  </a:lnTo>
                  <a:lnTo>
                    <a:pt x="8522" y="2903"/>
                  </a:lnTo>
                  <a:lnTo>
                    <a:pt x="71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9"/>
            <p:cNvSpPr/>
            <p:nvPr/>
          </p:nvSpPr>
          <p:spPr>
            <a:xfrm rot="-900007">
              <a:off x="7978193" y="4313418"/>
              <a:ext cx="891505" cy="47040"/>
            </a:xfrm>
            <a:custGeom>
              <a:avLst/>
              <a:gdLst/>
              <a:ahLst/>
              <a:cxnLst/>
              <a:rect l="l" t="t" r="r" b="b"/>
              <a:pathLst>
                <a:path w="33697" h="1778" extrusionOk="0">
                  <a:moveTo>
                    <a:pt x="16" y="0"/>
                  </a:moveTo>
                  <a:lnTo>
                    <a:pt x="0" y="385"/>
                  </a:lnTo>
                  <a:lnTo>
                    <a:pt x="33681" y="1778"/>
                  </a:lnTo>
                  <a:lnTo>
                    <a:pt x="33696" y="1393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9"/>
            <p:cNvSpPr/>
            <p:nvPr/>
          </p:nvSpPr>
          <p:spPr>
            <a:xfrm rot="-900007">
              <a:off x="8261301" y="4184063"/>
              <a:ext cx="648740" cy="36827"/>
            </a:xfrm>
            <a:custGeom>
              <a:avLst/>
              <a:gdLst/>
              <a:ahLst/>
              <a:cxnLst/>
              <a:rect l="l" t="t" r="r" b="b"/>
              <a:pathLst>
                <a:path w="24521" h="1392" extrusionOk="0">
                  <a:moveTo>
                    <a:pt x="18" y="1"/>
                  </a:moveTo>
                  <a:lnTo>
                    <a:pt x="1" y="386"/>
                  </a:lnTo>
                  <a:lnTo>
                    <a:pt x="24505" y="1391"/>
                  </a:lnTo>
                  <a:lnTo>
                    <a:pt x="24521" y="1008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9"/>
            <p:cNvSpPr/>
            <p:nvPr/>
          </p:nvSpPr>
          <p:spPr>
            <a:xfrm rot="3650615">
              <a:off x="7459101" y="3474098"/>
              <a:ext cx="310271" cy="268139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9"/>
            <p:cNvSpPr/>
            <p:nvPr/>
          </p:nvSpPr>
          <p:spPr>
            <a:xfrm rot="4930691">
              <a:off x="8380208" y="4432982"/>
              <a:ext cx="204146" cy="176093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5" name="Google Shape;525;p29"/>
            <p:cNvGrpSpPr/>
            <p:nvPr/>
          </p:nvGrpSpPr>
          <p:grpSpPr>
            <a:xfrm rot="-900054">
              <a:off x="6637660" y="3818918"/>
              <a:ext cx="662635" cy="773973"/>
              <a:chOff x="5636991" y="3690707"/>
              <a:chExt cx="649669" cy="758828"/>
            </a:xfrm>
          </p:grpSpPr>
          <p:sp>
            <p:nvSpPr>
              <p:cNvPr id="526" name="Google Shape;526;p29"/>
              <p:cNvSpPr/>
              <p:nvPr/>
            </p:nvSpPr>
            <p:spPr>
              <a:xfrm rot="899960">
                <a:off x="5763137" y="4079117"/>
                <a:ext cx="108872" cy="275867"/>
              </a:xfrm>
              <a:custGeom>
                <a:avLst/>
                <a:gdLst/>
                <a:ahLst/>
                <a:cxnLst/>
                <a:rect l="l" t="t" r="r" b="b"/>
                <a:pathLst>
                  <a:path w="4355" h="11035" extrusionOk="0">
                    <a:moveTo>
                      <a:pt x="2709" y="1"/>
                    </a:moveTo>
                    <a:cubicBezTo>
                      <a:pt x="1948" y="1"/>
                      <a:pt x="1287" y="564"/>
                      <a:pt x="1183" y="1338"/>
                    </a:cubicBezTo>
                    <a:lnTo>
                      <a:pt x="113" y="9287"/>
                    </a:lnTo>
                    <a:cubicBezTo>
                      <a:pt x="1" y="10131"/>
                      <a:pt x="593" y="10908"/>
                      <a:pt x="1436" y="11020"/>
                    </a:cubicBezTo>
                    <a:cubicBezTo>
                      <a:pt x="1506" y="11030"/>
                      <a:pt x="1576" y="11034"/>
                      <a:pt x="1645" y="11034"/>
                    </a:cubicBezTo>
                    <a:cubicBezTo>
                      <a:pt x="2405" y="11034"/>
                      <a:pt x="3066" y="10472"/>
                      <a:pt x="3171" y="9697"/>
                    </a:cubicBezTo>
                    <a:lnTo>
                      <a:pt x="4241" y="1750"/>
                    </a:lnTo>
                    <a:cubicBezTo>
                      <a:pt x="4355" y="904"/>
                      <a:pt x="3763" y="129"/>
                      <a:pt x="2918" y="15"/>
                    </a:cubicBezTo>
                    <a:cubicBezTo>
                      <a:pt x="2848" y="5"/>
                      <a:pt x="2778" y="1"/>
                      <a:pt x="270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29"/>
              <p:cNvSpPr/>
              <p:nvPr/>
            </p:nvSpPr>
            <p:spPr>
              <a:xfrm rot="899960">
                <a:off x="6101147" y="4035025"/>
                <a:ext cx="167570" cy="157395"/>
              </a:xfrm>
              <a:custGeom>
                <a:avLst/>
                <a:gdLst/>
                <a:ahLst/>
                <a:cxnLst/>
                <a:rect l="l" t="t" r="r" b="b"/>
                <a:pathLst>
                  <a:path w="6703" h="6296" extrusionOk="0">
                    <a:moveTo>
                      <a:pt x="3348" y="0"/>
                    </a:moveTo>
                    <a:cubicBezTo>
                      <a:pt x="1795" y="0"/>
                      <a:pt x="445" y="1148"/>
                      <a:pt x="232" y="2729"/>
                    </a:cubicBezTo>
                    <a:cubicBezTo>
                      <a:pt x="0" y="4450"/>
                      <a:pt x="1209" y="6034"/>
                      <a:pt x="2932" y="6267"/>
                    </a:cubicBezTo>
                    <a:cubicBezTo>
                      <a:pt x="3075" y="6286"/>
                      <a:pt x="3216" y="6295"/>
                      <a:pt x="3356" y="6295"/>
                    </a:cubicBezTo>
                    <a:cubicBezTo>
                      <a:pt x="4907" y="6295"/>
                      <a:pt x="6257" y="5147"/>
                      <a:pt x="6470" y="3566"/>
                    </a:cubicBezTo>
                    <a:cubicBezTo>
                      <a:pt x="6702" y="1845"/>
                      <a:pt x="5493" y="261"/>
                      <a:pt x="3772" y="29"/>
                    </a:cubicBezTo>
                    <a:cubicBezTo>
                      <a:pt x="3629" y="10"/>
                      <a:pt x="3488" y="0"/>
                      <a:pt x="334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29"/>
              <p:cNvSpPr/>
              <p:nvPr/>
            </p:nvSpPr>
            <p:spPr>
              <a:xfrm rot="899960">
                <a:off x="5712908" y="3744018"/>
                <a:ext cx="497835" cy="652206"/>
              </a:xfrm>
              <a:custGeom>
                <a:avLst/>
                <a:gdLst/>
                <a:ahLst/>
                <a:cxnLst/>
                <a:rect l="l" t="t" r="r" b="b"/>
                <a:pathLst>
                  <a:path w="19914" h="26089" extrusionOk="0">
                    <a:moveTo>
                      <a:pt x="3825" y="6052"/>
                    </a:moveTo>
                    <a:cubicBezTo>
                      <a:pt x="768" y="7799"/>
                      <a:pt x="629" y="10685"/>
                      <a:pt x="629" y="10685"/>
                    </a:cubicBezTo>
                    <a:cubicBezTo>
                      <a:pt x="629" y="10685"/>
                      <a:pt x="1" y="13507"/>
                      <a:pt x="2488" y="16000"/>
                    </a:cubicBezTo>
                    <a:cubicBezTo>
                      <a:pt x="2488" y="16000"/>
                      <a:pt x="8755" y="15681"/>
                      <a:pt x="16403" y="26089"/>
                    </a:cubicBezTo>
                    <a:lnTo>
                      <a:pt x="18159" y="13044"/>
                    </a:lnTo>
                    <a:lnTo>
                      <a:pt x="19913" y="0"/>
                    </a:lnTo>
                    <a:cubicBezTo>
                      <a:pt x="9788" y="8017"/>
                      <a:pt x="3825" y="6052"/>
                      <a:pt x="3825" y="6052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2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29"/>
              <p:cNvSpPr/>
              <p:nvPr/>
            </p:nvSpPr>
            <p:spPr>
              <a:xfrm rot="899960">
                <a:off x="5730545" y="3852164"/>
                <a:ext cx="152395" cy="258767"/>
              </a:xfrm>
              <a:custGeom>
                <a:avLst/>
                <a:gdLst/>
                <a:ahLst/>
                <a:cxnLst/>
                <a:rect l="l" t="t" r="r" b="b"/>
                <a:pathLst>
                  <a:path w="6096" h="10351" extrusionOk="0">
                    <a:moveTo>
                      <a:pt x="3825" y="0"/>
                    </a:moveTo>
                    <a:cubicBezTo>
                      <a:pt x="768" y="1747"/>
                      <a:pt x="629" y="4633"/>
                      <a:pt x="629" y="4633"/>
                    </a:cubicBezTo>
                    <a:cubicBezTo>
                      <a:pt x="629" y="4633"/>
                      <a:pt x="1" y="7455"/>
                      <a:pt x="2488" y="9946"/>
                    </a:cubicBezTo>
                    <a:cubicBezTo>
                      <a:pt x="2488" y="9946"/>
                      <a:pt x="2506" y="9945"/>
                      <a:pt x="2542" y="9945"/>
                    </a:cubicBezTo>
                    <a:cubicBezTo>
                      <a:pt x="2747" y="9945"/>
                      <a:pt x="3526" y="9973"/>
                      <a:pt x="4732" y="10350"/>
                    </a:cubicBezTo>
                    <a:cubicBezTo>
                      <a:pt x="3314" y="7534"/>
                      <a:pt x="3861" y="5068"/>
                      <a:pt x="3861" y="5068"/>
                    </a:cubicBezTo>
                    <a:cubicBezTo>
                      <a:pt x="3861" y="5068"/>
                      <a:pt x="3985" y="2546"/>
                      <a:pt x="6095" y="203"/>
                    </a:cubicBezTo>
                    <a:lnTo>
                      <a:pt x="6095" y="203"/>
                    </a:lnTo>
                    <a:cubicBezTo>
                      <a:pt x="5958" y="208"/>
                      <a:pt x="5826" y="210"/>
                      <a:pt x="5701" y="210"/>
                    </a:cubicBezTo>
                    <a:cubicBezTo>
                      <a:pt x="4474" y="210"/>
                      <a:pt x="3825" y="0"/>
                      <a:pt x="38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29"/>
              <p:cNvSpPr/>
              <p:nvPr/>
            </p:nvSpPr>
            <p:spPr>
              <a:xfrm rot="899960">
                <a:off x="5903755" y="3894831"/>
                <a:ext cx="213444" cy="62598"/>
              </a:xfrm>
              <a:custGeom>
                <a:avLst/>
                <a:gdLst/>
                <a:ahLst/>
                <a:cxnLst/>
                <a:rect l="l" t="t" r="r" b="b"/>
                <a:pathLst>
                  <a:path w="8538" h="2504" extrusionOk="0">
                    <a:moveTo>
                      <a:pt x="8014" y="0"/>
                    </a:moveTo>
                    <a:cubicBezTo>
                      <a:pt x="7965" y="0"/>
                      <a:pt x="7913" y="12"/>
                      <a:pt x="7860" y="37"/>
                    </a:cubicBezTo>
                    <a:cubicBezTo>
                      <a:pt x="5652" y="1092"/>
                      <a:pt x="3136" y="1830"/>
                      <a:pt x="661" y="1830"/>
                    </a:cubicBezTo>
                    <a:cubicBezTo>
                      <a:pt x="586" y="1830"/>
                      <a:pt x="511" y="1830"/>
                      <a:pt x="436" y="1828"/>
                    </a:cubicBezTo>
                    <a:cubicBezTo>
                      <a:pt x="434" y="1828"/>
                      <a:pt x="431" y="1828"/>
                      <a:pt x="429" y="1828"/>
                    </a:cubicBezTo>
                    <a:cubicBezTo>
                      <a:pt x="1" y="1828"/>
                      <a:pt x="5" y="2494"/>
                      <a:pt x="436" y="2501"/>
                    </a:cubicBezTo>
                    <a:cubicBezTo>
                      <a:pt x="514" y="2503"/>
                      <a:pt x="591" y="2503"/>
                      <a:pt x="669" y="2503"/>
                    </a:cubicBezTo>
                    <a:cubicBezTo>
                      <a:pt x="3262" y="2503"/>
                      <a:pt x="5884" y="1725"/>
                      <a:pt x="8200" y="617"/>
                    </a:cubicBezTo>
                    <a:cubicBezTo>
                      <a:pt x="8537" y="455"/>
                      <a:pt x="8328" y="0"/>
                      <a:pt x="80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31" name="Google Shape;531;p29"/>
          <p:cNvSpPr txBox="1">
            <a:spLocks noGrp="1"/>
          </p:cNvSpPr>
          <p:nvPr>
            <p:ph type="ctrTitle"/>
          </p:nvPr>
        </p:nvSpPr>
        <p:spPr>
          <a:xfrm>
            <a:off x="636395" y="1303638"/>
            <a:ext cx="7713600" cy="147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/>
              <a:t>SOLUTIONS</a:t>
            </a:r>
            <a:endParaRPr u="sng" dirty="0"/>
          </a:p>
        </p:txBody>
      </p:sp>
      <p:sp>
        <p:nvSpPr>
          <p:cNvPr id="532" name="Google Shape;532;p29"/>
          <p:cNvSpPr txBox="1">
            <a:spLocks noGrp="1"/>
          </p:cNvSpPr>
          <p:nvPr>
            <p:ph type="subTitle" idx="1"/>
          </p:nvPr>
        </p:nvSpPr>
        <p:spPr>
          <a:xfrm>
            <a:off x="577178" y="2469177"/>
            <a:ext cx="7713600" cy="44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Agency FB" panose="020B0503020202020204" pitchFamily="34" charset="0"/>
                <a:cs typeface="Arabic Typesetting" panose="03020402040406030203" pitchFamily="66" charset="-78"/>
              </a:rPr>
              <a:t>Lets get it sorted!</a:t>
            </a:r>
            <a:endParaRPr sz="2000" dirty="0">
              <a:latin typeface="Agency FB" panose="020B0503020202020204" pitchFamily="34" charset="0"/>
              <a:cs typeface="Arabic Typesetting" panose="03020402040406030203" pitchFamily="66" charset="-78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0225B5F-CAED-DC6B-81FC-28FC60A42FF3}"/>
              </a:ext>
            </a:extLst>
          </p:cNvPr>
          <p:cNvSpPr/>
          <p:nvPr/>
        </p:nvSpPr>
        <p:spPr>
          <a:xfrm rot="21304293">
            <a:off x="2348643" y="1723047"/>
            <a:ext cx="636713" cy="923330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perspectiveContrastingLeftFacing"/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Leelawadee UI" panose="020B0502040204020203" pitchFamily="34" charset="-34"/>
                <a:cs typeface="Leelawadee UI" panose="020B0502040204020203" pitchFamily="34" charset="-34"/>
              </a:rPr>
              <a:t>R</a:t>
            </a:r>
            <a:endParaRPr lang="en-IN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3" name="Arrow: Curved Left 2">
            <a:extLst>
              <a:ext uri="{FF2B5EF4-FFF2-40B4-BE49-F238E27FC236}">
                <a16:creationId xmlns:a16="http://schemas.microsoft.com/office/drawing/2014/main" id="{E45843CD-8C80-5627-71A7-A07BD7B89277}"/>
              </a:ext>
            </a:extLst>
          </p:cNvPr>
          <p:cNvSpPr/>
          <p:nvPr/>
        </p:nvSpPr>
        <p:spPr>
          <a:xfrm>
            <a:off x="2417619" y="969818"/>
            <a:ext cx="4528328" cy="2665590"/>
          </a:xfrm>
          <a:prstGeom prst="curvedLeftArrow">
            <a:avLst>
              <a:gd name="adj1" fmla="val 10398"/>
              <a:gd name="adj2" fmla="val 23063"/>
              <a:gd name="adj3" fmla="val 25000"/>
            </a:avLst>
          </a:prstGeom>
          <a:solidFill>
            <a:schemeClr val="accent4">
              <a:lumMod val="95000"/>
            </a:schemeClr>
          </a:solid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>
            <a:scene3d>
              <a:camera prst="isometricRightUp"/>
              <a:lightRig rig="threePt" dir="t"/>
            </a:scene3d>
          </a:bodyPr>
          <a:lstStyle/>
          <a:p>
            <a:pPr algn="ctr"/>
            <a:endParaRPr lang="en-IN">
              <a:ln>
                <a:solidFill>
                  <a:schemeClr val="accent3"/>
                </a:solidFill>
              </a:ln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41"/>
          <p:cNvSpPr txBox="1">
            <a:spLocks noGrp="1"/>
          </p:cNvSpPr>
          <p:nvPr>
            <p:ph type="title"/>
          </p:nvPr>
        </p:nvSpPr>
        <p:spPr>
          <a:xfrm>
            <a:off x="3408213" y="2739399"/>
            <a:ext cx="5895109" cy="5567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REVIEW . REACH . RESOLVE</a:t>
            </a:r>
            <a:endParaRPr sz="2800" dirty="0"/>
          </a:p>
        </p:txBody>
      </p:sp>
      <p:sp>
        <p:nvSpPr>
          <p:cNvPr id="765" name="Google Shape;765;p41"/>
          <p:cNvSpPr txBox="1">
            <a:spLocks noGrp="1"/>
          </p:cNvSpPr>
          <p:nvPr>
            <p:ph type="body" idx="1"/>
          </p:nvPr>
        </p:nvSpPr>
        <p:spPr>
          <a:xfrm>
            <a:off x="4159230" y="1022333"/>
            <a:ext cx="4240677" cy="1467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effectLst/>
                <a:latin typeface="Arabic Typesetting" panose="03020402040406030203" pitchFamily="66" charset="-78"/>
                <a:cs typeface="Arabic Typesetting" panose="03020402040406030203" pitchFamily="66" charset="-78"/>
              </a:rPr>
              <a:t>‘</a:t>
            </a:r>
            <a:r>
              <a:rPr lang="en-US" sz="24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R Solutions’ helps Universities and students to stay organized and serve as a common platform for day-to-day academic related activities</a:t>
            </a:r>
            <a:r>
              <a:rPr lang="en-IN" sz="24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.</a:t>
            </a:r>
            <a:endParaRPr sz="24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pic>
        <p:nvPicPr>
          <p:cNvPr id="766" name="Google Shape;766;p41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16666" r="16666"/>
          <a:stretch/>
        </p:blipFill>
        <p:spPr>
          <a:xfrm>
            <a:off x="990551" y="1140750"/>
            <a:ext cx="2862000" cy="2862000"/>
          </a:xfrm>
          <a:prstGeom prst="ellipse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2FEEF05-DF9A-8E94-EAFE-EDF9B2D1CD76}"/>
              </a:ext>
            </a:extLst>
          </p:cNvPr>
          <p:cNvSpPr txBox="1"/>
          <p:nvPr/>
        </p:nvSpPr>
        <p:spPr>
          <a:xfrm>
            <a:off x="1304298" y="494419"/>
            <a:ext cx="35734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3600" b="1" dirty="0">
                <a:solidFill>
                  <a:schemeClr val="lt1"/>
                </a:solidFill>
                <a:latin typeface="Anek Telugu"/>
                <a:cs typeface="Anek Telugu"/>
                <a:sym typeface="Anek Telugu"/>
              </a:rPr>
              <a:t>WHAT ARE WE</a:t>
            </a:r>
            <a:endParaRPr lang="en-IN" sz="3600" b="1" dirty="0">
              <a:solidFill>
                <a:schemeClr val="lt1"/>
              </a:solidFill>
              <a:latin typeface="Anek Telugu"/>
              <a:cs typeface="Anek Telugu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014;p48">
            <a:extLst>
              <a:ext uri="{FF2B5EF4-FFF2-40B4-BE49-F238E27FC236}">
                <a16:creationId xmlns:a16="http://schemas.microsoft.com/office/drawing/2014/main" id="{7479B5D5-CFED-C104-204A-15FE1CFBF52F}"/>
              </a:ext>
            </a:extLst>
          </p:cNvPr>
          <p:cNvSpPr txBox="1">
            <a:spLocks/>
          </p:cNvSpPr>
          <p:nvPr/>
        </p:nvSpPr>
        <p:spPr>
          <a:xfrm>
            <a:off x="1352409" y="461004"/>
            <a:ext cx="7713900" cy="6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nek Telugu"/>
              <a:buNone/>
              <a:defRPr sz="3600" b="1" i="0" u="none" strike="noStrike" cap="none">
                <a:solidFill>
                  <a:schemeClr val="lt1"/>
                </a:solidFill>
                <a:latin typeface="Anek Telugu"/>
                <a:ea typeface="Anek Telugu"/>
                <a:cs typeface="Anek Telugu"/>
                <a:sym typeface="Anek Telugu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nek Telugu"/>
              <a:buNone/>
              <a:defRPr sz="3600" b="1" i="0" u="none" strike="noStrike" cap="none">
                <a:solidFill>
                  <a:schemeClr val="lt1"/>
                </a:solidFill>
                <a:latin typeface="Anek Telugu"/>
                <a:ea typeface="Anek Telugu"/>
                <a:cs typeface="Anek Telugu"/>
                <a:sym typeface="Anek Telugu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nek Telugu"/>
              <a:buNone/>
              <a:defRPr sz="3600" b="1" i="0" u="none" strike="noStrike" cap="none">
                <a:solidFill>
                  <a:schemeClr val="lt1"/>
                </a:solidFill>
                <a:latin typeface="Anek Telugu"/>
                <a:ea typeface="Anek Telugu"/>
                <a:cs typeface="Anek Telugu"/>
                <a:sym typeface="Anek Telugu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nek Telugu"/>
              <a:buNone/>
              <a:defRPr sz="3600" b="1" i="0" u="none" strike="noStrike" cap="none">
                <a:solidFill>
                  <a:schemeClr val="lt1"/>
                </a:solidFill>
                <a:latin typeface="Anek Telugu"/>
                <a:ea typeface="Anek Telugu"/>
                <a:cs typeface="Anek Telugu"/>
                <a:sym typeface="Anek Telugu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nek Telugu"/>
              <a:buNone/>
              <a:defRPr sz="3600" b="1" i="0" u="none" strike="noStrike" cap="none">
                <a:solidFill>
                  <a:schemeClr val="lt1"/>
                </a:solidFill>
                <a:latin typeface="Anek Telugu"/>
                <a:ea typeface="Anek Telugu"/>
                <a:cs typeface="Anek Telugu"/>
                <a:sym typeface="Anek Telugu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nek Telugu"/>
              <a:buNone/>
              <a:defRPr sz="3600" b="1" i="0" u="none" strike="noStrike" cap="none">
                <a:solidFill>
                  <a:schemeClr val="lt1"/>
                </a:solidFill>
                <a:latin typeface="Anek Telugu"/>
                <a:ea typeface="Anek Telugu"/>
                <a:cs typeface="Anek Telugu"/>
                <a:sym typeface="Anek Telugu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nek Telugu"/>
              <a:buNone/>
              <a:defRPr sz="3600" b="1" i="0" u="none" strike="noStrike" cap="none">
                <a:solidFill>
                  <a:schemeClr val="lt1"/>
                </a:solidFill>
                <a:latin typeface="Anek Telugu"/>
                <a:ea typeface="Anek Telugu"/>
                <a:cs typeface="Anek Telugu"/>
                <a:sym typeface="Anek Telugu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nek Telugu"/>
              <a:buNone/>
              <a:defRPr sz="3600" b="1" i="0" u="none" strike="noStrike" cap="none">
                <a:solidFill>
                  <a:schemeClr val="lt1"/>
                </a:solidFill>
                <a:latin typeface="Anek Telugu"/>
                <a:ea typeface="Anek Telugu"/>
                <a:cs typeface="Anek Telugu"/>
                <a:sym typeface="Anek Telugu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nek Telugu"/>
              <a:buNone/>
              <a:defRPr sz="3600" b="1" i="0" u="none" strike="noStrike" cap="none">
                <a:solidFill>
                  <a:schemeClr val="lt1"/>
                </a:solidFill>
                <a:latin typeface="Anek Telugu"/>
                <a:ea typeface="Anek Telugu"/>
                <a:cs typeface="Anek Telugu"/>
                <a:sym typeface="Anek Telugu"/>
              </a:defRPr>
            </a:lvl9pPr>
          </a:lstStyle>
          <a:p>
            <a:pPr algn="l"/>
            <a:r>
              <a:rPr lang="en-IN" dirty="0"/>
              <a:t>FEATURES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0D0CA7-5432-DBCE-A14B-0B846BAEAB0A}"/>
              </a:ext>
            </a:extLst>
          </p:cNvPr>
          <p:cNvSpPr txBox="1"/>
          <p:nvPr/>
        </p:nvSpPr>
        <p:spPr>
          <a:xfrm>
            <a:off x="1122219" y="960640"/>
            <a:ext cx="7197436" cy="3970318"/>
          </a:xfrm>
          <a:prstGeom prst="rect">
            <a:avLst/>
          </a:prstGeom>
          <a:noFill/>
        </p:spPr>
        <p:txBody>
          <a:bodyPr wrap="square" numCol="1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effectLst/>
                <a:latin typeface="Arabic Typesetting" panose="03020402040406030203" pitchFamily="66" charset="-78"/>
                <a:cs typeface="Arabic Typesetting" panose="03020402040406030203" pitchFamily="66" charset="-78"/>
              </a:rPr>
              <a:t>‘</a:t>
            </a:r>
            <a:r>
              <a:rPr lang="en-US" sz="14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R Solutions’ helps Universities and students to stay organized and serve as a common platform for day-to-day academic related activities.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R Solutions can be used by 3 different roles to perform below mentioned functions</a:t>
            </a:r>
            <a:r>
              <a:rPr lang="en-US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u="sng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abic Typesetting" panose="03020402040406030203" pitchFamily="66" charset="-78"/>
              <a:buChar char="⚝"/>
            </a:pPr>
            <a:r>
              <a:rPr lang="en-US" b="1" u="sng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As Student: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Make Fee Payment Online (Tuition Fee, Exam Fee, etc.)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View Exam Timetable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View Exam Results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Upload Document (Certificate, Marksheet etc.)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Download Documents (Hall Ticket, Exam Marksheet, 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           Provisional Certificate, Degree Certificate)</a:t>
            </a:r>
            <a:br>
              <a:rPr lang="en-US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</a:br>
            <a:endParaRPr lang="en-US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              </a:t>
            </a:r>
            <a:br>
              <a:rPr lang="en-US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</a:br>
            <a:r>
              <a:rPr lang="en-US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49441C-3E6B-6B50-0F9D-DDE6CE0ACCCE}"/>
              </a:ext>
            </a:extLst>
          </p:cNvPr>
          <p:cNvSpPr txBox="1"/>
          <p:nvPr/>
        </p:nvSpPr>
        <p:spPr>
          <a:xfrm>
            <a:off x="4849141" y="1578040"/>
            <a:ext cx="3007555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abic Typesetting" panose="03020402040406030203" pitchFamily="66" charset="-78"/>
              <a:buChar char="⚝"/>
            </a:pPr>
            <a:r>
              <a:rPr lang="en-US" b="1" u="sng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As Office Administrator: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Add/Delete Student details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Generate Tuition Fee &amp; notify Students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Verify Student Document (View, Accept, Reject)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abic Typesetting" panose="03020402040406030203" pitchFamily="66" charset="-78"/>
              <a:buChar char="⚝"/>
            </a:pPr>
            <a:r>
              <a:rPr lang="en-US" b="1" u="sng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As Exam Co-Ordinator: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View Student details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Generate Exam Fee &amp; notify Students</a:t>
            </a:r>
          </a:p>
          <a:p>
            <a:pPr marL="342900" indent="-342900">
              <a:buFont typeface="Arial"/>
              <a:buAutoNum type="arabicPeriod"/>
            </a:pPr>
            <a:r>
              <a:rPr lang="en-US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Add &amp; Publish Exam Marksheet/results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Publish Exam Marksheet, 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           Provisional Certificate, Degree Certificate)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4227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03E61F9-29FF-D5B7-07F0-10BEA3B05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3552" y="534553"/>
            <a:ext cx="4005266" cy="3912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1014;p48">
            <a:extLst>
              <a:ext uri="{FF2B5EF4-FFF2-40B4-BE49-F238E27FC236}">
                <a16:creationId xmlns:a16="http://schemas.microsoft.com/office/drawing/2014/main" id="{84E71105-63C2-2D81-E803-F77551F5AF0F}"/>
              </a:ext>
            </a:extLst>
          </p:cNvPr>
          <p:cNvSpPr txBox="1">
            <a:spLocks/>
          </p:cNvSpPr>
          <p:nvPr/>
        </p:nvSpPr>
        <p:spPr>
          <a:xfrm>
            <a:off x="1352409" y="461004"/>
            <a:ext cx="7713900" cy="6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nek Telugu"/>
              <a:buNone/>
              <a:defRPr sz="3600" b="1" i="0" u="none" strike="noStrike" cap="none">
                <a:solidFill>
                  <a:schemeClr val="lt1"/>
                </a:solidFill>
                <a:latin typeface="Anek Telugu"/>
                <a:ea typeface="Anek Telugu"/>
                <a:cs typeface="Anek Telugu"/>
                <a:sym typeface="Anek Telugu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nek Telugu"/>
              <a:buNone/>
              <a:defRPr sz="3600" b="1" i="0" u="none" strike="noStrike" cap="none">
                <a:solidFill>
                  <a:schemeClr val="lt1"/>
                </a:solidFill>
                <a:latin typeface="Anek Telugu"/>
                <a:ea typeface="Anek Telugu"/>
                <a:cs typeface="Anek Telugu"/>
                <a:sym typeface="Anek Telugu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nek Telugu"/>
              <a:buNone/>
              <a:defRPr sz="3600" b="1" i="0" u="none" strike="noStrike" cap="none">
                <a:solidFill>
                  <a:schemeClr val="lt1"/>
                </a:solidFill>
                <a:latin typeface="Anek Telugu"/>
                <a:ea typeface="Anek Telugu"/>
                <a:cs typeface="Anek Telugu"/>
                <a:sym typeface="Anek Telugu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nek Telugu"/>
              <a:buNone/>
              <a:defRPr sz="3600" b="1" i="0" u="none" strike="noStrike" cap="none">
                <a:solidFill>
                  <a:schemeClr val="lt1"/>
                </a:solidFill>
                <a:latin typeface="Anek Telugu"/>
                <a:ea typeface="Anek Telugu"/>
                <a:cs typeface="Anek Telugu"/>
                <a:sym typeface="Anek Telugu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nek Telugu"/>
              <a:buNone/>
              <a:defRPr sz="3600" b="1" i="0" u="none" strike="noStrike" cap="none">
                <a:solidFill>
                  <a:schemeClr val="lt1"/>
                </a:solidFill>
                <a:latin typeface="Anek Telugu"/>
                <a:ea typeface="Anek Telugu"/>
                <a:cs typeface="Anek Telugu"/>
                <a:sym typeface="Anek Telugu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nek Telugu"/>
              <a:buNone/>
              <a:defRPr sz="3600" b="1" i="0" u="none" strike="noStrike" cap="none">
                <a:solidFill>
                  <a:schemeClr val="lt1"/>
                </a:solidFill>
                <a:latin typeface="Anek Telugu"/>
                <a:ea typeface="Anek Telugu"/>
                <a:cs typeface="Anek Telugu"/>
                <a:sym typeface="Anek Telugu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nek Telugu"/>
              <a:buNone/>
              <a:defRPr sz="3600" b="1" i="0" u="none" strike="noStrike" cap="none">
                <a:solidFill>
                  <a:schemeClr val="lt1"/>
                </a:solidFill>
                <a:latin typeface="Anek Telugu"/>
                <a:ea typeface="Anek Telugu"/>
                <a:cs typeface="Anek Telugu"/>
                <a:sym typeface="Anek Telugu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nek Telugu"/>
              <a:buNone/>
              <a:defRPr sz="3600" b="1" i="0" u="none" strike="noStrike" cap="none">
                <a:solidFill>
                  <a:schemeClr val="lt1"/>
                </a:solidFill>
                <a:latin typeface="Anek Telugu"/>
                <a:ea typeface="Anek Telugu"/>
                <a:cs typeface="Anek Telugu"/>
                <a:sym typeface="Anek Telugu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nek Telugu"/>
              <a:buNone/>
              <a:defRPr sz="3600" b="1" i="0" u="none" strike="noStrike" cap="none">
                <a:solidFill>
                  <a:schemeClr val="lt1"/>
                </a:solidFill>
                <a:latin typeface="Anek Telugu"/>
                <a:ea typeface="Anek Telugu"/>
                <a:cs typeface="Anek Telugu"/>
                <a:sym typeface="Anek Telugu"/>
              </a:defRPr>
            </a:lvl9pPr>
          </a:lstStyle>
          <a:p>
            <a:pPr algn="l"/>
            <a:r>
              <a:rPr lang="en-IN" dirty="0"/>
              <a:t>DB Diagram</a:t>
            </a:r>
          </a:p>
        </p:txBody>
      </p:sp>
    </p:spTree>
    <p:extLst>
      <p:ext uri="{BB962C8B-B14F-4D97-AF65-F5344CB8AC3E}">
        <p14:creationId xmlns:p14="http://schemas.microsoft.com/office/powerpoint/2010/main" val="1725486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014;p48">
            <a:extLst>
              <a:ext uri="{FF2B5EF4-FFF2-40B4-BE49-F238E27FC236}">
                <a16:creationId xmlns:a16="http://schemas.microsoft.com/office/drawing/2014/main" id="{84E71105-63C2-2D81-E803-F77551F5AF0F}"/>
              </a:ext>
            </a:extLst>
          </p:cNvPr>
          <p:cNvSpPr txBox="1">
            <a:spLocks/>
          </p:cNvSpPr>
          <p:nvPr/>
        </p:nvSpPr>
        <p:spPr>
          <a:xfrm>
            <a:off x="1352409" y="461004"/>
            <a:ext cx="7713900" cy="6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nek Telugu"/>
              <a:buNone/>
              <a:defRPr sz="3600" b="1" i="0" u="none" strike="noStrike" cap="none">
                <a:solidFill>
                  <a:schemeClr val="lt1"/>
                </a:solidFill>
                <a:latin typeface="Anek Telugu"/>
                <a:ea typeface="Anek Telugu"/>
                <a:cs typeface="Anek Telugu"/>
                <a:sym typeface="Anek Telugu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nek Telugu"/>
              <a:buNone/>
              <a:defRPr sz="3600" b="1" i="0" u="none" strike="noStrike" cap="none">
                <a:solidFill>
                  <a:schemeClr val="lt1"/>
                </a:solidFill>
                <a:latin typeface="Anek Telugu"/>
                <a:ea typeface="Anek Telugu"/>
                <a:cs typeface="Anek Telugu"/>
                <a:sym typeface="Anek Telugu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nek Telugu"/>
              <a:buNone/>
              <a:defRPr sz="3600" b="1" i="0" u="none" strike="noStrike" cap="none">
                <a:solidFill>
                  <a:schemeClr val="lt1"/>
                </a:solidFill>
                <a:latin typeface="Anek Telugu"/>
                <a:ea typeface="Anek Telugu"/>
                <a:cs typeface="Anek Telugu"/>
                <a:sym typeface="Anek Telugu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nek Telugu"/>
              <a:buNone/>
              <a:defRPr sz="3600" b="1" i="0" u="none" strike="noStrike" cap="none">
                <a:solidFill>
                  <a:schemeClr val="lt1"/>
                </a:solidFill>
                <a:latin typeface="Anek Telugu"/>
                <a:ea typeface="Anek Telugu"/>
                <a:cs typeface="Anek Telugu"/>
                <a:sym typeface="Anek Telugu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nek Telugu"/>
              <a:buNone/>
              <a:defRPr sz="3600" b="1" i="0" u="none" strike="noStrike" cap="none">
                <a:solidFill>
                  <a:schemeClr val="lt1"/>
                </a:solidFill>
                <a:latin typeface="Anek Telugu"/>
                <a:ea typeface="Anek Telugu"/>
                <a:cs typeface="Anek Telugu"/>
                <a:sym typeface="Anek Telugu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nek Telugu"/>
              <a:buNone/>
              <a:defRPr sz="3600" b="1" i="0" u="none" strike="noStrike" cap="none">
                <a:solidFill>
                  <a:schemeClr val="lt1"/>
                </a:solidFill>
                <a:latin typeface="Anek Telugu"/>
                <a:ea typeface="Anek Telugu"/>
                <a:cs typeface="Anek Telugu"/>
                <a:sym typeface="Anek Telugu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nek Telugu"/>
              <a:buNone/>
              <a:defRPr sz="3600" b="1" i="0" u="none" strike="noStrike" cap="none">
                <a:solidFill>
                  <a:schemeClr val="lt1"/>
                </a:solidFill>
                <a:latin typeface="Anek Telugu"/>
                <a:ea typeface="Anek Telugu"/>
                <a:cs typeface="Anek Telugu"/>
                <a:sym typeface="Anek Telugu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nek Telugu"/>
              <a:buNone/>
              <a:defRPr sz="3600" b="1" i="0" u="none" strike="noStrike" cap="none">
                <a:solidFill>
                  <a:schemeClr val="lt1"/>
                </a:solidFill>
                <a:latin typeface="Anek Telugu"/>
                <a:ea typeface="Anek Telugu"/>
                <a:cs typeface="Anek Telugu"/>
                <a:sym typeface="Anek Telugu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nek Telugu"/>
              <a:buNone/>
              <a:defRPr sz="3600" b="1" i="0" u="none" strike="noStrike" cap="none">
                <a:solidFill>
                  <a:schemeClr val="lt1"/>
                </a:solidFill>
                <a:latin typeface="Anek Telugu"/>
                <a:ea typeface="Anek Telugu"/>
                <a:cs typeface="Anek Telugu"/>
                <a:sym typeface="Anek Telugu"/>
              </a:defRPr>
            </a:lvl9pPr>
          </a:lstStyle>
          <a:p>
            <a:pPr algn="l"/>
            <a:r>
              <a:rPr lang="en-IN" dirty="0"/>
              <a:t>Components used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D8150D20-520C-4383-64ED-6A187CDD57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6114"/>
              </p:ext>
            </p:extLst>
          </p:nvPr>
        </p:nvGraphicFramePr>
        <p:xfrm>
          <a:off x="1490954" y="1410739"/>
          <a:ext cx="3420482" cy="1112520"/>
        </p:xfrm>
        <a:graphic>
          <a:graphicData uri="http://schemas.openxmlformats.org/drawingml/2006/table">
            <a:tbl>
              <a:tblPr firstRow="1" bandRow="1">
                <a:tableStyleId>{51DA6B1A-C5D9-4EC7-9383-B6787570DCF4}</a:tableStyleId>
              </a:tblPr>
              <a:tblGrid>
                <a:gridCol w="1695591">
                  <a:extLst>
                    <a:ext uri="{9D8B030D-6E8A-4147-A177-3AD203B41FA5}">
                      <a16:colId xmlns:a16="http://schemas.microsoft.com/office/drawing/2014/main" val="1939119427"/>
                    </a:ext>
                  </a:extLst>
                </a:gridCol>
                <a:gridCol w="1724891">
                  <a:extLst>
                    <a:ext uri="{9D8B030D-6E8A-4147-A177-3AD203B41FA5}">
                      <a16:colId xmlns:a16="http://schemas.microsoft.com/office/drawing/2014/main" val="34038856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400" dirty="0">
                          <a:effectLst/>
                          <a:latin typeface="Calibri" panose="020F0502020204030204" pitchFamily="34" charset="0"/>
                        </a:rPr>
                        <a:t>Wed Development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400" dirty="0">
                          <a:effectLst/>
                          <a:latin typeface="Calibri" panose="020F0502020204030204" pitchFamily="34" charset="0"/>
                        </a:rPr>
                        <a:t>Asp.net Core MSC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206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400" dirty="0">
                          <a:effectLst/>
                          <a:latin typeface="Calibri" panose="020F0502020204030204" pitchFamily="34" charset="0"/>
                        </a:rPr>
                        <a:t>Front end UI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400" dirty="0">
                          <a:effectLst/>
                          <a:latin typeface="Calibri" panose="020F0502020204030204" pitchFamily="34" charset="0"/>
                        </a:rPr>
                        <a:t>Bootstrap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497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400" dirty="0">
                          <a:effectLst/>
                          <a:latin typeface="Calibri" panose="020F0502020204030204" pitchFamily="34" charset="0"/>
                        </a:rPr>
                        <a:t>Backend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400" dirty="0">
                          <a:effectLst/>
                          <a:latin typeface="Calibri" panose="020F0502020204030204" pitchFamily="34" charset="0"/>
                        </a:rPr>
                        <a:t>SQL Server DB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856828"/>
                  </a:ext>
                </a:extLst>
              </a:tr>
            </a:tbl>
          </a:graphicData>
        </a:graphic>
      </p:graphicFrame>
      <p:pic>
        <p:nvPicPr>
          <p:cNvPr id="7" name="Graphic 6" descr="Blockchain with solid fill">
            <a:extLst>
              <a:ext uri="{FF2B5EF4-FFF2-40B4-BE49-F238E27FC236}">
                <a16:creationId xmlns:a16="http://schemas.microsoft.com/office/drawing/2014/main" id="{41DEEB5F-B681-471E-E56B-F4C08492E4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24551" y="985404"/>
            <a:ext cx="2131868" cy="2131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124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" name="Google Shape;1159;p54"/>
          <p:cNvSpPr txBox="1">
            <a:spLocks noGrp="1"/>
          </p:cNvSpPr>
          <p:nvPr>
            <p:ph type="subTitle" idx="2"/>
          </p:nvPr>
        </p:nvSpPr>
        <p:spPr>
          <a:xfrm>
            <a:off x="2061539" y="1880161"/>
            <a:ext cx="3471347" cy="56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Viswanathan Meenatchisundaram</a:t>
            </a:r>
            <a:endParaRPr sz="2000" dirty="0"/>
          </a:p>
        </p:txBody>
      </p:sp>
      <p:sp>
        <p:nvSpPr>
          <p:cNvPr id="1160" name="Google Shape;1160;p54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6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SKILL-UP TEAM</a:t>
            </a:r>
            <a:endParaRPr dirty="0"/>
          </a:p>
        </p:txBody>
      </p:sp>
      <p:grpSp>
        <p:nvGrpSpPr>
          <p:cNvPr id="2" name="Google Shape;1178;p54">
            <a:extLst>
              <a:ext uri="{FF2B5EF4-FFF2-40B4-BE49-F238E27FC236}">
                <a16:creationId xmlns:a16="http://schemas.microsoft.com/office/drawing/2014/main" id="{2D96DF62-C216-7010-7F23-051A965A771B}"/>
              </a:ext>
            </a:extLst>
          </p:cNvPr>
          <p:cNvGrpSpPr/>
          <p:nvPr/>
        </p:nvGrpSpPr>
        <p:grpSpPr>
          <a:xfrm>
            <a:off x="1648153" y="1827698"/>
            <a:ext cx="316147" cy="398565"/>
            <a:chOff x="7144274" y="1500214"/>
            <a:chExt cx="282174" cy="355735"/>
          </a:xfrm>
        </p:grpSpPr>
        <p:sp>
          <p:nvSpPr>
            <p:cNvPr id="3" name="Google Shape;1179;p54">
              <a:extLst>
                <a:ext uri="{FF2B5EF4-FFF2-40B4-BE49-F238E27FC236}">
                  <a16:creationId xmlns:a16="http://schemas.microsoft.com/office/drawing/2014/main" id="{EF169971-3808-A1A1-C734-9525F1902BA6}"/>
                </a:ext>
              </a:extLst>
            </p:cNvPr>
            <p:cNvSpPr/>
            <p:nvPr/>
          </p:nvSpPr>
          <p:spPr>
            <a:xfrm>
              <a:off x="7245745" y="1613375"/>
              <a:ext cx="10613" cy="16252"/>
            </a:xfrm>
            <a:custGeom>
              <a:avLst/>
              <a:gdLst/>
              <a:ahLst/>
              <a:cxnLst/>
              <a:rect l="l" t="t" r="r" b="b"/>
              <a:pathLst>
                <a:path w="335" h="513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346"/>
                  </a:lnTo>
                  <a:cubicBezTo>
                    <a:pt x="1" y="429"/>
                    <a:pt x="72" y="512"/>
                    <a:pt x="167" y="512"/>
                  </a:cubicBezTo>
                  <a:cubicBezTo>
                    <a:pt x="251" y="512"/>
                    <a:pt x="334" y="429"/>
                    <a:pt x="334" y="346"/>
                  </a:cubicBezTo>
                  <a:lnTo>
                    <a:pt x="334" y="167"/>
                  </a:lnTo>
                  <a:cubicBezTo>
                    <a:pt x="334" y="72"/>
                    <a:pt x="251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180;p54">
              <a:extLst>
                <a:ext uri="{FF2B5EF4-FFF2-40B4-BE49-F238E27FC236}">
                  <a16:creationId xmlns:a16="http://schemas.microsoft.com/office/drawing/2014/main" id="{9E5991A5-4F45-C540-B7E6-39019AB3B79C}"/>
                </a:ext>
              </a:extLst>
            </p:cNvPr>
            <p:cNvSpPr/>
            <p:nvPr/>
          </p:nvSpPr>
          <p:spPr>
            <a:xfrm>
              <a:off x="7313635" y="1613375"/>
              <a:ext cx="10613" cy="16252"/>
            </a:xfrm>
            <a:custGeom>
              <a:avLst/>
              <a:gdLst/>
              <a:ahLst/>
              <a:cxnLst/>
              <a:rect l="l" t="t" r="r" b="b"/>
              <a:pathLst>
                <a:path w="335" h="513" extrusionOk="0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346"/>
                  </a:lnTo>
                  <a:cubicBezTo>
                    <a:pt x="1" y="429"/>
                    <a:pt x="72" y="512"/>
                    <a:pt x="168" y="512"/>
                  </a:cubicBezTo>
                  <a:cubicBezTo>
                    <a:pt x="251" y="512"/>
                    <a:pt x="334" y="429"/>
                    <a:pt x="334" y="346"/>
                  </a:cubicBezTo>
                  <a:lnTo>
                    <a:pt x="334" y="167"/>
                  </a:lnTo>
                  <a:cubicBezTo>
                    <a:pt x="334" y="72"/>
                    <a:pt x="251" y="0"/>
                    <a:pt x="1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181;p54">
              <a:extLst>
                <a:ext uri="{FF2B5EF4-FFF2-40B4-BE49-F238E27FC236}">
                  <a16:creationId xmlns:a16="http://schemas.microsoft.com/office/drawing/2014/main" id="{913A9658-F8B3-3F72-9458-C18B4F90A2FC}"/>
                </a:ext>
              </a:extLst>
            </p:cNvPr>
            <p:cNvSpPr/>
            <p:nvPr/>
          </p:nvSpPr>
          <p:spPr>
            <a:xfrm>
              <a:off x="7262345" y="1653070"/>
              <a:ext cx="45302" cy="16157"/>
            </a:xfrm>
            <a:custGeom>
              <a:avLst/>
              <a:gdLst/>
              <a:ahLst/>
              <a:cxnLst/>
              <a:rect l="l" t="t" r="r" b="b"/>
              <a:pathLst>
                <a:path w="1430" h="510" extrusionOk="0">
                  <a:moveTo>
                    <a:pt x="184" y="0"/>
                  </a:moveTo>
                  <a:cubicBezTo>
                    <a:pt x="140" y="0"/>
                    <a:pt x="96" y="15"/>
                    <a:pt x="60" y="45"/>
                  </a:cubicBezTo>
                  <a:cubicBezTo>
                    <a:pt x="1" y="105"/>
                    <a:pt x="1" y="212"/>
                    <a:pt x="60" y="283"/>
                  </a:cubicBezTo>
                  <a:cubicBezTo>
                    <a:pt x="203" y="426"/>
                    <a:pt x="441" y="509"/>
                    <a:pt x="715" y="509"/>
                  </a:cubicBezTo>
                  <a:cubicBezTo>
                    <a:pt x="977" y="509"/>
                    <a:pt x="1215" y="414"/>
                    <a:pt x="1370" y="283"/>
                  </a:cubicBezTo>
                  <a:cubicBezTo>
                    <a:pt x="1429" y="212"/>
                    <a:pt x="1429" y="105"/>
                    <a:pt x="1370" y="45"/>
                  </a:cubicBezTo>
                  <a:cubicBezTo>
                    <a:pt x="1340" y="15"/>
                    <a:pt x="1298" y="0"/>
                    <a:pt x="1255" y="0"/>
                  </a:cubicBezTo>
                  <a:cubicBezTo>
                    <a:pt x="1212" y="0"/>
                    <a:pt x="1167" y="15"/>
                    <a:pt x="1132" y="45"/>
                  </a:cubicBezTo>
                  <a:cubicBezTo>
                    <a:pt x="1072" y="105"/>
                    <a:pt x="917" y="176"/>
                    <a:pt x="715" y="176"/>
                  </a:cubicBezTo>
                  <a:cubicBezTo>
                    <a:pt x="501" y="176"/>
                    <a:pt x="358" y="105"/>
                    <a:pt x="298" y="45"/>
                  </a:cubicBezTo>
                  <a:cubicBezTo>
                    <a:pt x="268" y="15"/>
                    <a:pt x="227" y="0"/>
                    <a:pt x="1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182;p54">
              <a:extLst>
                <a:ext uri="{FF2B5EF4-FFF2-40B4-BE49-F238E27FC236}">
                  <a16:creationId xmlns:a16="http://schemas.microsoft.com/office/drawing/2014/main" id="{0714481B-BB69-8629-6F3A-105B079437F3}"/>
                </a:ext>
              </a:extLst>
            </p:cNvPr>
            <p:cNvSpPr/>
            <p:nvPr/>
          </p:nvSpPr>
          <p:spPr>
            <a:xfrm>
              <a:off x="7144274" y="1500214"/>
              <a:ext cx="282174" cy="355735"/>
            </a:xfrm>
            <a:custGeom>
              <a:avLst/>
              <a:gdLst/>
              <a:ahLst/>
              <a:cxnLst/>
              <a:rect l="l" t="t" r="r" b="b"/>
              <a:pathLst>
                <a:path w="8907" h="11229" extrusionOk="0">
                  <a:moveTo>
                    <a:pt x="7299" y="334"/>
                  </a:moveTo>
                  <a:cubicBezTo>
                    <a:pt x="7228" y="1048"/>
                    <a:pt x="6597" y="1608"/>
                    <a:pt x="5871" y="1608"/>
                  </a:cubicBezTo>
                  <a:lnTo>
                    <a:pt x="2656" y="1608"/>
                  </a:lnTo>
                  <a:cubicBezTo>
                    <a:pt x="2561" y="1608"/>
                    <a:pt x="2489" y="1679"/>
                    <a:pt x="2489" y="1775"/>
                  </a:cubicBezTo>
                  <a:cubicBezTo>
                    <a:pt x="2489" y="1858"/>
                    <a:pt x="2561" y="1941"/>
                    <a:pt x="2656" y="1941"/>
                  </a:cubicBezTo>
                  <a:lnTo>
                    <a:pt x="5871" y="1941"/>
                  </a:lnTo>
                  <a:cubicBezTo>
                    <a:pt x="6192" y="1941"/>
                    <a:pt x="6514" y="1846"/>
                    <a:pt x="6776" y="1679"/>
                  </a:cubicBezTo>
                  <a:lnTo>
                    <a:pt x="6776" y="3560"/>
                  </a:lnTo>
                  <a:cubicBezTo>
                    <a:pt x="6776" y="3644"/>
                    <a:pt x="6847" y="3727"/>
                    <a:pt x="6942" y="3727"/>
                  </a:cubicBezTo>
                  <a:lnTo>
                    <a:pt x="7026" y="3727"/>
                  </a:lnTo>
                  <a:cubicBezTo>
                    <a:pt x="7109" y="3727"/>
                    <a:pt x="7180" y="3751"/>
                    <a:pt x="7240" y="3810"/>
                  </a:cubicBezTo>
                  <a:cubicBezTo>
                    <a:pt x="7299" y="3870"/>
                    <a:pt x="7311" y="3941"/>
                    <a:pt x="7311" y="4037"/>
                  </a:cubicBezTo>
                  <a:cubicBezTo>
                    <a:pt x="7299" y="4180"/>
                    <a:pt x="7168" y="4287"/>
                    <a:pt x="7002" y="4287"/>
                  </a:cubicBezTo>
                  <a:lnTo>
                    <a:pt x="6930" y="4287"/>
                  </a:lnTo>
                  <a:lnTo>
                    <a:pt x="6930" y="4275"/>
                  </a:lnTo>
                  <a:cubicBezTo>
                    <a:pt x="6930" y="4180"/>
                    <a:pt x="6847" y="4108"/>
                    <a:pt x="6764" y="4108"/>
                  </a:cubicBezTo>
                  <a:cubicBezTo>
                    <a:pt x="6668" y="4108"/>
                    <a:pt x="6597" y="4180"/>
                    <a:pt x="6597" y="4275"/>
                  </a:cubicBezTo>
                  <a:cubicBezTo>
                    <a:pt x="6597" y="5465"/>
                    <a:pt x="5633" y="6430"/>
                    <a:pt x="4442" y="6430"/>
                  </a:cubicBezTo>
                  <a:cubicBezTo>
                    <a:pt x="3251" y="6430"/>
                    <a:pt x="2287" y="5465"/>
                    <a:pt x="2287" y="4275"/>
                  </a:cubicBezTo>
                  <a:cubicBezTo>
                    <a:pt x="2287" y="4180"/>
                    <a:pt x="2204" y="4108"/>
                    <a:pt x="2120" y="4108"/>
                  </a:cubicBezTo>
                  <a:cubicBezTo>
                    <a:pt x="2025" y="4108"/>
                    <a:pt x="1954" y="4180"/>
                    <a:pt x="1954" y="4275"/>
                  </a:cubicBezTo>
                  <a:lnTo>
                    <a:pt x="1954" y="4287"/>
                  </a:lnTo>
                  <a:lnTo>
                    <a:pt x="1846" y="4287"/>
                  </a:lnTo>
                  <a:cubicBezTo>
                    <a:pt x="1775" y="4287"/>
                    <a:pt x="1704" y="4263"/>
                    <a:pt x="1644" y="4203"/>
                  </a:cubicBezTo>
                  <a:cubicBezTo>
                    <a:pt x="1584" y="4144"/>
                    <a:pt x="1573" y="4061"/>
                    <a:pt x="1573" y="3977"/>
                  </a:cubicBezTo>
                  <a:cubicBezTo>
                    <a:pt x="1584" y="3822"/>
                    <a:pt x="1715" y="3727"/>
                    <a:pt x="1882" y="3727"/>
                  </a:cubicBezTo>
                  <a:lnTo>
                    <a:pt x="1942" y="3727"/>
                  </a:lnTo>
                  <a:cubicBezTo>
                    <a:pt x="2025" y="3727"/>
                    <a:pt x="2108" y="3644"/>
                    <a:pt x="2108" y="3560"/>
                  </a:cubicBezTo>
                  <a:lnTo>
                    <a:pt x="2108" y="1775"/>
                  </a:lnTo>
                  <a:cubicBezTo>
                    <a:pt x="2108" y="989"/>
                    <a:pt x="2739" y="334"/>
                    <a:pt x="3549" y="334"/>
                  </a:cubicBezTo>
                  <a:close/>
                  <a:moveTo>
                    <a:pt x="3025" y="6763"/>
                  </a:moveTo>
                  <a:lnTo>
                    <a:pt x="3025" y="7085"/>
                  </a:lnTo>
                  <a:cubicBezTo>
                    <a:pt x="3025" y="7239"/>
                    <a:pt x="2918" y="7382"/>
                    <a:pt x="2787" y="7430"/>
                  </a:cubicBezTo>
                  <a:lnTo>
                    <a:pt x="2406" y="7180"/>
                  </a:lnTo>
                  <a:cubicBezTo>
                    <a:pt x="2299" y="7097"/>
                    <a:pt x="2287" y="7001"/>
                    <a:pt x="2311" y="6918"/>
                  </a:cubicBezTo>
                  <a:cubicBezTo>
                    <a:pt x="2346" y="6847"/>
                    <a:pt x="2406" y="6763"/>
                    <a:pt x="2537" y="6763"/>
                  </a:cubicBezTo>
                  <a:close/>
                  <a:moveTo>
                    <a:pt x="6359" y="6763"/>
                  </a:moveTo>
                  <a:cubicBezTo>
                    <a:pt x="6478" y="6763"/>
                    <a:pt x="6549" y="6847"/>
                    <a:pt x="6585" y="6918"/>
                  </a:cubicBezTo>
                  <a:cubicBezTo>
                    <a:pt x="6609" y="7001"/>
                    <a:pt x="6597" y="7120"/>
                    <a:pt x="6490" y="7180"/>
                  </a:cubicBezTo>
                  <a:lnTo>
                    <a:pt x="6109" y="7430"/>
                  </a:lnTo>
                  <a:cubicBezTo>
                    <a:pt x="5954" y="7382"/>
                    <a:pt x="5859" y="7239"/>
                    <a:pt x="5859" y="7085"/>
                  </a:cubicBezTo>
                  <a:lnTo>
                    <a:pt x="5859" y="6763"/>
                  </a:lnTo>
                  <a:close/>
                  <a:moveTo>
                    <a:pt x="6371" y="6216"/>
                  </a:moveTo>
                  <a:cubicBezTo>
                    <a:pt x="6883" y="6216"/>
                    <a:pt x="7276" y="6620"/>
                    <a:pt x="7276" y="7132"/>
                  </a:cubicBezTo>
                  <a:cubicBezTo>
                    <a:pt x="7311" y="8156"/>
                    <a:pt x="6514" y="9025"/>
                    <a:pt x="5502" y="9097"/>
                  </a:cubicBezTo>
                  <a:lnTo>
                    <a:pt x="5502" y="8918"/>
                  </a:lnTo>
                  <a:cubicBezTo>
                    <a:pt x="5502" y="8823"/>
                    <a:pt x="5418" y="8752"/>
                    <a:pt x="5335" y="8752"/>
                  </a:cubicBezTo>
                  <a:cubicBezTo>
                    <a:pt x="5240" y="8752"/>
                    <a:pt x="5168" y="8823"/>
                    <a:pt x="5168" y="8918"/>
                  </a:cubicBezTo>
                  <a:lnTo>
                    <a:pt x="5168" y="9109"/>
                  </a:lnTo>
                  <a:lnTo>
                    <a:pt x="3716" y="9109"/>
                  </a:lnTo>
                  <a:lnTo>
                    <a:pt x="3716" y="8918"/>
                  </a:lnTo>
                  <a:cubicBezTo>
                    <a:pt x="3716" y="8823"/>
                    <a:pt x="3632" y="8752"/>
                    <a:pt x="3549" y="8752"/>
                  </a:cubicBezTo>
                  <a:cubicBezTo>
                    <a:pt x="3454" y="8752"/>
                    <a:pt x="3382" y="8823"/>
                    <a:pt x="3382" y="8918"/>
                  </a:cubicBezTo>
                  <a:lnTo>
                    <a:pt x="3382" y="9097"/>
                  </a:lnTo>
                  <a:cubicBezTo>
                    <a:pt x="2370" y="9002"/>
                    <a:pt x="1573" y="8156"/>
                    <a:pt x="1573" y="7132"/>
                  </a:cubicBezTo>
                  <a:cubicBezTo>
                    <a:pt x="1573" y="6620"/>
                    <a:pt x="1965" y="6227"/>
                    <a:pt x="2477" y="6227"/>
                  </a:cubicBezTo>
                  <a:lnTo>
                    <a:pt x="2906" y="6227"/>
                  </a:lnTo>
                  <a:cubicBezTo>
                    <a:pt x="2954" y="6251"/>
                    <a:pt x="3001" y="6287"/>
                    <a:pt x="3025" y="6311"/>
                  </a:cubicBezTo>
                  <a:lnTo>
                    <a:pt x="3025" y="6430"/>
                  </a:lnTo>
                  <a:lnTo>
                    <a:pt x="2525" y="6430"/>
                  </a:lnTo>
                  <a:cubicBezTo>
                    <a:pt x="2263" y="6430"/>
                    <a:pt x="2061" y="6585"/>
                    <a:pt x="1989" y="6835"/>
                  </a:cubicBezTo>
                  <a:cubicBezTo>
                    <a:pt x="1906" y="7085"/>
                    <a:pt x="2001" y="7323"/>
                    <a:pt x="2204" y="7454"/>
                  </a:cubicBezTo>
                  <a:lnTo>
                    <a:pt x="4037" y="8680"/>
                  </a:lnTo>
                  <a:cubicBezTo>
                    <a:pt x="4156" y="8752"/>
                    <a:pt x="4287" y="8799"/>
                    <a:pt x="4430" y="8799"/>
                  </a:cubicBezTo>
                  <a:cubicBezTo>
                    <a:pt x="4561" y="8799"/>
                    <a:pt x="4692" y="8752"/>
                    <a:pt x="4811" y="8680"/>
                  </a:cubicBezTo>
                  <a:lnTo>
                    <a:pt x="5228" y="8394"/>
                  </a:lnTo>
                  <a:cubicBezTo>
                    <a:pt x="5299" y="8347"/>
                    <a:pt x="5323" y="8252"/>
                    <a:pt x="5275" y="8168"/>
                  </a:cubicBezTo>
                  <a:cubicBezTo>
                    <a:pt x="5247" y="8125"/>
                    <a:pt x="5197" y="8104"/>
                    <a:pt x="5146" y="8104"/>
                  </a:cubicBezTo>
                  <a:cubicBezTo>
                    <a:pt x="5112" y="8104"/>
                    <a:pt x="5078" y="8113"/>
                    <a:pt x="5049" y="8132"/>
                  </a:cubicBezTo>
                  <a:lnTo>
                    <a:pt x="4632" y="8406"/>
                  </a:lnTo>
                  <a:cubicBezTo>
                    <a:pt x="4573" y="8454"/>
                    <a:pt x="4501" y="8478"/>
                    <a:pt x="4429" y="8478"/>
                  </a:cubicBezTo>
                  <a:cubicBezTo>
                    <a:pt x="4356" y="8478"/>
                    <a:pt x="4281" y="8454"/>
                    <a:pt x="4216" y="8406"/>
                  </a:cubicBezTo>
                  <a:lnTo>
                    <a:pt x="3073" y="7656"/>
                  </a:lnTo>
                  <a:cubicBezTo>
                    <a:pt x="3239" y="7513"/>
                    <a:pt x="3335" y="7323"/>
                    <a:pt x="3335" y="7097"/>
                  </a:cubicBezTo>
                  <a:lnTo>
                    <a:pt x="3335" y="6525"/>
                  </a:lnTo>
                  <a:cubicBezTo>
                    <a:pt x="3668" y="6680"/>
                    <a:pt x="4037" y="6775"/>
                    <a:pt x="4430" y="6775"/>
                  </a:cubicBezTo>
                  <a:cubicBezTo>
                    <a:pt x="4811" y="6775"/>
                    <a:pt x="5180" y="6680"/>
                    <a:pt x="5514" y="6525"/>
                  </a:cubicBezTo>
                  <a:lnTo>
                    <a:pt x="5514" y="7097"/>
                  </a:lnTo>
                  <a:cubicBezTo>
                    <a:pt x="5514" y="7323"/>
                    <a:pt x="5621" y="7513"/>
                    <a:pt x="5775" y="7656"/>
                  </a:cubicBezTo>
                  <a:lnTo>
                    <a:pt x="5668" y="7728"/>
                  </a:lnTo>
                  <a:cubicBezTo>
                    <a:pt x="5597" y="7775"/>
                    <a:pt x="5585" y="7871"/>
                    <a:pt x="5633" y="7954"/>
                  </a:cubicBezTo>
                  <a:cubicBezTo>
                    <a:pt x="5656" y="7990"/>
                    <a:pt x="5716" y="8025"/>
                    <a:pt x="5764" y="8025"/>
                  </a:cubicBezTo>
                  <a:cubicBezTo>
                    <a:pt x="5799" y="8025"/>
                    <a:pt x="5823" y="8001"/>
                    <a:pt x="5847" y="7990"/>
                  </a:cubicBezTo>
                  <a:lnTo>
                    <a:pt x="6645" y="7454"/>
                  </a:lnTo>
                  <a:cubicBezTo>
                    <a:pt x="6847" y="7323"/>
                    <a:pt x="6942" y="7073"/>
                    <a:pt x="6859" y="6835"/>
                  </a:cubicBezTo>
                  <a:cubicBezTo>
                    <a:pt x="6787" y="6597"/>
                    <a:pt x="6585" y="6430"/>
                    <a:pt x="6323" y="6430"/>
                  </a:cubicBezTo>
                  <a:lnTo>
                    <a:pt x="5823" y="6430"/>
                  </a:lnTo>
                  <a:lnTo>
                    <a:pt x="5823" y="6311"/>
                  </a:lnTo>
                  <a:cubicBezTo>
                    <a:pt x="5871" y="6287"/>
                    <a:pt x="5906" y="6251"/>
                    <a:pt x="5942" y="6216"/>
                  </a:cubicBezTo>
                  <a:close/>
                  <a:moveTo>
                    <a:pt x="3561" y="0"/>
                  </a:moveTo>
                  <a:cubicBezTo>
                    <a:pt x="2585" y="0"/>
                    <a:pt x="1787" y="786"/>
                    <a:pt x="1787" y="1775"/>
                  </a:cubicBezTo>
                  <a:lnTo>
                    <a:pt x="1787" y="3394"/>
                  </a:lnTo>
                  <a:cubicBezTo>
                    <a:pt x="1513" y="3441"/>
                    <a:pt x="1287" y="3668"/>
                    <a:pt x="1251" y="3930"/>
                  </a:cubicBezTo>
                  <a:cubicBezTo>
                    <a:pt x="1239" y="4108"/>
                    <a:pt x="1299" y="4275"/>
                    <a:pt x="1406" y="4406"/>
                  </a:cubicBezTo>
                  <a:cubicBezTo>
                    <a:pt x="1525" y="4537"/>
                    <a:pt x="1692" y="4608"/>
                    <a:pt x="1846" y="4608"/>
                  </a:cubicBezTo>
                  <a:lnTo>
                    <a:pt x="1989" y="4608"/>
                  </a:lnTo>
                  <a:cubicBezTo>
                    <a:pt x="2061" y="5108"/>
                    <a:pt x="2251" y="5537"/>
                    <a:pt x="2561" y="5894"/>
                  </a:cubicBezTo>
                  <a:lnTo>
                    <a:pt x="2489" y="5894"/>
                  </a:lnTo>
                  <a:cubicBezTo>
                    <a:pt x="1811" y="5894"/>
                    <a:pt x="1251" y="6442"/>
                    <a:pt x="1251" y="7132"/>
                  </a:cubicBezTo>
                  <a:cubicBezTo>
                    <a:pt x="1251" y="7382"/>
                    <a:pt x="1299" y="7620"/>
                    <a:pt x="1370" y="7859"/>
                  </a:cubicBezTo>
                  <a:lnTo>
                    <a:pt x="894" y="7990"/>
                  </a:lnTo>
                  <a:cubicBezTo>
                    <a:pt x="382" y="8144"/>
                    <a:pt x="1" y="8633"/>
                    <a:pt x="1" y="9180"/>
                  </a:cubicBezTo>
                  <a:lnTo>
                    <a:pt x="1" y="11061"/>
                  </a:lnTo>
                  <a:cubicBezTo>
                    <a:pt x="1" y="11145"/>
                    <a:pt x="84" y="11228"/>
                    <a:pt x="168" y="11228"/>
                  </a:cubicBezTo>
                  <a:cubicBezTo>
                    <a:pt x="263" y="11228"/>
                    <a:pt x="334" y="11145"/>
                    <a:pt x="334" y="11061"/>
                  </a:cubicBezTo>
                  <a:lnTo>
                    <a:pt x="334" y="9180"/>
                  </a:lnTo>
                  <a:cubicBezTo>
                    <a:pt x="334" y="8775"/>
                    <a:pt x="596" y="8418"/>
                    <a:pt x="989" y="8323"/>
                  </a:cubicBezTo>
                  <a:lnTo>
                    <a:pt x="1489" y="8168"/>
                  </a:lnTo>
                  <a:cubicBezTo>
                    <a:pt x="1846" y="8883"/>
                    <a:pt x="2561" y="9371"/>
                    <a:pt x="3394" y="9430"/>
                  </a:cubicBezTo>
                  <a:lnTo>
                    <a:pt x="3394" y="11061"/>
                  </a:lnTo>
                  <a:cubicBezTo>
                    <a:pt x="3394" y="11145"/>
                    <a:pt x="3478" y="11216"/>
                    <a:pt x="3561" y="11216"/>
                  </a:cubicBezTo>
                  <a:cubicBezTo>
                    <a:pt x="3656" y="11216"/>
                    <a:pt x="3728" y="11145"/>
                    <a:pt x="3728" y="11061"/>
                  </a:cubicBezTo>
                  <a:lnTo>
                    <a:pt x="3728" y="9430"/>
                  </a:lnTo>
                  <a:lnTo>
                    <a:pt x="5180" y="9430"/>
                  </a:lnTo>
                  <a:lnTo>
                    <a:pt x="5180" y="11061"/>
                  </a:lnTo>
                  <a:cubicBezTo>
                    <a:pt x="5180" y="11145"/>
                    <a:pt x="5263" y="11216"/>
                    <a:pt x="5347" y="11216"/>
                  </a:cubicBezTo>
                  <a:cubicBezTo>
                    <a:pt x="5430" y="11216"/>
                    <a:pt x="5514" y="11145"/>
                    <a:pt x="5514" y="11061"/>
                  </a:cubicBezTo>
                  <a:lnTo>
                    <a:pt x="5514" y="9430"/>
                  </a:lnTo>
                  <a:cubicBezTo>
                    <a:pt x="6347" y="9371"/>
                    <a:pt x="7061" y="8871"/>
                    <a:pt x="7419" y="8168"/>
                  </a:cubicBezTo>
                  <a:lnTo>
                    <a:pt x="7919" y="8323"/>
                  </a:lnTo>
                  <a:cubicBezTo>
                    <a:pt x="8311" y="8442"/>
                    <a:pt x="8573" y="8799"/>
                    <a:pt x="8573" y="9180"/>
                  </a:cubicBezTo>
                  <a:lnTo>
                    <a:pt x="8573" y="11061"/>
                  </a:lnTo>
                  <a:cubicBezTo>
                    <a:pt x="8573" y="11145"/>
                    <a:pt x="8657" y="11228"/>
                    <a:pt x="8740" y="11228"/>
                  </a:cubicBezTo>
                  <a:cubicBezTo>
                    <a:pt x="8823" y="11228"/>
                    <a:pt x="8907" y="11145"/>
                    <a:pt x="8907" y="11061"/>
                  </a:cubicBezTo>
                  <a:lnTo>
                    <a:pt x="8907" y="9180"/>
                  </a:lnTo>
                  <a:cubicBezTo>
                    <a:pt x="8895" y="8633"/>
                    <a:pt x="8514" y="8144"/>
                    <a:pt x="8002" y="7990"/>
                  </a:cubicBezTo>
                  <a:lnTo>
                    <a:pt x="7526" y="7859"/>
                  </a:lnTo>
                  <a:cubicBezTo>
                    <a:pt x="7597" y="7632"/>
                    <a:pt x="7645" y="7382"/>
                    <a:pt x="7645" y="7132"/>
                  </a:cubicBezTo>
                  <a:cubicBezTo>
                    <a:pt x="7645" y="6442"/>
                    <a:pt x="7085" y="5894"/>
                    <a:pt x="6406" y="5894"/>
                  </a:cubicBezTo>
                  <a:lnTo>
                    <a:pt x="6311" y="5894"/>
                  </a:lnTo>
                  <a:cubicBezTo>
                    <a:pt x="6609" y="5537"/>
                    <a:pt x="6823" y="5108"/>
                    <a:pt x="6895" y="4620"/>
                  </a:cubicBezTo>
                  <a:lnTo>
                    <a:pt x="7002" y="4620"/>
                  </a:lnTo>
                  <a:cubicBezTo>
                    <a:pt x="7323" y="4620"/>
                    <a:pt x="7597" y="4382"/>
                    <a:pt x="7645" y="4061"/>
                  </a:cubicBezTo>
                  <a:cubicBezTo>
                    <a:pt x="7657" y="3882"/>
                    <a:pt x="7597" y="3727"/>
                    <a:pt x="7490" y="3584"/>
                  </a:cubicBezTo>
                  <a:cubicBezTo>
                    <a:pt x="7383" y="3489"/>
                    <a:pt x="7252" y="3406"/>
                    <a:pt x="7121" y="3394"/>
                  </a:cubicBezTo>
                  <a:lnTo>
                    <a:pt x="7121" y="1429"/>
                  </a:lnTo>
                  <a:cubicBezTo>
                    <a:pt x="7442" y="1108"/>
                    <a:pt x="7657" y="655"/>
                    <a:pt x="7657" y="167"/>
                  </a:cubicBezTo>
                  <a:cubicBezTo>
                    <a:pt x="7657" y="72"/>
                    <a:pt x="7585" y="0"/>
                    <a:pt x="74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" name="Google Shape;1183;p54">
              <a:extLst>
                <a:ext uri="{FF2B5EF4-FFF2-40B4-BE49-F238E27FC236}">
                  <a16:creationId xmlns:a16="http://schemas.microsoft.com/office/drawing/2014/main" id="{839DED1E-2261-22BD-AE46-BECCD53B0F21}"/>
                </a:ext>
              </a:extLst>
            </p:cNvPr>
            <p:cNvSpPr/>
            <p:nvPr/>
          </p:nvSpPr>
          <p:spPr>
            <a:xfrm>
              <a:off x="7239726" y="1594081"/>
              <a:ext cx="22651" cy="12165"/>
            </a:xfrm>
            <a:custGeom>
              <a:avLst/>
              <a:gdLst/>
              <a:ahLst/>
              <a:cxnLst/>
              <a:rect l="l" t="t" r="r" b="b"/>
              <a:pathLst>
                <a:path w="715" h="384" extrusionOk="0">
                  <a:moveTo>
                    <a:pt x="524" y="1"/>
                  </a:moveTo>
                  <a:cubicBezTo>
                    <a:pt x="517" y="1"/>
                    <a:pt x="508" y="1"/>
                    <a:pt x="500" y="2"/>
                  </a:cubicBezTo>
                  <a:lnTo>
                    <a:pt x="143" y="62"/>
                  </a:lnTo>
                  <a:cubicBezTo>
                    <a:pt x="60" y="74"/>
                    <a:pt x="0" y="169"/>
                    <a:pt x="12" y="252"/>
                  </a:cubicBezTo>
                  <a:cubicBezTo>
                    <a:pt x="24" y="324"/>
                    <a:pt x="95" y="383"/>
                    <a:pt x="179" y="383"/>
                  </a:cubicBezTo>
                  <a:lnTo>
                    <a:pt x="203" y="383"/>
                  </a:lnTo>
                  <a:lnTo>
                    <a:pt x="560" y="324"/>
                  </a:lnTo>
                  <a:cubicBezTo>
                    <a:pt x="655" y="312"/>
                    <a:pt x="715" y="228"/>
                    <a:pt x="703" y="133"/>
                  </a:cubicBezTo>
                  <a:cubicBezTo>
                    <a:pt x="681" y="57"/>
                    <a:pt x="609" y="1"/>
                    <a:pt x="5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184;p54">
              <a:extLst>
                <a:ext uri="{FF2B5EF4-FFF2-40B4-BE49-F238E27FC236}">
                  <a16:creationId xmlns:a16="http://schemas.microsoft.com/office/drawing/2014/main" id="{E7F7C36C-7488-5DCC-F033-F37130ED1087}"/>
                </a:ext>
              </a:extLst>
            </p:cNvPr>
            <p:cNvSpPr/>
            <p:nvPr/>
          </p:nvSpPr>
          <p:spPr>
            <a:xfrm>
              <a:off x="7307616" y="1594462"/>
              <a:ext cx="22651" cy="12514"/>
            </a:xfrm>
            <a:custGeom>
              <a:avLst/>
              <a:gdLst/>
              <a:ahLst/>
              <a:cxnLst/>
              <a:rect l="l" t="t" r="r" b="b"/>
              <a:pathLst>
                <a:path w="715" h="395" extrusionOk="0">
                  <a:moveTo>
                    <a:pt x="181" y="1"/>
                  </a:moveTo>
                  <a:cubicBezTo>
                    <a:pt x="104" y="1"/>
                    <a:pt x="23" y="57"/>
                    <a:pt x="12" y="133"/>
                  </a:cubicBezTo>
                  <a:cubicBezTo>
                    <a:pt x="0" y="228"/>
                    <a:pt x="60" y="312"/>
                    <a:pt x="143" y="335"/>
                  </a:cubicBezTo>
                  <a:lnTo>
                    <a:pt x="500" y="395"/>
                  </a:lnTo>
                  <a:lnTo>
                    <a:pt x="536" y="395"/>
                  </a:lnTo>
                  <a:cubicBezTo>
                    <a:pt x="608" y="395"/>
                    <a:pt x="679" y="335"/>
                    <a:pt x="703" y="252"/>
                  </a:cubicBezTo>
                  <a:cubicBezTo>
                    <a:pt x="715" y="169"/>
                    <a:pt x="655" y="73"/>
                    <a:pt x="560" y="62"/>
                  </a:cubicBezTo>
                  <a:lnTo>
                    <a:pt x="203" y="2"/>
                  </a:lnTo>
                  <a:cubicBezTo>
                    <a:pt x="196" y="1"/>
                    <a:pt x="188" y="1"/>
                    <a:pt x="1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1159;p54">
            <a:extLst>
              <a:ext uri="{FF2B5EF4-FFF2-40B4-BE49-F238E27FC236}">
                <a16:creationId xmlns:a16="http://schemas.microsoft.com/office/drawing/2014/main" id="{8C937C80-7A78-4CD2-D728-0024248629A1}"/>
              </a:ext>
            </a:extLst>
          </p:cNvPr>
          <p:cNvSpPr txBox="1">
            <a:spLocks/>
          </p:cNvSpPr>
          <p:nvPr/>
        </p:nvSpPr>
        <p:spPr>
          <a:xfrm>
            <a:off x="1886221" y="2692428"/>
            <a:ext cx="3018634" cy="5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600" b="1" i="0" u="none" strike="noStrike" cap="none">
                <a:solidFill>
                  <a:schemeClr val="lt1"/>
                </a:solidFill>
                <a:latin typeface="Anek Telugu"/>
                <a:ea typeface="Anek Telugu"/>
                <a:cs typeface="Anek Telugu"/>
                <a:sym typeface="Anek Telugu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IN" sz="2000" dirty="0"/>
              <a:t>Aneeshan Ramalingam</a:t>
            </a:r>
          </a:p>
        </p:txBody>
      </p:sp>
      <p:grpSp>
        <p:nvGrpSpPr>
          <p:cNvPr id="26" name="Google Shape;1178;p54">
            <a:extLst>
              <a:ext uri="{FF2B5EF4-FFF2-40B4-BE49-F238E27FC236}">
                <a16:creationId xmlns:a16="http://schemas.microsoft.com/office/drawing/2014/main" id="{A656437B-E9E1-7D25-6193-50F90C169D96}"/>
              </a:ext>
            </a:extLst>
          </p:cNvPr>
          <p:cNvGrpSpPr/>
          <p:nvPr/>
        </p:nvGrpSpPr>
        <p:grpSpPr>
          <a:xfrm>
            <a:off x="1632082" y="2643839"/>
            <a:ext cx="316147" cy="398565"/>
            <a:chOff x="7144274" y="1500214"/>
            <a:chExt cx="282174" cy="355735"/>
          </a:xfrm>
        </p:grpSpPr>
        <p:sp>
          <p:nvSpPr>
            <p:cNvPr id="27" name="Google Shape;1179;p54">
              <a:extLst>
                <a:ext uri="{FF2B5EF4-FFF2-40B4-BE49-F238E27FC236}">
                  <a16:creationId xmlns:a16="http://schemas.microsoft.com/office/drawing/2014/main" id="{52E16575-1FD1-6F68-6CEC-1A33483007DD}"/>
                </a:ext>
              </a:extLst>
            </p:cNvPr>
            <p:cNvSpPr/>
            <p:nvPr/>
          </p:nvSpPr>
          <p:spPr>
            <a:xfrm>
              <a:off x="7245745" y="1613375"/>
              <a:ext cx="10613" cy="16252"/>
            </a:xfrm>
            <a:custGeom>
              <a:avLst/>
              <a:gdLst/>
              <a:ahLst/>
              <a:cxnLst/>
              <a:rect l="l" t="t" r="r" b="b"/>
              <a:pathLst>
                <a:path w="335" h="513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346"/>
                  </a:lnTo>
                  <a:cubicBezTo>
                    <a:pt x="1" y="429"/>
                    <a:pt x="72" y="512"/>
                    <a:pt x="167" y="512"/>
                  </a:cubicBezTo>
                  <a:cubicBezTo>
                    <a:pt x="251" y="512"/>
                    <a:pt x="334" y="429"/>
                    <a:pt x="334" y="346"/>
                  </a:cubicBezTo>
                  <a:lnTo>
                    <a:pt x="334" y="167"/>
                  </a:lnTo>
                  <a:cubicBezTo>
                    <a:pt x="334" y="72"/>
                    <a:pt x="251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180;p54">
              <a:extLst>
                <a:ext uri="{FF2B5EF4-FFF2-40B4-BE49-F238E27FC236}">
                  <a16:creationId xmlns:a16="http://schemas.microsoft.com/office/drawing/2014/main" id="{538F44B8-6099-B532-D7E9-C8076F413178}"/>
                </a:ext>
              </a:extLst>
            </p:cNvPr>
            <p:cNvSpPr/>
            <p:nvPr/>
          </p:nvSpPr>
          <p:spPr>
            <a:xfrm>
              <a:off x="7313635" y="1613375"/>
              <a:ext cx="10613" cy="16252"/>
            </a:xfrm>
            <a:custGeom>
              <a:avLst/>
              <a:gdLst/>
              <a:ahLst/>
              <a:cxnLst/>
              <a:rect l="l" t="t" r="r" b="b"/>
              <a:pathLst>
                <a:path w="335" h="513" extrusionOk="0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346"/>
                  </a:lnTo>
                  <a:cubicBezTo>
                    <a:pt x="1" y="429"/>
                    <a:pt x="72" y="512"/>
                    <a:pt x="168" y="512"/>
                  </a:cubicBezTo>
                  <a:cubicBezTo>
                    <a:pt x="251" y="512"/>
                    <a:pt x="334" y="429"/>
                    <a:pt x="334" y="346"/>
                  </a:cubicBezTo>
                  <a:lnTo>
                    <a:pt x="334" y="167"/>
                  </a:lnTo>
                  <a:cubicBezTo>
                    <a:pt x="334" y="72"/>
                    <a:pt x="251" y="0"/>
                    <a:pt x="1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181;p54">
              <a:extLst>
                <a:ext uri="{FF2B5EF4-FFF2-40B4-BE49-F238E27FC236}">
                  <a16:creationId xmlns:a16="http://schemas.microsoft.com/office/drawing/2014/main" id="{CE0FB187-913C-E4CE-39A9-6E58D585AE17}"/>
                </a:ext>
              </a:extLst>
            </p:cNvPr>
            <p:cNvSpPr/>
            <p:nvPr/>
          </p:nvSpPr>
          <p:spPr>
            <a:xfrm>
              <a:off x="7262345" y="1653070"/>
              <a:ext cx="45302" cy="16157"/>
            </a:xfrm>
            <a:custGeom>
              <a:avLst/>
              <a:gdLst/>
              <a:ahLst/>
              <a:cxnLst/>
              <a:rect l="l" t="t" r="r" b="b"/>
              <a:pathLst>
                <a:path w="1430" h="510" extrusionOk="0">
                  <a:moveTo>
                    <a:pt x="184" y="0"/>
                  </a:moveTo>
                  <a:cubicBezTo>
                    <a:pt x="140" y="0"/>
                    <a:pt x="96" y="15"/>
                    <a:pt x="60" y="45"/>
                  </a:cubicBezTo>
                  <a:cubicBezTo>
                    <a:pt x="1" y="105"/>
                    <a:pt x="1" y="212"/>
                    <a:pt x="60" y="283"/>
                  </a:cubicBezTo>
                  <a:cubicBezTo>
                    <a:pt x="203" y="426"/>
                    <a:pt x="441" y="509"/>
                    <a:pt x="715" y="509"/>
                  </a:cubicBezTo>
                  <a:cubicBezTo>
                    <a:pt x="977" y="509"/>
                    <a:pt x="1215" y="414"/>
                    <a:pt x="1370" y="283"/>
                  </a:cubicBezTo>
                  <a:cubicBezTo>
                    <a:pt x="1429" y="212"/>
                    <a:pt x="1429" y="105"/>
                    <a:pt x="1370" y="45"/>
                  </a:cubicBezTo>
                  <a:cubicBezTo>
                    <a:pt x="1340" y="15"/>
                    <a:pt x="1298" y="0"/>
                    <a:pt x="1255" y="0"/>
                  </a:cubicBezTo>
                  <a:cubicBezTo>
                    <a:pt x="1212" y="0"/>
                    <a:pt x="1167" y="15"/>
                    <a:pt x="1132" y="45"/>
                  </a:cubicBezTo>
                  <a:cubicBezTo>
                    <a:pt x="1072" y="105"/>
                    <a:pt x="917" y="176"/>
                    <a:pt x="715" y="176"/>
                  </a:cubicBezTo>
                  <a:cubicBezTo>
                    <a:pt x="501" y="176"/>
                    <a:pt x="358" y="105"/>
                    <a:pt x="298" y="45"/>
                  </a:cubicBezTo>
                  <a:cubicBezTo>
                    <a:pt x="268" y="15"/>
                    <a:pt x="227" y="0"/>
                    <a:pt x="1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182;p54">
              <a:extLst>
                <a:ext uri="{FF2B5EF4-FFF2-40B4-BE49-F238E27FC236}">
                  <a16:creationId xmlns:a16="http://schemas.microsoft.com/office/drawing/2014/main" id="{195E052A-A5F5-65E0-B74D-52F8DA466BFF}"/>
                </a:ext>
              </a:extLst>
            </p:cNvPr>
            <p:cNvSpPr/>
            <p:nvPr/>
          </p:nvSpPr>
          <p:spPr>
            <a:xfrm>
              <a:off x="7144274" y="1500214"/>
              <a:ext cx="282174" cy="355735"/>
            </a:xfrm>
            <a:custGeom>
              <a:avLst/>
              <a:gdLst/>
              <a:ahLst/>
              <a:cxnLst/>
              <a:rect l="l" t="t" r="r" b="b"/>
              <a:pathLst>
                <a:path w="8907" h="11229" extrusionOk="0">
                  <a:moveTo>
                    <a:pt x="7299" y="334"/>
                  </a:moveTo>
                  <a:cubicBezTo>
                    <a:pt x="7228" y="1048"/>
                    <a:pt x="6597" y="1608"/>
                    <a:pt x="5871" y="1608"/>
                  </a:cubicBezTo>
                  <a:lnTo>
                    <a:pt x="2656" y="1608"/>
                  </a:lnTo>
                  <a:cubicBezTo>
                    <a:pt x="2561" y="1608"/>
                    <a:pt x="2489" y="1679"/>
                    <a:pt x="2489" y="1775"/>
                  </a:cubicBezTo>
                  <a:cubicBezTo>
                    <a:pt x="2489" y="1858"/>
                    <a:pt x="2561" y="1941"/>
                    <a:pt x="2656" y="1941"/>
                  </a:cubicBezTo>
                  <a:lnTo>
                    <a:pt x="5871" y="1941"/>
                  </a:lnTo>
                  <a:cubicBezTo>
                    <a:pt x="6192" y="1941"/>
                    <a:pt x="6514" y="1846"/>
                    <a:pt x="6776" y="1679"/>
                  </a:cubicBezTo>
                  <a:lnTo>
                    <a:pt x="6776" y="3560"/>
                  </a:lnTo>
                  <a:cubicBezTo>
                    <a:pt x="6776" y="3644"/>
                    <a:pt x="6847" y="3727"/>
                    <a:pt x="6942" y="3727"/>
                  </a:cubicBezTo>
                  <a:lnTo>
                    <a:pt x="7026" y="3727"/>
                  </a:lnTo>
                  <a:cubicBezTo>
                    <a:pt x="7109" y="3727"/>
                    <a:pt x="7180" y="3751"/>
                    <a:pt x="7240" y="3810"/>
                  </a:cubicBezTo>
                  <a:cubicBezTo>
                    <a:pt x="7299" y="3870"/>
                    <a:pt x="7311" y="3941"/>
                    <a:pt x="7311" y="4037"/>
                  </a:cubicBezTo>
                  <a:cubicBezTo>
                    <a:pt x="7299" y="4180"/>
                    <a:pt x="7168" y="4287"/>
                    <a:pt x="7002" y="4287"/>
                  </a:cubicBezTo>
                  <a:lnTo>
                    <a:pt x="6930" y="4287"/>
                  </a:lnTo>
                  <a:lnTo>
                    <a:pt x="6930" y="4275"/>
                  </a:lnTo>
                  <a:cubicBezTo>
                    <a:pt x="6930" y="4180"/>
                    <a:pt x="6847" y="4108"/>
                    <a:pt x="6764" y="4108"/>
                  </a:cubicBezTo>
                  <a:cubicBezTo>
                    <a:pt x="6668" y="4108"/>
                    <a:pt x="6597" y="4180"/>
                    <a:pt x="6597" y="4275"/>
                  </a:cubicBezTo>
                  <a:cubicBezTo>
                    <a:pt x="6597" y="5465"/>
                    <a:pt x="5633" y="6430"/>
                    <a:pt x="4442" y="6430"/>
                  </a:cubicBezTo>
                  <a:cubicBezTo>
                    <a:pt x="3251" y="6430"/>
                    <a:pt x="2287" y="5465"/>
                    <a:pt x="2287" y="4275"/>
                  </a:cubicBezTo>
                  <a:cubicBezTo>
                    <a:pt x="2287" y="4180"/>
                    <a:pt x="2204" y="4108"/>
                    <a:pt x="2120" y="4108"/>
                  </a:cubicBezTo>
                  <a:cubicBezTo>
                    <a:pt x="2025" y="4108"/>
                    <a:pt x="1954" y="4180"/>
                    <a:pt x="1954" y="4275"/>
                  </a:cubicBezTo>
                  <a:lnTo>
                    <a:pt x="1954" y="4287"/>
                  </a:lnTo>
                  <a:lnTo>
                    <a:pt x="1846" y="4287"/>
                  </a:lnTo>
                  <a:cubicBezTo>
                    <a:pt x="1775" y="4287"/>
                    <a:pt x="1704" y="4263"/>
                    <a:pt x="1644" y="4203"/>
                  </a:cubicBezTo>
                  <a:cubicBezTo>
                    <a:pt x="1584" y="4144"/>
                    <a:pt x="1573" y="4061"/>
                    <a:pt x="1573" y="3977"/>
                  </a:cubicBezTo>
                  <a:cubicBezTo>
                    <a:pt x="1584" y="3822"/>
                    <a:pt x="1715" y="3727"/>
                    <a:pt x="1882" y="3727"/>
                  </a:cubicBezTo>
                  <a:lnTo>
                    <a:pt x="1942" y="3727"/>
                  </a:lnTo>
                  <a:cubicBezTo>
                    <a:pt x="2025" y="3727"/>
                    <a:pt x="2108" y="3644"/>
                    <a:pt x="2108" y="3560"/>
                  </a:cubicBezTo>
                  <a:lnTo>
                    <a:pt x="2108" y="1775"/>
                  </a:lnTo>
                  <a:cubicBezTo>
                    <a:pt x="2108" y="989"/>
                    <a:pt x="2739" y="334"/>
                    <a:pt x="3549" y="334"/>
                  </a:cubicBezTo>
                  <a:close/>
                  <a:moveTo>
                    <a:pt x="3025" y="6763"/>
                  </a:moveTo>
                  <a:lnTo>
                    <a:pt x="3025" y="7085"/>
                  </a:lnTo>
                  <a:cubicBezTo>
                    <a:pt x="3025" y="7239"/>
                    <a:pt x="2918" y="7382"/>
                    <a:pt x="2787" y="7430"/>
                  </a:cubicBezTo>
                  <a:lnTo>
                    <a:pt x="2406" y="7180"/>
                  </a:lnTo>
                  <a:cubicBezTo>
                    <a:pt x="2299" y="7097"/>
                    <a:pt x="2287" y="7001"/>
                    <a:pt x="2311" y="6918"/>
                  </a:cubicBezTo>
                  <a:cubicBezTo>
                    <a:pt x="2346" y="6847"/>
                    <a:pt x="2406" y="6763"/>
                    <a:pt x="2537" y="6763"/>
                  </a:cubicBezTo>
                  <a:close/>
                  <a:moveTo>
                    <a:pt x="6359" y="6763"/>
                  </a:moveTo>
                  <a:cubicBezTo>
                    <a:pt x="6478" y="6763"/>
                    <a:pt x="6549" y="6847"/>
                    <a:pt x="6585" y="6918"/>
                  </a:cubicBezTo>
                  <a:cubicBezTo>
                    <a:pt x="6609" y="7001"/>
                    <a:pt x="6597" y="7120"/>
                    <a:pt x="6490" y="7180"/>
                  </a:cubicBezTo>
                  <a:lnTo>
                    <a:pt x="6109" y="7430"/>
                  </a:lnTo>
                  <a:cubicBezTo>
                    <a:pt x="5954" y="7382"/>
                    <a:pt x="5859" y="7239"/>
                    <a:pt x="5859" y="7085"/>
                  </a:cubicBezTo>
                  <a:lnTo>
                    <a:pt x="5859" y="6763"/>
                  </a:lnTo>
                  <a:close/>
                  <a:moveTo>
                    <a:pt x="6371" y="6216"/>
                  </a:moveTo>
                  <a:cubicBezTo>
                    <a:pt x="6883" y="6216"/>
                    <a:pt x="7276" y="6620"/>
                    <a:pt x="7276" y="7132"/>
                  </a:cubicBezTo>
                  <a:cubicBezTo>
                    <a:pt x="7311" y="8156"/>
                    <a:pt x="6514" y="9025"/>
                    <a:pt x="5502" y="9097"/>
                  </a:cubicBezTo>
                  <a:lnTo>
                    <a:pt x="5502" y="8918"/>
                  </a:lnTo>
                  <a:cubicBezTo>
                    <a:pt x="5502" y="8823"/>
                    <a:pt x="5418" y="8752"/>
                    <a:pt x="5335" y="8752"/>
                  </a:cubicBezTo>
                  <a:cubicBezTo>
                    <a:pt x="5240" y="8752"/>
                    <a:pt x="5168" y="8823"/>
                    <a:pt x="5168" y="8918"/>
                  </a:cubicBezTo>
                  <a:lnTo>
                    <a:pt x="5168" y="9109"/>
                  </a:lnTo>
                  <a:lnTo>
                    <a:pt x="3716" y="9109"/>
                  </a:lnTo>
                  <a:lnTo>
                    <a:pt x="3716" y="8918"/>
                  </a:lnTo>
                  <a:cubicBezTo>
                    <a:pt x="3716" y="8823"/>
                    <a:pt x="3632" y="8752"/>
                    <a:pt x="3549" y="8752"/>
                  </a:cubicBezTo>
                  <a:cubicBezTo>
                    <a:pt x="3454" y="8752"/>
                    <a:pt x="3382" y="8823"/>
                    <a:pt x="3382" y="8918"/>
                  </a:cubicBezTo>
                  <a:lnTo>
                    <a:pt x="3382" y="9097"/>
                  </a:lnTo>
                  <a:cubicBezTo>
                    <a:pt x="2370" y="9002"/>
                    <a:pt x="1573" y="8156"/>
                    <a:pt x="1573" y="7132"/>
                  </a:cubicBezTo>
                  <a:cubicBezTo>
                    <a:pt x="1573" y="6620"/>
                    <a:pt x="1965" y="6227"/>
                    <a:pt x="2477" y="6227"/>
                  </a:cubicBezTo>
                  <a:lnTo>
                    <a:pt x="2906" y="6227"/>
                  </a:lnTo>
                  <a:cubicBezTo>
                    <a:pt x="2954" y="6251"/>
                    <a:pt x="3001" y="6287"/>
                    <a:pt x="3025" y="6311"/>
                  </a:cubicBezTo>
                  <a:lnTo>
                    <a:pt x="3025" y="6430"/>
                  </a:lnTo>
                  <a:lnTo>
                    <a:pt x="2525" y="6430"/>
                  </a:lnTo>
                  <a:cubicBezTo>
                    <a:pt x="2263" y="6430"/>
                    <a:pt x="2061" y="6585"/>
                    <a:pt x="1989" y="6835"/>
                  </a:cubicBezTo>
                  <a:cubicBezTo>
                    <a:pt x="1906" y="7085"/>
                    <a:pt x="2001" y="7323"/>
                    <a:pt x="2204" y="7454"/>
                  </a:cubicBezTo>
                  <a:lnTo>
                    <a:pt x="4037" y="8680"/>
                  </a:lnTo>
                  <a:cubicBezTo>
                    <a:pt x="4156" y="8752"/>
                    <a:pt x="4287" y="8799"/>
                    <a:pt x="4430" y="8799"/>
                  </a:cubicBezTo>
                  <a:cubicBezTo>
                    <a:pt x="4561" y="8799"/>
                    <a:pt x="4692" y="8752"/>
                    <a:pt x="4811" y="8680"/>
                  </a:cubicBezTo>
                  <a:lnTo>
                    <a:pt x="5228" y="8394"/>
                  </a:lnTo>
                  <a:cubicBezTo>
                    <a:pt x="5299" y="8347"/>
                    <a:pt x="5323" y="8252"/>
                    <a:pt x="5275" y="8168"/>
                  </a:cubicBezTo>
                  <a:cubicBezTo>
                    <a:pt x="5247" y="8125"/>
                    <a:pt x="5197" y="8104"/>
                    <a:pt x="5146" y="8104"/>
                  </a:cubicBezTo>
                  <a:cubicBezTo>
                    <a:pt x="5112" y="8104"/>
                    <a:pt x="5078" y="8113"/>
                    <a:pt x="5049" y="8132"/>
                  </a:cubicBezTo>
                  <a:lnTo>
                    <a:pt x="4632" y="8406"/>
                  </a:lnTo>
                  <a:cubicBezTo>
                    <a:pt x="4573" y="8454"/>
                    <a:pt x="4501" y="8478"/>
                    <a:pt x="4429" y="8478"/>
                  </a:cubicBezTo>
                  <a:cubicBezTo>
                    <a:pt x="4356" y="8478"/>
                    <a:pt x="4281" y="8454"/>
                    <a:pt x="4216" y="8406"/>
                  </a:cubicBezTo>
                  <a:lnTo>
                    <a:pt x="3073" y="7656"/>
                  </a:lnTo>
                  <a:cubicBezTo>
                    <a:pt x="3239" y="7513"/>
                    <a:pt x="3335" y="7323"/>
                    <a:pt x="3335" y="7097"/>
                  </a:cubicBezTo>
                  <a:lnTo>
                    <a:pt x="3335" y="6525"/>
                  </a:lnTo>
                  <a:cubicBezTo>
                    <a:pt x="3668" y="6680"/>
                    <a:pt x="4037" y="6775"/>
                    <a:pt x="4430" y="6775"/>
                  </a:cubicBezTo>
                  <a:cubicBezTo>
                    <a:pt x="4811" y="6775"/>
                    <a:pt x="5180" y="6680"/>
                    <a:pt x="5514" y="6525"/>
                  </a:cubicBezTo>
                  <a:lnTo>
                    <a:pt x="5514" y="7097"/>
                  </a:lnTo>
                  <a:cubicBezTo>
                    <a:pt x="5514" y="7323"/>
                    <a:pt x="5621" y="7513"/>
                    <a:pt x="5775" y="7656"/>
                  </a:cubicBezTo>
                  <a:lnTo>
                    <a:pt x="5668" y="7728"/>
                  </a:lnTo>
                  <a:cubicBezTo>
                    <a:pt x="5597" y="7775"/>
                    <a:pt x="5585" y="7871"/>
                    <a:pt x="5633" y="7954"/>
                  </a:cubicBezTo>
                  <a:cubicBezTo>
                    <a:pt x="5656" y="7990"/>
                    <a:pt x="5716" y="8025"/>
                    <a:pt x="5764" y="8025"/>
                  </a:cubicBezTo>
                  <a:cubicBezTo>
                    <a:pt x="5799" y="8025"/>
                    <a:pt x="5823" y="8001"/>
                    <a:pt x="5847" y="7990"/>
                  </a:cubicBezTo>
                  <a:lnTo>
                    <a:pt x="6645" y="7454"/>
                  </a:lnTo>
                  <a:cubicBezTo>
                    <a:pt x="6847" y="7323"/>
                    <a:pt x="6942" y="7073"/>
                    <a:pt x="6859" y="6835"/>
                  </a:cubicBezTo>
                  <a:cubicBezTo>
                    <a:pt x="6787" y="6597"/>
                    <a:pt x="6585" y="6430"/>
                    <a:pt x="6323" y="6430"/>
                  </a:cubicBezTo>
                  <a:lnTo>
                    <a:pt x="5823" y="6430"/>
                  </a:lnTo>
                  <a:lnTo>
                    <a:pt x="5823" y="6311"/>
                  </a:lnTo>
                  <a:cubicBezTo>
                    <a:pt x="5871" y="6287"/>
                    <a:pt x="5906" y="6251"/>
                    <a:pt x="5942" y="6216"/>
                  </a:cubicBezTo>
                  <a:close/>
                  <a:moveTo>
                    <a:pt x="3561" y="0"/>
                  </a:moveTo>
                  <a:cubicBezTo>
                    <a:pt x="2585" y="0"/>
                    <a:pt x="1787" y="786"/>
                    <a:pt x="1787" y="1775"/>
                  </a:cubicBezTo>
                  <a:lnTo>
                    <a:pt x="1787" y="3394"/>
                  </a:lnTo>
                  <a:cubicBezTo>
                    <a:pt x="1513" y="3441"/>
                    <a:pt x="1287" y="3668"/>
                    <a:pt x="1251" y="3930"/>
                  </a:cubicBezTo>
                  <a:cubicBezTo>
                    <a:pt x="1239" y="4108"/>
                    <a:pt x="1299" y="4275"/>
                    <a:pt x="1406" y="4406"/>
                  </a:cubicBezTo>
                  <a:cubicBezTo>
                    <a:pt x="1525" y="4537"/>
                    <a:pt x="1692" y="4608"/>
                    <a:pt x="1846" y="4608"/>
                  </a:cubicBezTo>
                  <a:lnTo>
                    <a:pt x="1989" y="4608"/>
                  </a:lnTo>
                  <a:cubicBezTo>
                    <a:pt x="2061" y="5108"/>
                    <a:pt x="2251" y="5537"/>
                    <a:pt x="2561" y="5894"/>
                  </a:cubicBezTo>
                  <a:lnTo>
                    <a:pt x="2489" y="5894"/>
                  </a:lnTo>
                  <a:cubicBezTo>
                    <a:pt x="1811" y="5894"/>
                    <a:pt x="1251" y="6442"/>
                    <a:pt x="1251" y="7132"/>
                  </a:cubicBezTo>
                  <a:cubicBezTo>
                    <a:pt x="1251" y="7382"/>
                    <a:pt x="1299" y="7620"/>
                    <a:pt x="1370" y="7859"/>
                  </a:cubicBezTo>
                  <a:lnTo>
                    <a:pt x="894" y="7990"/>
                  </a:lnTo>
                  <a:cubicBezTo>
                    <a:pt x="382" y="8144"/>
                    <a:pt x="1" y="8633"/>
                    <a:pt x="1" y="9180"/>
                  </a:cubicBezTo>
                  <a:lnTo>
                    <a:pt x="1" y="11061"/>
                  </a:lnTo>
                  <a:cubicBezTo>
                    <a:pt x="1" y="11145"/>
                    <a:pt x="84" y="11228"/>
                    <a:pt x="168" y="11228"/>
                  </a:cubicBezTo>
                  <a:cubicBezTo>
                    <a:pt x="263" y="11228"/>
                    <a:pt x="334" y="11145"/>
                    <a:pt x="334" y="11061"/>
                  </a:cubicBezTo>
                  <a:lnTo>
                    <a:pt x="334" y="9180"/>
                  </a:lnTo>
                  <a:cubicBezTo>
                    <a:pt x="334" y="8775"/>
                    <a:pt x="596" y="8418"/>
                    <a:pt x="989" y="8323"/>
                  </a:cubicBezTo>
                  <a:lnTo>
                    <a:pt x="1489" y="8168"/>
                  </a:lnTo>
                  <a:cubicBezTo>
                    <a:pt x="1846" y="8883"/>
                    <a:pt x="2561" y="9371"/>
                    <a:pt x="3394" y="9430"/>
                  </a:cubicBezTo>
                  <a:lnTo>
                    <a:pt x="3394" y="11061"/>
                  </a:lnTo>
                  <a:cubicBezTo>
                    <a:pt x="3394" y="11145"/>
                    <a:pt x="3478" y="11216"/>
                    <a:pt x="3561" y="11216"/>
                  </a:cubicBezTo>
                  <a:cubicBezTo>
                    <a:pt x="3656" y="11216"/>
                    <a:pt x="3728" y="11145"/>
                    <a:pt x="3728" y="11061"/>
                  </a:cubicBezTo>
                  <a:lnTo>
                    <a:pt x="3728" y="9430"/>
                  </a:lnTo>
                  <a:lnTo>
                    <a:pt x="5180" y="9430"/>
                  </a:lnTo>
                  <a:lnTo>
                    <a:pt x="5180" y="11061"/>
                  </a:lnTo>
                  <a:cubicBezTo>
                    <a:pt x="5180" y="11145"/>
                    <a:pt x="5263" y="11216"/>
                    <a:pt x="5347" y="11216"/>
                  </a:cubicBezTo>
                  <a:cubicBezTo>
                    <a:pt x="5430" y="11216"/>
                    <a:pt x="5514" y="11145"/>
                    <a:pt x="5514" y="11061"/>
                  </a:cubicBezTo>
                  <a:lnTo>
                    <a:pt x="5514" y="9430"/>
                  </a:lnTo>
                  <a:cubicBezTo>
                    <a:pt x="6347" y="9371"/>
                    <a:pt x="7061" y="8871"/>
                    <a:pt x="7419" y="8168"/>
                  </a:cubicBezTo>
                  <a:lnTo>
                    <a:pt x="7919" y="8323"/>
                  </a:lnTo>
                  <a:cubicBezTo>
                    <a:pt x="8311" y="8442"/>
                    <a:pt x="8573" y="8799"/>
                    <a:pt x="8573" y="9180"/>
                  </a:cubicBezTo>
                  <a:lnTo>
                    <a:pt x="8573" y="11061"/>
                  </a:lnTo>
                  <a:cubicBezTo>
                    <a:pt x="8573" y="11145"/>
                    <a:pt x="8657" y="11228"/>
                    <a:pt x="8740" y="11228"/>
                  </a:cubicBezTo>
                  <a:cubicBezTo>
                    <a:pt x="8823" y="11228"/>
                    <a:pt x="8907" y="11145"/>
                    <a:pt x="8907" y="11061"/>
                  </a:cubicBezTo>
                  <a:lnTo>
                    <a:pt x="8907" y="9180"/>
                  </a:lnTo>
                  <a:cubicBezTo>
                    <a:pt x="8895" y="8633"/>
                    <a:pt x="8514" y="8144"/>
                    <a:pt x="8002" y="7990"/>
                  </a:cubicBezTo>
                  <a:lnTo>
                    <a:pt x="7526" y="7859"/>
                  </a:lnTo>
                  <a:cubicBezTo>
                    <a:pt x="7597" y="7632"/>
                    <a:pt x="7645" y="7382"/>
                    <a:pt x="7645" y="7132"/>
                  </a:cubicBezTo>
                  <a:cubicBezTo>
                    <a:pt x="7645" y="6442"/>
                    <a:pt x="7085" y="5894"/>
                    <a:pt x="6406" y="5894"/>
                  </a:cubicBezTo>
                  <a:lnTo>
                    <a:pt x="6311" y="5894"/>
                  </a:lnTo>
                  <a:cubicBezTo>
                    <a:pt x="6609" y="5537"/>
                    <a:pt x="6823" y="5108"/>
                    <a:pt x="6895" y="4620"/>
                  </a:cubicBezTo>
                  <a:lnTo>
                    <a:pt x="7002" y="4620"/>
                  </a:lnTo>
                  <a:cubicBezTo>
                    <a:pt x="7323" y="4620"/>
                    <a:pt x="7597" y="4382"/>
                    <a:pt x="7645" y="4061"/>
                  </a:cubicBezTo>
                  <a:cubicBezTo>
                    <a:pt x="7657" y="3882"/>
                    <a:pt x="7597" y="3727"/>
                    <a:pt x="7490" y="3584"/>
                  </a:cubicBezTo>
                  <a:cubicBezTo>
                    <a:pt x="7383" y="3489"/>
                    <a:pt x="7252" y="3406"/>
                    <a:pt x="7121" y="3394"/>
                  </a:cubicBezTo>
                  <a:lnTo>
                    <a:pt x="7121" y="1429"/>
                  </a:lnTo>
                  <a:cubicBezTo>
                    <a:pt x="7442" y="1108"/>
                    <a:pt x="7657" y="655"/>
                    <a:pt x="7657" y="167"/>
                  </a:cubicBezTo>
                  <a:cubicBezTo>
                    <a:pt x="7657" y="72"/>
                    <a:pt x="7585" y="0"/>
                    <a:pt x="74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183;p54">
              <a:extLst>
                <a:ext uri="{FF2B5EF4-FFF2-40B4-BE49-F238E27FC236}">
                  <a16:creationId xmlns:a16="http://schemas.microsoft.com/office/drawing/2014/main" id="{A54C2A50-CEF7-1C4D-3CAB-3080A53F8698}"/>
                </a:ext>
              </a:extLst>
            </p:cNvPr>
            <p:cNvSpPr/>
            <p:nvPr/>
          </p:nvSpPr>
          <p:spPr>
            <a:xfrm>
              <a:off x="7239726" y="1594081"/>
              <a:ext cx="22651" cy="12165"/>
            </a:xfrm>
            <a:custGeom>
              <a:avLst/>
              <a:gdLst/>
              <a:ahLst/>
              <a:cxnLst/>
              <a:rect l="l" t="t" r="r" b="b"/>
              <a:pathLst>
                <a:path w="715" h="384" extrusionOk="0">
                  <a:moveTo>
                    <a:pt x="524" y="1"/>
                  </a:moveTo>
                  <a:cubicBezTo>
                    <a:pt x="517" y="1"/>
                    <a:pt x="508" y="1"/>
                    <a:pt x="500" y="2"/>
                  </a:cubicBezTo>
                  <a:lnTo>
                    <a:pt x="143" y="62"/>
                  </a:lnTo>
                  <a:cubicBezTo>
                    <a:pt x="60" y="74"/>
                    <a:pt x="0" y="169"/>
                    <a:pt x="12" y="252"/>
                  </a:cubicBezTo>
                  <a:cubicBezTo>
                    <a:pt x="24" y="324"/>
                    <a:pt x="95" y="383"/>
                    <a:pt x="179" y="383"/>
                  </a:cubicBezTo>
                  <a:lnTo>
                    <a:pt x="203" y="383"/>
                  </a:lnTo>
                  <a:lnTo>
                    <a:pt x="560" y="324"/>
                  </a:lnTo>
                  <a:cubicBezTo>
                    <a:pt x="655" y="312"/>
                    <a:pt x="715" y="228"/>
                    <a:pt x="703" y="133"/>
                  </a:cubicBezTo>
                  <a:cubicBezTo>
                    <a:pt x="681" y="57"/>
                    <a:pt x="609" y="1"/>
                    <a:pt x="5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184;p54">
              <a:extLst>
                <a:ext uri="{FF2B5EF4-FFF2-40B4-BE49-F238E27FC236}">
                  <a16:creationId xmlns:a16="http://schemas.microsoft.com/office/drawing/2014/main" id="{010EDD4C-63A4-6E5A-AE5F-EE2995684E29}"/>
                </a:ext>
              </a:extLst>
            </p:cNvPr>
            <p:cNvSpPr/>
            <p:nvPr/>
          </p:nvSpPr>
          <p:spPr>
            <a:xfrm>
              <a:off x="7307616" y="1594462"/>
              <a:ext cx="22651" cy="12514"/>
            </a:xfrm>
            <a:custGeom>
              <a:avLst/>
              <a:gdLst/>
              <a:ahLst/>
              <a:cxnLst/>
              <a:rect l="l" t="t" r="r" b="b"/>
              <a:pathLst>
                <a:path w="715" h="395" extrusionOk="0">
                  <a:moveTo>
                    <a:pt x="181" y="1"/>
                  </a:moveTo>
                  <a:cubicBezTo>
                    <a:pt x="104" y="1"/>
                    <a:pt x="23" y="57"/>
                    <a:pt x="12" y="133"/>
                  </a:cubicBezTo>
                  <a:cubicBezTo>
                    <a:pt x="0" y="228"/>
                    <a:pt x="60" y="312"/>
                    <a:pt x="143" y="335"/>
                  </a:cubicBezTo>
                  <a:lnTo>
                    <a:pt x="500" y="395"/>
                  </a:lnTo>
                  <a:lnTo>
                    <a:pt x="536" y="395"/>
                  </a:lnTo>
                  <a:cubicBezTo>
                    <a:pt x="608" y="395"/>
                    <a:pt x="679" y="335"/>
                    <a:pt x="703" y="252"/>
                  </a:cubicBezTo>
                  <a:cubicBezTo>
                    <a:pt x="715" y="169"/>
                    <a:pt x="655" y="73"/>
                    <a:pt x="560" y="62"/>
                  </a:cubicBezTo>
                  <a:lnTo>
                    <a:pt x="203" y="2"/>
                  </a:lnTo>
                  <a:cubicBezTo>
                    <a:pt x="196" y="1"/>
                    <a:pt x="188" y="1"/>
                    <a:pt x="1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1159;p54">
            <a:extLst>
              <a:ext uri="{FF2B5EF4-FFF2-40B4-BE49-F238E27FC236}">
                <a16:creationId xmlns:a16="http://schemas.microsoft.com/office/drawing/2014/main" id="{C2BEF1E4-360C-BB5F-D14F-8D6B02CF0887}"/>
              </a:ext>
            </a:extLst>
          </p:cNvPr>
          <p:cNvSpPr txBox="1">
            <a:spLocks/>
          </p:cNvSpPr>
          <p:nvPr/>
        </p:nvSpPr>
        <p:spPr>
          <a:xfrm>
            <a:off x="1821834" y="3506855"/>
            <a:ext cx="2746895" cy="5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600" b="1" i="0" u="none" strike="noStrike" cap="none">
                <a:solidFill>
                  <a:schemeClr val="lt1"/>
                </a:solidFill>
                <a:latin typeface="Anek Telugu"/>
                <a:ea typeface="Anek Telugu"/>
                <a:cs typeface="Anek Telugu"/>
                <a:sym typeface="Anek Telugu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IN" sz="2000" dirty="0"/>
              <a:t>Rajarajan Nagaiyah</a:t>
            </a:r>
          </a:p>
        </p:txBody>
      </p:sp>
      <p:grpSp>
        <p:nvGrpSpPr>
          <p:cNvPr id="35" name="Google Shape;1178;p54">
            <a:extLst>
              <a:ext uri="{FF2B5EF4-FFF2-40B4-BE49-F238E27FC236}">
                <a16:creationId xmlns:a16="http://schemas.microsoft.com/office/drawing/2014/main" id="{CE07F89A-9B0D-AD43-04B9-26024D55CBDC}"/>
              </a:ext>
            </a:extLst>
          </p:cNvPr>
          <p:cNvGrpSpPr/>
          <p:nvPr/>
        </p:nvGrpSpPr>
        <p:grpSpPr>
          <a:xfrm>
            <a:off x="1615658" y="3471394"/>
            <a:ext cx="316147" cy="398565"/>
            <a:chOff x="7144274" y="1500214"/>
            <a:chExt cx="282174" cy="355735"/>
          </a:xfrm>
        </p:grpSpPr>
        <p:sp>
          <p:nvSpPr>
            <p:cNvPr id="36" name="Google Shape;1179;p54">
              <a:extLst>
                <a:ext uri="{FF2B5EF4-FFF2-40B4-BE49-F238E27FC236}">
                  <a16:creationId xmlns:a16="http://schemas.microsoft.com/office/drawing/2014/main" id="{27653199-EA12-6C31-E3ED-C00E99FC629A}"/>
                </a:ext>
              </a:extLst>
            </p:cNvPr>
            <p:cNvSpPr/>
            <p:nvPr/>
          </p:nvSpPr>
          <p:spPr>
            <a:xfrm>
              <a:off x="7245745" y="1613375"/>
              <a:ext cx="10613" cy="16252"/>
            </a:xfrm>
            <a:custGeom>
              <a:avLst/>
              <a:gdLst/>
              <a:ahLst/>
              <a:cxnLst/>
              <a:rect l="l" t="t" r="r" b="b"/>
              <a:pathLst>
                <a:path w="335" h="513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346"/>
                  </a:lnTo>
                  <a:cubicBezTo>
                    <a:pt x="1" y="429"/>
                    <a:pt x="72" y="512"/>
                    <a:pt x="167" y="512"/>
                  </a:cubicBezTo>
                  <a:cubicBezTo>
                    <a:pt x="251" y="512"/>
                    <a:pt x="334" y="429"/>
                    <a:pt x="334" y="346"/>
                  </a:cubicBezTo>
                  <a:lnTo>
                    <a:pt x="334" y="167"/>
                  </a:lnTo>
                  <a:cubicBezTo>
                    <a:pt x="334" y="72"/>
                    <a:pt x="251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180;p54">
              <a:extLst>
                <a:ext uri="{FF2B5EF4-FFF2-40B4-BE49-F238E27FC236}">
                  <a16:creationId xmlns:a16="http://schemas.microsoft.com/office/drawing/2014/main" id="{2B87A647-4DD9-1E01-F29A-C4D44B318967}"/>
                </a:ext>
              </a:extLst>
            </p:cNvPr>
            <p:cNvSpPr/>
            <p:nvPr/>
          </p:nvSpPr>
          <p:spPr>
            <a:xfrm>
              <a:off x="7313635" y="1613375"/>
              <a:ext cx="10613" cy="16252"/>
            </a:xfrm>
            <a:custGeom>
              <a:avLst/>
              <a:gdLst/>
              <a:ahLst/>
              <a:cxnLst/>
              <a:rect l="l" t="t" r="r" b="b"/>
              <a:pathLst>
                <a:path w="335" h="513" extrusionOk="0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346"/>
                  </a:lnTo>
                  <a:cubicBezTo>
                    <a:pt x="1" y="429"/>
                    <a:pt x="72" y="512"/>
                    <a:pt x="168" y="512"/>
                  </a:cubicBezTo>
                  <a:cubicBezTo>
                    <a:pt x="251" y="512"/>
                    <a:pt x="334" y="429"/>
                    <a:pt x="334" y="346"/>
                  </a:cubicBezTo>
                  <a:lnTo>
                    <a:pt x="334" y="167"/>
                  </a:lnTo>
                  <a:cubicBezTo>
                    <a:pt x="334" y="72"/>
                    <a:pt x="251" y="0"/>
                    <a:pt x="1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181;p54">
              <a:extLst>
                <a:ext uri="{FF2B5EF4-FFF2-40B4-BE49-F238E27FC236}">
                  <a16:creationId xmlns:a16="http://schemas.microsoft.com/office/drawing/2014/main" id="{196826F0-FF71-6AD7-A52A-333A8ACA4733}"/>
                </a:ext>
              </a:extLst>
            </p:cNvPr>
            <p:cNvSpPr/>
            <p:nvPr/>
          </p:nvSpPr>
          <p:spPr>
            <a:xfrm>
              <a:off x="7262345" y="1653070"/>
              <a:ext cx="45302" cy="16157"/>
            </a:xfrm>
            <a:custGeom>
              <a:avLst/>
              <a:gdLst/>
              <a:ahLst/>
              <a:cxnLst/>
              <a:rect l="l" t="t" r="r" b="b"/>
              <a:pathLst>
                <a:path w="1430" h="510" extrusionOk="0">
                  <a:moveTo>
                    <a:pt x="184" y="0"/>
                  </a:moveTo>
                  <a:cubicBezTo>
                    <a:pt x="140" y="0"/>
                    <a:pt x="96" y="15"/>
                    <a:pt x="60" y="45"/>
                  </a:cubicBezTo>
                  <a:cubicBezTo>
                    <a:pt x="1" y="105"/>
                    <a:pt x="1" y="212"/>
                    <a:pt x="60" y="283"/>
                  </a:cubicBezTo>
                  <a:cubicBezTo>
                    <a:pt x="203" y="426"/>
                    <a:pt x="441" y="509"/>
                    <a:pt x="715" y="509"/>
                  </a:cubicBezTo>
                  <a:cubicBezTo>
                    <a:pt x="977" y="509"/>
                    <a:pt x="1215" y="414"/>
                    <a:pt x="1370" y="283"/>
                  </a:cubicBezTo>
                  <a:cubicBezTo>
                    <a:pt x="1429" y="212"/>
                    <a:pt x="1429" y="105"/>
                    <a:pt x="1370" y="45"/>
                  </a:cubicBezTo>
                  <a:cubicBezTo>
                    <a:pt x="1340" y="15"/>
                    <a:pt x="1298" y="0"/>
                    <a:pt x="1255" y="0"/>
                  </a:cubicBezTo>
                  <a:cubicBezTo>
                    <a:pt x="1212" y="0"/>
                    <a:pt x="1167" y="15"/>
                    <a:pt x="1132" y="45"/>
                  </a:cubicBezTo>
                  <a:cubicBezTo>
                    <a:pt x="1072" y="105"/>
                    <a:pt x="917" y="176"/>
                    <a:pt x="715" y="176"/>
                  </a:cubicBezTo>
                  <a:cubicBezTo>
                    <a:pt x="501" y="176"/>
                    <a:pt x="358" y="105"/>
                    <a:pt x="298" y="45"/>
                  </a:cubicBezTo>
                  <a:cubicBezTo>
                    <a:pt x="268" y="15"/>
                    <a:pt x="227" y="0"/>
                    <a:pt x="1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182;p54">
              <a:extLst>
                <a:ext uri="{FF2B5EF4-FFF2-40B4-BE49-F238E27FC236}">
                  <a16:creationId xmlns:a16="http://schemas.microsoft.com/office/drawing/2014/main" id="{FF131C11-42D3-2C47-22F5-58A01D9841B7}"/>
                </a:ext>
              </a:extLst>
            </p:cNvPr>
            <p:cNvSpPr/>
            <p:nvPr/>
          </p:nvSpPr>
          <p:spPr>
            <a:xfrm>
              <a:off x="7144274" y="1500214"/>
              <a:ext cx="282174" cy="355735"/>
            </a:xfrm>
            <a:custGeom>
              <a:avLst/>
              <a:gdLst/>
              <a:ahLst/>
              <a:cxnLst/>
              <a:rect l="l" t="t" r="r" b="b"/>
              <a:pathLst>
                <a:path w="8907" h="11229" extrusionOk="0">
                  <a:moveTo>
                    <a:pt x="7299" y="334"/>
                  </a:moveTo>
                  <a:cubicBezTo>
                    <a:pt x="7228" y="1048"/>
                    <a:pt x="6597" y="1608"/>
                    <a:pt x="5871" y="1608"/>
                  </a:cubicBezTo>
                  <a:lnTo>
                    <a:pt x="2656" y="1608"/>
                  </a:lnTo>
                  <a:cubicBezTo>
                    <a:pt x="2561" y="1608"/>
                    <a:pt x="2489" y="1679"/>
                    <a:pt x="2489" y="1775"/>
                  </a:cubicBezTo>
                  <a:cubicBezTo>
                    <a:pt x="2489" y="1858"/>
                    <a:pt x="2561" y="1941"/>
                    <a:pt x="2656" y="1941"/>
                  </a:cubicBezTo>
                  <a:lnTo>
                    <a:pt x="5871" y="1941"/>
                  </a:lnTo>
                  <a:cubicBezTo>
                    <a:pt x="6192" y="1941"/>
                    <a:pt x="6514" y="1846"/>
                    <a:pt x="6776" y="1679"/>
                  </a:cubicBezTo>
                  <a:lnTo>
                    <a:pt x="6776" y="3560"/>
                  </a:lnTo>
                  <a:cubicBezTo>
                    <a:pt x="6776" y="3644"/>
                    <a:pt x="6847" y="3727"/>
                    <a:pt x="6942" y="3727"/>
                  </a:cubicBezTo>
                  <a:lnTo>
                    <a:pt x="7026" y="3727"/>
                  </a:lnTo>
                  <a:cubicBezTo>
                    <a:pt x="7109" y="3727"/>
                    <a:pt x="7180" y="3751"/>
                    <a:pt x="7240" y="3810"/>
                  </a:cubicBezTo>
                  <a:cubicBezTo>
                    <a:pt x="7299" y="3870"/>
                    <a:pt x="7311" y="3941"/>
                    <a:pt x="7311" y="4037"/>
                  </a:cubicBezTo>
                  <a:cubicBezTo>
                    <a:pt x="7299" y="4180"/>
                    <a:pt x="7168" y="4287"/>
                    <a:pt x="7002" y="4287"/>
                  </a:cubicBezTo>
                  <a:lnTo>
                    <a:pt x="6930" y="4287"/>
                  </a:lnTo>
                  <a:lnTo>
                    <a:pt x="6930" y="4275"/>
                  </a:lnTo>
                  <a:cubicBezTo>
                    <a:pt x="6930" y="4180"/>
                    <a:pt x="6847" y="4108"/>
                    <a:pt x="6764" y="4108"/>
                  </a:cubicBezTo>
                  <a:cubicBezTo>
                    <a:pt x="6668" y="4108"/>
                    <a:pt x="6597" y="4180"/>
                    <a:pt x="6597" y="4275"/>
                  </a:cubicBezTo>
                  <a:cubicBezTo>
                    <a:pt x="6597" y="5465"/>
                    <a:pt x="5633" y="6430"/>
                    <a:pt x="4442" y="6430"/>
                  </a:cubicBezTo>
                  <a:cubicBezTo>
                    <a:pt x="3251" y="6430"/>
                    <a:pt x="2287" y="5465"/>
                    <a:pt x="2287" y="4275"/>
                  </a:cubicBezTo>
                  <a:cubicBezTo>
                    <a:pt x="2287" y="4180"/>
                    <a:pt x="2204" y="4108"/>
                    <a:pt x="2120" y="4108"/>
                  </a:cubicBezTo>
                  <a:cubicBezTo>
                    <a:pt x="2025" y="4108"/>
                    <a:pt x="1954" y="4180"/>
                    <a:pt x="1954" y="4275"/>
                  </a:cubicBezTo>
                  <a:lnTo>
                    <a:pt x="1954" y="4287"/>
                  </a:lnTo>
                  <a:lnTo>
                    <a:pt x="1846" y="4287"/>
                  </a:lnTo>
                  <a:cubicBezTo>
                    <a:pt x="1775" y="4287"/>
                    <a:pt x="1704" y="4263"/>
                    <a:pt x="1644" y="4203"/>
                  </a:cubicBezTo>
                  <a:cubicBezTo>
                    <a:pt x="1584" y="4144"/>
                    <a:pt x="1573" y="4061"/>
                    <a:pt x="1573" y="3977"/>
                  </a:cubicBezTo>
                  <a:cubicBezTo>
                    <a:pt x="1584" y="3822"/>
                    <a:pt x="1715" y="3727"/>
                    <a:pt x="1882" y="3727"/>
                  </a:cubicBezTo>
                  <a:lnTo>
                    <a:pt x="1942" y="3727"/>
                  </a:lnTo>
                  <a:cubicBezTo>
                    <a:pt x="2025" y="3727"/>
                    <a:pt x="2108" y="3644"/>
                    <a:pt x="2108" y="3560"/>
                  </a:cubicBezTo>
                  <a:lnTo>
                    <a:pt x="2108" y="1775"/>
                  </a:lnTo>
                  <a:cubicBezTo>
                    <a:pt x="2108" y="989"/>
                    <a:pt x="2739" y="334"/>
                    <a:pt x="3549" y="334"/>
                  </a:cubicBezTo>
                  <a:close/>
                  <a:moveTo>
                    <a:pt x="3025" y="6763"/>
                  </a:moveTo>
                  <a:lnTo>
                    <a:pt x="3025" y="7085"/>
                  </a:lnTo>
                  <a:cubicBezTo>
                    <a:pt x="3025" y="7239"/>
                    <a:pt x="2918" y="7382"/>
                    <a:pt x="2787" y="7430"/>
                  </a:cubicBezTo>
                  <a:lnTo>
                    <a:pt x="2406" y="7180"/>
                  </a:lnTo>
                  <a:cubicBezTo>
                    <a:pt x="2299" y="7097"/>
                    <a:pt x="2287" y="7001"/>
                    <a:pt x="2311" y="6918"/>
                  </a:cubicBezTo>
                  <a:cubicBezTo>
                    <a:pt x="2346" y="6847"/>
                    <a:pt x="2406" y="6763"/>
                    <a:pt x="2537" y="6763"/>
                  </a:cubicBezTo>
                  <a:close/>
                  <a:moveTo>
                    <a:pt x="6359" y="6763"/>
                  </a:moveTo>
                  <a:cubicBezTo>
                    <a:pt x="6478" y="6763"/>
                    <a:pt x="6549" y="6847"/>
                    <a:pt x="6585" y="6918"/>
                  </a:cubicBezTo>
                  <a:cubicBezTo>
                    <a:pt x="6609" y="7001"/>
                    <a:pt x="6597" y="7120"/>
                    <a:pt x="6490" y="7180"/>
                  </a:cubicBezTo>
                  <a:lnTo>
                    <a:pt x="6109" y="7430"/>
                  </a:lnTo>
                  <a:cubicBezTo>
                    <a:pt x="5954" y="7382"/>
                    <a:pt x="5859" y="7239"/>
                    <a:pt x="5859" y="7085"/>
                  </a:cubicBezTo>
                  <a:lnTo>
                    <a:pt x="5859" y="6763"/>
                  </a:lnTo>
                  <a:close/>
                  <a:moveTo>
                    <a:pt x="6371" y="6216"/>
                  </a:moveTo>
                  <a:cubicBezTo>
                    <a:pt x="6883" y="6216"/>
                    <a:pt x="7276" y="6620"/>
                    <a:pt x="7276" y="7132"/>
                  </a:cubicBezTo>
                  <a:cubicBezTo>
                    <a:pt x="7311" y="8156"/>
                    <a:pt x="6514" y="9025"/>
                    <a:pt x="5502" y="9097"/>
                  </a:cubicBezTo>
                  <a:lnTo>
                    <a:pt x="5502" y="8918"/>
                  </a:lnTo>
                  <a:cubicBezTo>
                    <a:pt x="5502" y="8823"/>
                    <a:pt x="5418" y="8752"/>
                    <a:pt x="5335" y="8752"/>
                  </a:cubicBezTo>
                  <a:cubicBezTo>
                    <a:pt x="5240" y="8752"/>
                    <a:pt x="5168" y="8823"/>
                    <a:pt x="5168" y="8918"/>
                  </a:cubicBezTo>
                  <a:lnTo>
                    <a:pt x="5168" y="9109"/>
                  </a:lnTo>
                  <a:lnTo>
                    <a:pt x="3716" y="9109"/>
                  </a:lnTo>
                  <a:lnTo>
                    <a:pt x="3716" y="8918"/>
                  </a:lnTo>
                  <a:cubicBezTo>
                    <a:pt x="3716" y="8823"/>
                    <a:pt x="3632" y="8752"/>
                    <a:pt x="3549" y="8752"/>
                  </a:cubicBezTo>
                  <a:cubicBezTo>
                    <a:pt x="3454" y="8752"/>
                    <a:pt x="3382" y="8823"/>
                    <a:pt x="3382" y="8918"/>
                  </a:cubicBezTo>
                  <a:lnTo>
                    <a:pt x="3382" y="9097"/>
                  </a:lnTo>
                  <a:cubicBezTo>
                    <a:pt x="2370" y="9002"/>
                    <a:pt x="1573" y="8156"/>
                    <a:pt x="1573" y="7132"/>
                  </a:cubicBezTo>
                  <a:cubicBezTo>
                    <a:pt x="1573" y="6620"/>
                    <a:pt x="1965" y="6227"/>
                    <a:pt x="2477" y="6227"/>
                  </a:cubicBezTo>
                  <a:lnTo>
                    <a:pt x="2906" y="6227"/>
                  </a:lnTo>
                  <a:cubicBezTo>
                    <a:pt x="2954" y="6251"/>
                    <a:pt x="3001" y="6287"/>
                    <a:pt x="3025" y="6311"/>
                  </a:cubicBezTo>
                  <a:lnTo>
                    <a:pt x="3025" y="6430"/>
                  </a:lnTo>
                  <a:lnTo>
                    <a:pt x="2525" y="6430"/>
                  </a:lnTo>
                  <a:cubicBezTo>
                    <a:pt x="2263" y="6430"/>
                    <a:pt x="2061" y="6585"/>
                    <a:pt x="1989" y="6835"/>
                  </a:cubicBezTo>
                  <a:cubicBezTo>
                    <a:pt x="1906" y="7085"/>
                    <a:pt x="2001" y="7323"/>
                    <a:pt x="2204" y="7454"/>
                  </a:cubicBezTo>
                  <a:lnTo>
                    <a:pt x="4037" y="8680"/>
                  </a:lnTo>
                  <a:cubicBezTo>
                    <a:pt x="4156" y="8752"/>
                    <a:pt x="4287" y="8799"/>
                    <a:pt x="4430" y="8799"/>
                  </a:cubicBezTo>
                  <a:cubicBezTo>
                    <a:pt x="4561" y="8799"/>
                    <a:pt x="4692" y="8752"/>
                    <a:pt x="4811" y="8680"/>
                  </a:cubicBezTo>
                  <a:lnTo>
                    <a:pt x="5228" y="8394"/>
                  </a:lnTo>
                  <a:cubicBezTo>
                    <a:pt x="5299" y="8347"/>
                    <a:pt x="5323" y="8252"/>
                    <a:pt x="5275" y="8168"/>
                  </a:cubicBezTo>
                  <a:cubicBezTo>
                    <a:pt x="5247" y="8125"/>
                    <a:pt x="5197" y="8104"/>
                    <a:pt x="5146" y="8104"/>
                  </a:cubicBezTo>
                  <a:cubicBezTo>
                    <a:pt x="5112" y="8104"/>
                    <a:pt x="5078" y="8113"/>
                    <a:pt x="5049" y="8132"/>
                  </a:cubicBezTo>
                  <a:lnTo>
                    <a:pt x="4632" y="8406"/>
                  </a:lnTo>
                  <a:cubicBezTo>
                    <a:pt x="4573" y="8454"/>
                    <a:pt x="4501" y="8478"/>
                    <a:pt x="4429" y="8478"/>
                  </a:cubicBezTo>
                  <a:cubicBezTo>
                    <a:pt x="4356" y="8478"/>
                    <a:pt x="4281" y="8454"/>
                    <a:pt x="4216" y="8406"/>
                  </a:cubicBezTo>
                  <a:lnTo>
                    <a:pt x="3073" y="7656"/>
                  </a:lnTo>
                  <a:cubicBezTo>
                    <a:pt x="3239" y="7513"/>
                    <a:pt x="3335" y="7323"/>
                    <a:pt x="3335" y="7097"/>
                  </a:cubicBezTo>
                  <a:lnTo>
                    <a:pt x="3335" y="6525"/>
                  </a:lnTo>
                  <a:cubicBezTo>
                    <a:pt x="3668" y="6680"/>
                    <a:pt x="4037" y="6775"/>
                    <a:pt x="4430" y="6775"/>
                  </a:cubicBezTo>
                  <a:cubicBezTo>
                    <a:pt x="4811" y="6775"/>
                    <a:pt x="5180" y="6680"/>
                    <a:pt x="5514" y="6525"/>
                  </a:cubicBezTo>
                  <a:lnTo>
                    <a:pt x="5514" y="7097"/>
                  </a:lnTo>
                  <a:cubicBezTo>
                    <a:pt x="5514" y="7323"/>
                    <a:pt x="5621" y="7513"/>
                    <a:pt x="5775" y="7656"/>
                  </a:cubicBezTo>
                  <a:lnTo>
                    <a:pt x="5668" y="7728"/>
                  </a:lnTo>
                  <a:cubicBezTo>
                    <a:pt x="5597" y="7775"/>
                    <a:pt x="5585" y="7871"/>
                    <a:pt x="5633" y="7954"/>
                  </a:cubicBezTo>
                  <a:cubicBezTo>
                    <a:pt x="5656" y="7990"/>
                    <a:pt x="5716" y="8025"/>
                    <a:pt x="5764" y="8025"/>
                  </a:cubicBezTo>
                  <a:cubicBezTo>
                    <a:pt x="5799" y="8025"/>
                    <a:pt x="5823" y="8001"/>
                    <a:pt x="5847" y="7990"/>
                  </a:cubicBezTo>
                  <a:lnTo>
                    <a:pt x="6645" y="7454"/>
                  </a:lnTo>
                  <a:cubicBezTo>
                    <a:pt x="6847" y="7323"/>
                    <a:pt x="6942" y="7073"/>
                    <a:pt x="6859" y="6835"/>
                  </a:cubicBezTo>
                  <a:cubicBezTo>
                    <a:pt x="6787" y="6597"/>
                    <a:pt x="6585" y="6430"/>
                    <a:pt x="6323" y="6430"/>
                  </a:cubicBezTo>
                  <a:lnTo>
                    <a:pt x="5823" y="6430"/>
                  </a:lnTo>
                  <a:lnTo>
                    <a:pt x="5823" y="6311"/>
                  </a:lnTo>
                  <a:cubicBezTo>
                    <a:pt x="5871" y="6287"/>
                    <a:pt x="5906" y="6251"/>
                    <a:pt x="5942" y="6216"/>
                  </a:cubicBezTo>
                  <a:close/>
                  <a:moveTo>
                    <a:pt x="3561" y="0"/>
                  </a:moveTo>
                  <a:cubicBezTo>
                    <a:pt x="2585" y="0"/>
                    <a:pt x="1787" y="786"/>
                    <a:pt x="1787" y="1775"/>
                  </a:cubicBezTo>
                  <a:lnTo>
                    <a:pt x="1787" y="3394"/>
                  </a:lnTo>
                  <a:cubicBezTo>
                    <a:pt x="1513" y="3441"/>
                    <a:pt x="1287" y="3668"/>
                    <a:pt x="1251" y="3930"/>
                  </a:cubicBezTo>
                  <a:cubicBezTo>
                    <a:pt x="1239" y="4108"/>
                    <a:pt x="1299" y="4275"/>
                    <a:pt x="1406" y="4406"/>
                  </a:cubicBezTo>
                  <a:cubicBezTo>
                    <a:pt x="1525" y="4537"/>
                    <a:pt x="1692" y="4608"/>
                    <a:pt x="1846" y="4608"/>
                  </a:cubicBezTo>
                  <a:lnTo>
                    <a:pt x="1989" y="4608"/>
                  </a:lnTo>
                  <a:cubicBezTo>
                    <a:pt x="2061" y="5108"/>
                    <a:pt x="2251" y="5537"/>
                    <a:pt x="2561" y="5894"/>
                  </a:cubicBezTo>
                  <a:lnTo>
                    <a:pt x="2489" y="5894"/>
                  </a:lnTo>
                  <a:cubicBezTo>
                    <a:pt x="1811" y="5894"/>
                    <a:pt x="1251" y="6442"/>
                    <a:pt x="1251" y="7132"/>
                  </a:cubicBezTo>
                  <a:cubicBezTo>
                    <a:pt x="1251" y="7382"/>
                    <a:pt x="1299" y="7620"/>
                    <a:pt x="1370" y="7859"/>
                  </a:cubicBezTo>
                  <a:lnTo>
                    <a:pt x="894" y="7990"/>
                  </a:lnTo>
                  <a:cubicBezTo>
                    <a:pt x="382" y="8144"/>
                    <a:pt x="1" y="8633"/>
                    <a:pt x="1" y="9180"/>
                  </a:cubicBezTo>
                  <a:lnTo>
                    <a:pt x="1" y="11061"/>
                  </a:lnTo>
                  <a:cubicBezTo>
                    <a:pt x="1" y="11145"/>
                    <a:pt x="84" y="11228"/>
                    <a:pt x="168" y="11228"/>
                  </a:cubicBezTo>
                  <a:cubicBezTo>
                    <a:pt x="263" y="11228"/>
                    <a:pt x="334" y="11145"/>
                    <a:pt x="334" y="11061"/>
                  </a:cubicBezTo>
                  <a:lnTo>
                    <a:pt x="334" y="9180"/>
                  </a:lnTo>
                  <a:cubicBezTo>
                    <a:pt x="334" y="8775"/>
                    <a:pt x="596" y="8418"/>
                    <a:pt x="989" y="8323"/>
                  </a:cubicBezTo>
                  <a:lnTo>
                    <a:pt x="1489" y="8168"/>
                  </a:lnTo>
                  <a:cubicBezTo>
                    <a:pt x="1846" y="8883"/>
                    <a:pt x="2561" y="9371"/>
                    <a:pt x="3394" y="9430"/>
                  </a:cubicBezTo>
                  <a:lnTo>
                    <a:pt x="3394" y="11061"/>
                  </a:lnTo>
                  <a:cubicBezTo>
                    <a:pt x="3394" y="11145"/>
                    <a:pt x="3478" y="11216"/>
                    <a:pt x="3561" y="11216"/>
                  </a:cubicBezTo>
                  <a:cubicBezTo>
                    <a:pt x="3656" y="11216"/>
                    <a:pt x="3728" y="11145"/>
                    <a:pt x="3728" y="11061"/>
                  </a:cubicBezTo>
                  <a:lnTo>
                    <a:pt x="3728" y="9430"/>
                  </a:lnTo>
                  <a:lnTo>
                    <a:pt x="5180" y="9430"/>
                  </a:lnTo>
                  <a:lnTo>
                    <a:pt x="5180" y="11061"/>
                  </a:lnTo>
                  <a:cubicBezTo>
                    <a:pt x="5180" y="11145"/>
                    <a:pt x="5263" y="11216"/>
                    <a:pt x="5347" y="11216"/>
                  </a:cubicBezTo>
                  <a:cubicBezTo>
                    <a:pt x="5430" y="11216"/>
                    <a:pt x="5514" y="11145"/>
                    <a:pt x="5514" y="11061"/>
                  </a:cubicBezTo>
                  <a:lnTo>
                    <a:pt x="5514" y="9430"/>
                  </a:lnTo>
                  <a:cubicBezTo>
                    <a:pt x="6347" y="9371"/>
                    <a:pt x="7061" y="8871"/>
                    <a:pt x="7419" y="8168"/>
                  </a:cubicBezTo>
                  <a:lnTo>
                    <a:pt x="7919" y="8323"/>
                  </a:lnTo>
                  <a:cubicBezTo>
                    <a:pt x="8311" y="8442"/>
                    <a:pt x="8573" y="8799"/>
                    <a:pt x="8573" y="9180"/>
                  </a:cubicBezTo>
                  <a:lnTo>
                    <a:pt x="8573" y="11061"/>
                  </a:lnTo>
                  <a:cubicBezTo>
                    <a:pt x="8573" y="11145"/>
                    <a:pt x="8657" y="11228"/>
                    <a:pt x="8740" y="11228"/>
                  </a:cubicBezTo>
                  <a:cubicBezTo>
                    <a:pt x="8823" y="11228"/>
                    <a:pt x="8907" y="11145"/>
                    <a:pt x="8907" y="11061"/>
                  </a:cubicBezTo>
                  <a:lnTo>
                    <a:pt x="8907" y="9180"/>
                  </a:lnTo>
                  <a:cubicBezTo>
                    <a:pt x="8895" y="8633"/>
                    <a:pt x="8514" y="8144"/>
                    <a:pt x="8002" y="7990"/>
                  </a:cubicBezTo>
                  <a:lnTo>
                    <a:pt x="7526" y="7859"/>
                  </a:lnTo>
                  <a:cubicBezTo>
                    <a:pt x="7597" y="7632"/>
                    <a:pt x="7645" y="7382"/>
                    <a:pt x="7645" y="7132"/>
                  </a:cubicBezTo>
                  <a:cubicBezTo>
                    <a:pt x="7645" y="6442"/>
                    <a:pt x="7085" y="5894"/>
                    <a:pt x="6406" y="5894"/>
                  </a:cubicBezTo>
                  <a:lnTo>
                    <a:pt x="6311" y="5894"/>
                  </a:lnTo>
                  <a:cubicBezTo>
                    <a:pt x="6609" y="5537"/>
                    <a:pt x="6823" y="5108"/>
                    <a:pt x="6895" y="4620"/>
                  </a:cubicBezTo>
                  <a:lnTo>
                    <a:pt x="7002" y="4620"/>
                  </a:lnTo>
                  <a:cubicBezTo>
                    <a:pt x="7323" y="4620"/>
                    <a:pt x="7597" y="4382"/>
                    <a:pt x="7645" y="4061"/>
                  </a:cubicBezTo>
                  <a:cubicBezTo>
                    <a:pt x="7657" y="3882"/>
                    <a:pt x="7597" y="3727"/>
                    <a:pt x="7490" y="3584"/>
                  </a:cubicBezTo>
                  <a:cubicBezTo>
                    <a:pt x="7383" y="3489"/>
                    <a:pt x="7252" y="3406"/>
                    <a:pt x="7121" y="3394"/>
                  </a:cubicBezTo>
                  <a:lnTo>
                    <a:pt x="7121" y="1429"/>
                  </a:lnTo>
                  <a:cubicBezTo>
                    <a:pt x="7442" y="1108"/>
                    <a:pt x="7657" y="655"/>
                    <a:pt x="7657" y="167"/>
                  </a:cubicBezTo>
                  <a:cubicBezTo>
                    <a:pt x="7657" y="72"/>
                    <a:pt x="7585" y="0"/>
                    <a:pt x="74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183;p54">
              <a:extLst>
                <a:ext uri="{FF2B5EF4-FFF2-40B4-BE49-F238E27FC236}">
                  <a16:creationId xmlns:a16="http://schemas.microsoft.com/office/drawing/2014/main" id="{7CF782BC-FF2B-EEC7-4998-F0ED83073924}"/>
                </a:ext>
              </a:extLst>
            </p:cNvPr>
            <p:cNvSpPr/>
            <p:nvPr/>
          </p:nvSpPr>
          <p:spPr>
            <a:xfrm>
              <a:off x="7239726" y="1594081"/>
              <a:ext cx="22651" cy="12165"/>
            </a:xfrm>
            <a:custGeom>
              <a:avLst/>
              <a:gdLst/>
              <a:ahLst/>
              <a:cxnLst/>
              <a:rect l="l" t="t" r="r" b="b"/>
              <a:pathLst>
                <a:path w="715" h="384" extrusionOk="0">
                  <a:moveTo>
                    <a:pt x="524" y="1"/>
                  </a:moveTo>
                  <a:cubicBezTo>
                    <a:pt x="517" y="1"/>
                    <a:pt x="508" y="1"/>
                    <a:pt x="500" y="2"/>
                  </a:cubicBezTo>
                  <a:lnTo>
                    <a:pt x="143" y="62"/>
                  </a:lnTo>
                  <a:cubicBezTo>
                    <a:pt x="60" y="74"/>
                    <a:pt x="0" y="169"/>
                    <a:pt x="12" y="252"/>
                  </a:cubicBezTo>
                  <a:cubicBezTo>
                    <a:pt x="24" y="324"/>
                    <a:pt x="95" y="383"/>
                    <a:pt x="179" y="383"/>
                  </a:cubicBezTo>
                  <a:lnTo>
                    <a:pt x="203" y="383"/>
                  </a:lnTo>
                  <a:lnTo>
                    <a:pt x="560" y="324"/>
                  </a:lnTo>
                  <a:cubicBezTo>
                    <a:pt x="655" y="312"/>
                    <a:pt x="715" y="228"/>
                    <a:pt x="703" y="133"/>
                  </a:cubicBezTo>
                  <a:cubicBezTo>
                    <a:pt x="681" y="57"/>
                    <a:pt x="609" y="1"/>
                    <a:pt x="5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184;p54">
              <a:extLst>
                <a:ext uri="{FF2B5EF4-FFF2-40B4-BE49-F238E27FC236}">
                  <a16:creationId xmlns:a16="http://schemas.microsoft.com/office/drawing/2014/main" id="{30E300F9-1BE5-7408-B474-37A72B11ABE3}"/>
                </a:ext>
              </a:extLst>
            </p:cNvPr>
            <p:cNvSpPr/>
            <p:nvPr/>
          </p:nvSpPr>
          <p:spPr>
            <a:xfrm>
              <a:off x="7307616" y="1594462"/>
              <a:ext cx="22651" cy="12514"/>
            </a:xfrm>
            <a:custGeom>
              <a:avLst/>
              <a:gdLst/>
              <a:ahLst/>
              <a:cxnLst/>
              <a:rect l="l" t="t" r="r" b="b"/>
              <a:pathLst>
                <a:path w="715" h="395" extrusionOk="0">
                  <a:moveTo>
                    <a:pt x="181" y="1"/>
                  </a:moveTo>
                  <a:cubicBezTo>
                    <a:pt x="104" y="1"/>
                    <a:pt x="23" y="57"/>
                    <a:pt x="12" y="133"/>
                  </a:cubicBezTo>
                  <a:cubicBezTo>
                    <a:pt x="0" y="228"/>
                    <a:pt x="60" y="312"/>
                    <a:pt x="143" y="335"/>
                  </a:cubicBezTo>
                  <a:lnTo>
                    <a:pt x="500" y="395"/>
                  </a:lnTo>
                  <a:lnTo>
                    <a:pt x="536" y="395"/>
                  </a:lnTo>
                  <a:cubicBezTo>
                    <a:pt x="608" y="395"/>
                    <a:pt x="679" y="335"/>
                    <a:pt x="703" y="252"/>
                  </a:cubicBezTo>
                  <a:cubicBezTo>
                    <a:pt x="715" y="169"/>
                    <a:pt x="655" y="73"/>
                    <a:pt x="560" y="62"/>
                  </a:cubicBezTo>
                  <a:lnTo>
                    <a:pt x="203" y="2"/>
                  </a:lnTo>
                  <a:cubicBezTo>
                    <a:pt x="196" y="1"/>
                    <a:pt x="188" y="1"/>
                    <a:pt x="1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" name="Google Shape;1159;p54">
            <a:extLst>
              <a:ext uri="{FF2B5EF4-FFF2-40B4-BE49-F238E27FC236}">
                <a16:creationId xmlns:a16="http://schemas.microsoft.com/office/drawing/2014/main" id="{5BCA60E8-7B0A-8CF1-F745-8EB9381EE6E0}"/>
              </a:ext>
            </a:extLst>
          </p:cNvPr>
          <p:cNvSpPr txBox="1">
            <a:spLocks/>
          </p:cNvSpPr>
          <p:nvPr/>
        </p:nvSpPr>
        <p:spPr>
          <a:xfrm>
            <a:off x="5672324" y="1880161"/>
            <a:ext cx="3044767" cy="5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600" b="1" i="0" u="none" strike="noStrike" cap="none">
                <a:solidFill>
                  <a:schemeClr val="lt1"/>
                </a:solidFill>
                <a:latin typeface="Anek Telugu"/>
                <a:ea typeface="Anek Telugu"/>
                <a:cs typeface="Anek Telugu"/>
                <a:sym typeface="Anek Telugu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 algn="l"/>
            <a:r>
              <a:rPr lang="en-IN" sz="2000" dirty="0"/>
              <a:t>Aravind Kumar Ravichandran</a:t>
            </a:r>
          </a:p>
        </p:txBody>
      </p:sp>
      <p:grpSp>
        <p:nvGrpSpPr>
          <p:cNvPr id="44" name="Google Shape;1178;p54">
            <a:extLst>
              <a:ext uri="{FF2B5EF4-FFF2-40B4-BE49-F238E27FC236}">
                <a16:creationId xmlns:a16="http://schemas.microsoft.com/office/drawing/2014/main" id="{AF4EDDEB-1F61-0790-86EF-353DDAA009CF}"/>
              </a:ext>
            </a:extLst>
          </p:cNvPr>
          <p:cNvGrpSpPr/>
          <p:nvPr/>
        </p:nvGrpSpPr>
        <p:grpSpPr>
          <a:xfrm>
            <a:off x="5311791" y="1827699"/>
            <a:ext cx="316147" cy="398565"/>
            <a:chOff x="7144274" y="1500214"/>
            <a:chExt cx="282174" cy="355735"/>
          </a:xfrm>
        </p:grpSpPr>
        <p:sp>
          <p:nvSpPr>
            <p:cNvPr id="45" name="Google Shape;1179;p54">
              <a:extLst>
                <a:ext uri="{FF2B5EF4-FFF2-40B4-BE49-F238E27FC236}">
                  <a16:creationId xmlns:a16="http://schemas.microsoft.com/office/drawing/2014/main" id="{237FA0BB-9EF6-C486-ED0C-824F84C8C280}"/>
                </a:ext>
              </a:extLst>
            </p:cNvPr>
            <p:cNvSpPr/>
            <p:nvPr/>
          </p:nvSpPr>
          <p:spPr>
            <a:xfrm>
              <a:off x="7245745" y="1613375"/>
              <a:ext cx="10613" cy="16252"/>
            </a:xfrm>
            <a:custGeom>
              <a:avLst/>
              <a:gdLst/>
              <a:ahLst/>
              <a:cxnLst/>
              <a:rect l="l" t="t" r="r" b="b"/>
              <a:pathLst>
                <a:path w="335" h="513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346"/>
                  </a:lnTo>
                  <a:cubicBezTo>
                    <a:pt x="1" y="429"/>
                    <a:pt x="72" y="512"/>
                    <a:pt x="167" y="512"/>
                  </a:cubicBezTo>
                  <a:cubicBezTo>
                    <a:pt x="251" y="512"/>
                    <a:pt x="334" y="429"/>
                    <a:pt x="334" y="346"/>
                  </a:cubicBezTo>
                  <a:lnTo>
                    <a:pt x="334" y="167"/>
                  </a:lnTo>
                  <a:cubicBezTo>
                    <a:pt x="334" y="72"/>
                    <a:pt x="251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180;p54">
              <a:extLst>
                <a:ext uri="{FF2B5EF4-FFF2-40B4-BE49-F238E27FC236}">
                  <a16:creationId xmlns:a16="http://schemas.microsoft.com/office/drawing/2014/main" id="{4D287C3F-15C0-8AF6-0C5D-94ABCD0C1B46}"/>
                </a:ext>
              </a:extLst>
            </p:cNvPr>
            <p:cNvSpPr/>
            <p:nvPr/>
          </p:nvSpPr>
          <p:spPr>
            <a:xfrm>
              <a:off x="7313635" y="1613375"/>
              <a:ext cx="10613" cy="16252"/>
            </a:xfrm>
            <a:custGeom>
              <a:avLst/>
              <a:gdLst/>
              <a:ahLst/>
              <a:cxnLst/>
              <a:rect l="l" t="t" r="r" b="b"/>
              <a:pathLst>
                <a:path w="335" h="513" extrusionOk="0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346"/>
                  </a:lnTo>
                  <a:cubicBezTo>
                    <a:pt x="1" y="429"/>
                    <a:pt x="72" y="512"/>
                    <a:pt x="168" y="512"/>
                  </a:cubicBezTo>
                  <a:cubicBezTo>
                    <a:pt x="251" y="512"/>
                    <a:pt x="334" y="429"/>
                    <a:pt x="334" y="346"/>
                  </a:cubicBezTo>
                  <a:lnTo>
                    <a:pt x="334" y="167"/>
                  </a:lnTo>
                  <a:cubicBezTo>
                    <a:pt x="334" y="72"/>
                    <a:pt x="251" y="0"/>
                    <a:pt x="1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181;p54">
              <a:extLst>
                <a:ext uri="{FF2B5EF4-FFF2-40B4-BE49-F238E27FC236}">
                  <a16:creationId xmlns:a16="http://schemas.microsoft.com/office/drawing/2014/main" id="{D8A7587B-BBA9-C6B3-E9F2-9B6A1327BB65}"/>
                </a:ext>
              </a:extLst>
            </p:cNvPr>
            <p:cNvSpPr/>
            <p:nvPr/>
          </p:nvSpPr>
          <p:spPr>
            <a:xfrm>
              <a:off x="7262345" y="1653070"/>
              <a:ext cx="45302" cy="16157"/>
            </a:xfrm>
            <a:custGeom>
              <a:avLst/>
              <a:gdLst/>
              <a:ahLst/>
              <a:cxnLst/>
              <a:rect l="l" t="t" r="r" b="b"/>
              <a:pathLst>
                <a:path w="1430" h="510" extrusionOk="0">
                  <a:moveTo>
                    <a:pt x="184" y="0"/>
                  </a:moveTo>
                  <a:cubicBezTo>
                    <a:pt x="140" y="0"/>
                    <a:pt x="96" y="15"/>
                    <a:pt x="60" y="45"/>
                  </a:cubicBezTo>
                  <a:cubicBezTo>
                    <a:pt x="1" y="105"/>
                    <a:pt x="1" y="212"/>
                    <a:pt x="60" y="283"/>
                  </a:cubicBezTo>
                  <a:cubicBezTo>
                    <a:pt x="203" y="426"/>
                    <a:pt x="441" y="509"/>
                    <a:pt x="715" y="509"/>
                  </a:cubicBezTo>
                  <a:cubicBezTo>
                    <a:pt x="977" y="509"/>
                    <a:pt x="1215" y="414"/>
                    <a:pt x="1370" y="283"/>
                  </a:cubicBezTo>
                  <a:cubicBezTo>
                    <a:pt x="1429" y="212"/>
                    <a:pt x="1429" y="105"/>
                    <a:pt x="1370" y="45"/>
                  </a:cubicBezTo>
                  <a:cubicBezTo>
                    <a:pt x="1340" y="15"/>
                    <a:pt x="1298" y="0"/>
                    <a:pt x="1255" y="0"/>
                  </a:cubicBezTo>
                  <a:cubicBezTo>
                    <a:pt x="1212" y="0"/>
                    <a:pt x="1167" y="15"/>
                    <a:pt x="1132" y="45"/>
                  </a:cubicBezTo>
                  <a:cubicBezTo>
                    <a:pt x="1072" y="105"/>
                    <a:pt x="917" y="176"/>
                    <a:pt x="715" y="176"/>
                  </a:cubicBezTo>
                  <a:cubicBezTo>
                    <a:pt x="501" y="176"/>
                    <a:pt x="358" y="105"/>
                    <a:pt x="298" y="45"/>
                  </a:cubicBezTo>
                  <a:cubicBezTo>
                    <a:pt x="268" y="15"/>
                    <a:pt x="227" y="0"/>
                    <a:pt x="1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182;p54">
              <a:extLst>
                <a:ext uri="{FF2B5EF4-FFF2-40B4-BE49-F238E27FC236}">
                  <a16:creationId xmlns:a16="http://schemas.microsoft.com/office/drawing/2014/main" id="{183ECC94-B931-47B3-084A-0C180F3E6311}"/>
                </a:ext>
              </a:extLst>
            </p:cNvPr>
            <p:cNvSpPr/>
            <p:nvPr/>
          </p:nvSpPr>
          <p:spPr>
            <a:xfrm>
              <a:off x="7144274" y="1500214"/>
              <a:ext cx="282174" cy="355735"/>
            </a:xfrm>
            <a:custGeom>
              <a:avLst/>
              <a:gdLst/>
              <a:ahLst/>
              <a:cxnLst/>
              <a:rect l="l" t="t" r="r" b="b"/>
              <a:pathLst>
                <a:path w="8907" h="11229" extrusionOk="0">
                  <a:moveTo>
                    <a:pt x="7299" y="334"/>
                  </a:moveTo>
                  <a:cubicBezTo>
                    <a:pt x="7228" y="1048"/>
                    <a:pt x="6597" y="1608"/>
                    <a:pt x="5871" y="1608"/>
                  </a:cubicBezTo>
                  <a:lnTo>
                    <a:pt x="2656" y="1608"/>
                  </a:lnTo>
                  <a:cubicBezTo>
                    <a:pt x="2561" y="1608"/>
                    <a:pt x="2489" y="1679"/>
                    <a:pt x="2489" y="1775"/>
                  </a:cubicBezTo>
                  <a:cubicBezTo>
                    <a:pt x="2489" y="1858"/>
                    <a:pt x="2561" y="1941"/>
                    <a:pt x="2656" y="1941"/>
                  </a:cubicBezTo>
                  <a:lnTo>
                    <a:pt x="5871" y="1941"/>
                  </a:lnTo>
                  <a:cubicBezTo>
                    <a:pt x="6192" y="1941"/>
                    <a:pt x="6514" y="1846"/>
                    <a:pt x="6776" y="1679"/>
                  </a:cubicBezTo>
                  <a:lnTo>
                    <a:pt x="6776" y="3560"/>
                  </a:lnTo>
                  <a:cubicBezTo>
                    <a:pt x="6776" y="3644"/>
                    <a:pt x="6847" y="3727"/>
                    <a:pt x="6942" y="3727"/>
                  </a:cubicBezTo>
                  <a:lnTo>
                    <a:pt x="7026" y="3727"/>
                  </a:lnTo>
                  <a:cubicBezTo>
                    <a:pt x="7109" y="3727"/>
                    <a:pt x="7180" y="3751"/>
                    <a:pt x="7240" y="3810"/>
                  </a:cubicBezTo>
                  <a:cubicBezTo>
                    <a:pt x="7299" y="3870"/>
                    <a:pt x="7311" y="3941"/>
                    <a:pt x="7311" y="4037"/>
                  </a:cubicBezTo>
                  <a:cubicBezTo>
                    <a:pt x="7299" y="4180"/>
                    <a:pt x="7168" y="4287"/>
                    <a:pt x="7002" y="4287"/>
                  </a:cubicBezTo>
                  <a:lnTo>
                    <a:pt x="6930" y="4287"/>
                  </a:lnTo>
                  <a:lnTo>
                    <a:pt x="6930" y="4275"/>
                  </a:lnTo>
                  <a:cubicBezTo>
                    <a:pt x="6930" y="4180"/>
                    <a:pt x="6847" y="4108"/>
                    <a:pt x="6764" y="4108"/>
                  </a:cubicBezTo>
                  <a:cubicBezTo>
                    <a:pt x="6668" y="4108"/>
                    <a:pt x="6597" y="4180"/>
                    <a:pt x="6597" y="4275"/>
                  </a:cubicBezTo>
                  <a:cubicBezTo>
                    <a:pt x="6597" y="5465"/>
                    <a:pt x="5633" y="6430"/>
                    <a:pt x="4442" y="6430"/>
                  </a:cubicBezTo>
                  <a:cubicBezTo>
                    <a:pt x="3251" y="6430"/>
                    <a:pt x="2287" y="5465"/>
                    <a:pt x="2287" y="4275"/>
                  </a:cubicBezTo>
                  <a:cubicBezTo>
                    <a:pt x="2287" y="4180"/>
                    <a:pt x="2204" y="4108"/>
                    <a:pt x="2120" y="4108"/>
                  </a:cubicBezTo>
                  <a:cubicBezTo>
                    <a:pt x="2025" y="4108"/>
                    <a:pt x="1954" y="4180"/>
                    <a:pt x="1954" y="4275"/>
                  </a:cubicBezTo>
                  <a:lnTo>
                    <a:pt x="1954" y="4287"/>
                  </a:lnTo>
                  <a:lnTo>
                    <a:pt x="1846" y="4287"/>
                  </a:lnTo>
                  <a:cubicBezTo>
                    <a:pt x="1775" y="4287"/>
                    <a:pt x="1704" y="4263"/>
                    <a:pt x="1644" y="4203"/>
                  </a:cubicBezTo>
                  <a:cubicBezTo>
                    <a:pt x="1584" y="4144"/>
                    <a:pt x="1573" y="4061"/>
                    <a:pt x="1573" y="3977"/>
                  </a:cubicBezTo>
                  <a:cubicBezTo>
                    <a:pt x="1584" y="3822"/>
                    <a:pt x="1715" y="3727"/>
                    <a:pt x="1882" y="3727"/>
                  </a:cubicBezTo>
                  <a:lnTo>
                    <a:pt x="1942" y="3727"/>
                  </a:lnTo>
                  <a:cubicBezTo>
                    <a:pt x="2025" y="3727"/>
                    <a:pt x="2108" y="3644"/>
                    <a:pt x="2108" y="3560"/>
                  </a:cubicBezTo>
                  <a:lnTo>
                    <a:pt x="2108" y="1775"/>
                  </a:lnTo>
                  <a:cubicBezTo>
                    <a:pt x="2108" y="989"/>
                    <a:pt x="2739" y="334"/>
                    <a:pt x="3549" y="334"/>
                  </a:cubicBezTo>
                  <a:close/>
                  <a:moveTo>
                    <a:pt x="3025" y="6763"/>
                  </a:moveTo>
                  <a:lnTo>
                    <a:pt x="3025" y="7085"/>
                  </a:lnTo>
                  <a:cubicBezTo>
                    <a:pt x="3025" y="7239"/>
                    <a:pt x="2918" y="7382"/>
                    <a:pt x="2787" y="7430"/>
                  </a:cubicBezTo>
                  <a:lnTo>
                    <a:pt x="2406" y="7180"/>
                  </a:lnTo>
                  <a:cubicBezTo>
                    <a:pt x="2299" y="7097"/>
                    <a:pt x="2287" y="7001"/>
                    <a:pt x="2311" y="6918"/>
                  </a:cubicBezTo>
                  <a:cubicBezTo>
                    <a:pt x="2346" y="6847"/>
                    <a:pt x="2406" y="6763"/>
                    <a:pt x="2537" y="6763"/>
                  </a:cubicBezTo>
                  <a:close/>
                  <a:moveTo>
                    <a:pt x="6359" y="6763"/>
                  </a:moveTo>
                  <a:cubicBezTo>
                    <a:pt x="6478" y="6763"/>
                    <a:pt x="6549" y="6847"/>
                    <a:pt x="6585" y="6918"/>
                  </a:cubicBezTo>
                  <a:cubicBezTo>
                    <a:pt x="6609" y="7001"/>
                    <a:pt x="6597" y="7120"/>
                    <a:pt x="6490" y="7180"/>
                  </a:cubicBezTo>
                  <a:lnTo>
                    <a:pt x="6109" y="7430"/>
                  </a:lnTo>
                  <a:cubicBezTo>
                    <a:pt x="5954" y="7382"/>
                    <a:pt x="5859" y="7239"/>
                    <a:pt x="5859" y="7085"/>
                  </a:cubicBezTo>
                  <a:lnTo>
                    <a:pt x="5859" y="6763"/>
                  </a:lnTo>
                  <a:close/>
                  <a:moveTo>
                    <a:pt x="6371" y="6216"/>
                  </a:moveTo>
                  <a:cubicBezTo>
                    <a:pt x="6883" y="6216"/>
                    <a:pt x="7276" y="6620"/>
                    <a:pt x="7276" y="7132"/>
                  </a:cubicBezTo>
                  <a:cubicBezTo>
                    <a:pt x="7311" y="8156"/>
                    <a:pt x="6514" y="9025"/>
                    <a:pt x="5502" y="9097"/>
                  </a:cubicBezTo>
                  <a:lnTo>
                    <a:pt x="5502" y="8918"/>
                  </a:lnTo>
                  <a:cubicBezTo>
                    <a:pt x="5502" y="8823"/>
                    <a:pt x="5418" y="8752"/>
                    <a:pt x="5335" y="8752"/>
                  </a:cubicBezTo>
                  <a:cubicBezTo>
                    <a:pt x="5240" y="8752"/>
                    <a:pt x="5168" y="8823"/>
                    <a:pt x="5168" y="8918"/>
                  </a:cubicBezTo>
                  <a:lnTo>
                    <a:pt x="5168" y="9109"/>
                  </a:lnTo>
                  <a:lnTo>
                    <a:pt x="3716" y="9109"/>
                  </a:lnTo>
                  <a:lnTo>
                    <a:pt x="3716" y="8918"/>
                  </a:lnTo>
                  <a:cubicBezTo>
                    <a:pt x="3716" y="8823"/>
                    <a:pt x="3632" y="8752"/>
                    <a:pt x="3549" y="8752"/>
                  </a:cubicBezTo>
                  <a:cubicBezTo>
                    <a:pt x="3454" y="8752"/>
                    <a:pt x="3382" y="8823"/>
                    <a:pt x="3382" y="8918"/>
                  </a:cubicBezTo>
                  <a:lnTo>
                    <a:pt x="3382" y="9097"/>
                  </a:lnTo>
                  <a:cubicBezTo>
                    <a:pt x="2370" y="9002"/>
                    <a:pt x="1573" y="8156"/>
                    <a:pt x="1573" y="7132"/>
                  </a:cubicBezTo>
                  <a:cubicBezTo>
                    <a:pt x="1573" y="6620"/>
                    <a:pt x="1965" y="6227"/>
                    <a:pt x="2477" y="6227"/>
                  </a:cubicBezTo>
                  <a:lnTo>
                    <a:pt x="2906" y="6227"/>
                  </a:lnTo>
                  <a:cubicBezTo>
                    <a:pt x="2954" y="6251"/>
                    <a:pt x="3001" y="6287"/>
                    <a:pt x="3025" y="6311"/>
                  </a:cubicBezTo>
                  <a:lnTo>
                    <a:pt x="3025" y="6430"/>
                  </a:lnTo>
                  <a:lnTo>
                    <a:pt x="2525" y="6430"/>
                  </a:lnTo>
                  <a:cubicBezTo>
                    <a:pt x="2263" y="6430"/>
                    <a:pt x="2061" y="6585"/>
                    <a:pt x="1989" y="6835"/>
                  </a:cubicBezTo>
                  <a:cubicBezTo>
                    <a:pt x="1906" y="7085"/>
                    <a:pt x="2001" y="7323"/>
                    <a:pt x="2204" y="7454"/>
                  </a:cubicBezTo>
                  <a:lnTo>
                    <a:pt x="4037" y="8680"/>
                  </a:lnTo>
                  <a:cubicBezTo>
                    <a:pt x="4156" y="8752"/>
                    <a:pt x="4287" y="8799"/>
                    <a:pt x="4430" y="8799"/>
                  </a:cubicBezTo>
                  <a:cubicBezTo>
                    <a:pt x="4561" y="8799"/>
                    <a:pt x="4692" y="8752"/>
                    <a:pt x="4811" y="8680"/>
                  </a:cubicBezTo>
                  <a:lnTo>
                    <a:pt x="5228" y="8394"/>
                  </a:lnTo>
                  <a:cubicBezTo>
                    <a:pt x="5299" y="8347"/>
                    <a:pt x="5323" y="8252"/>
                    <a:pt x="5275" y="8168"/>
                  </a:cubicBezTo>
                  <a:cubicBezTo>
                    <a:pt x="5247" y="8125"/>
                    <a:pt x="5197" y="8104"/>
                    <a:pt x="5146" y="8104"/>
                  </a:cubicBezTo>
                  <a:cubicBezTo>
                    <a:pt x="5112" y="8104"/>
                    <a:pt x="5078" y="8113"/>
                    <a:pt x="5049" y="8132"/>
                  </a:cubicBezTo>
                  <a:lnTo>
                    <a:pt x="4632" y="8406"/>
                  </a:lnTo>
                  <a:cubicBezTo>
                    <a:pt x="4573" y="8454"/>
                    <a:pt x="4501" y="8478"/>
                    <a:pt x="4429" y="8478"/>
                  </a:cubicBezTo>
                  <a:cubicBezTo>
                    <a:pt x="4356" y="8478"/>
                    <a:pt x="4281" y="8454"/>
                    <a:pt x="4216" y="8406"/>
                  </a:cubicBezTo>
                  <a:lnTo>
                    <a:pt x="3073" y="7656"/>
                  </a:lnTo>
                  <a:cubicBezTo>
                    <a:pt x="3239" y="7513"/>
                    <a:pt x="3335" y="7323"/>
                    <a:pt x="3335" y="7097"/>
                  </a:cubicBezTo>
                  <a:lnTo>
                    <a:pt x="3335" y="6525"/>
                  </a:lnTo>
                  <a:cubicBezTo>
                    <a:pt x="3668" y="6680"/>
                    <a:pt x="4037" y="6775"/>
                    <a:pt x="4430" y="6775"/>
                  </a:cubicBezTo>
                  <a:cubicBezTo>
                    <a:pt x="4811" y="6775"/>
                    <a:pt x="5180" y="6680"/>
                    <a:pt x="5514" y="6525"/>
                  </a:cubicBezTo>
                  <a:lnTo>
                    <a:pt x="5514" y="7097"/>
                  </a:lnTo>
                  <a:cubicBezTo>
                    <a:pt x="5514" y="7323"/>
                    <a:pt x="5621" y="7513"/>
                    <a:pt x="5775" y="7656"/>
                  </a:cubicBezTo>
                  <a:lnTo>
                    <a:pt x="5668" y="7728"/>
                  </a:lnTo>
                  <a:cubicBezTo>
                    <a:pt x="5597" y="7775"/>
                    <a:pt x="5585" y="7871"/>
                    <a:pt x="5633" y="7954"/>
                  </a:cubicBezTo>
                  <a:cubicBezTo>
                    <a:pt x="5656" y="7990"/>
                    <a:pt x="5716" y="8025"/>
                    <a:pt x="5764" y="8025"/>
                  </a:cubicBezTo>
                  <a:cubicBezTo>
                    <a:pt x="5799" y="8025"/>
                    <a:pt x="5823" y="8001"/>
                    <a:pt x="5847" y="7990"/>
                  </a:cubicBezTo>
                  <a:lnTo>
                    <a:pt x="6645" y="7454"/>
                  </a:lnTo>
                  <a:cubicBezTo>
                    <a:pt x="6847" y="7323"/>
                    <a:pt x="6942" y="7073"/>
                    <a:pt x="6859" y="6835"/>
                  </a:cubicBezTo>
                  <a:cubicBezTo>
                    <a:pt x="6787" y="6597"/>
                    <a:pt x="6585" y="6430"/>
                    <a:pt x="6323" y="6430"/>
                  </a:cubicBezTo>
                  <a:lnTo>
                    <a:pt x="5823" y="6430"/>
                  </a:lnTo>
                  <a:lnTo>
                    <a:pt x="5823" y="6311"/>
                  </a:lnTo>
                  <a:cubicBezTo>
                    <a:pt x="5871" y="6287"/>
                    <a:pt x="5906" y="6251"/>
                    <a:pt x="5942" y="6216"/>
                  </a:cubicBezTo>
                  <a:close/>
                  <a:moveTo>
                    <a:pt x="3561" y="0"/>
                  </a:moveTo>
                  <a:cubicBezTo>
                    <a:pt x="2585" y="0"/>
                    <a:pt x="1787" y="786"/>
                    <a:pt x="1787" y="1775"/>
                  </a:cubicBezTo>
                  <a:lnTo>
                    <a:pt x="1787" y="3394"/>
                  </a:lnTo>
                  <a:cubicBezTo>
                    <a:pt x="1513" y="3441"/>
                    <a:pt x="1287" y="3668"/>
                    <a:pt x="1251" y="3930"/>
                  </a:cubicBezTo>
                  <a:cubicBezTo>
                    <a:pt x="1239" y="4108"/>
                    <a:pt x="1299" y="4275"/>
                    <a:pt x="1406" y="4406"/>
                  </a:cubicBezTo>
                  <a:cubicBezTo>
                    <a:pt x="1525" y="4537"/>
                    <a:pt x="1692" y="4608"/>
                    <a:pt x="1846" y="4608"/>
                  </a:cubicBezTo>
                  <a:lnTo>
                    <a:pt x="1989" y="4608"/>
                  </a:lnTo>
                  <a:cubicBezTo>
                    <a:pt x="2061" y="5108"/>
                    <a:pt x="2251" y="5537"/>
                    <a:pt x="2561" y="5894"/>
                  </a:cubicBezTo>
                  <a:lnTo>
                    <a:pt x="2489" y="5894"/>
                  </a:lnTo>
                  <a:cubicBezTo>
                    <a:pt x="1811" y="5894"/>
                    <a:pt x="1251" y="6442"/>
                    <a:pt x="1251" y="7132"/>
                  </a:cubicBezTo>
                  <a:cubicBezTo>
                    <a:pt x="1251" y="7382"/>
                    <a:pt x="1299" y="7620"/>
                    <a:pt x="1370" y="7859"/>
                  </a:cubicBezTo>
                  <a:lnTo>
                    <a:pt x="894" y="7990"/>
                  </a:lnTo>
                  <a:cubicBezTo>
                    <a:pt x="382" y="8144"/>
                    <a:pt x="1" y="8633"/>
                    <a:pt x="1" y="9180"/>
                  </a:cubicBezTo>
                  <a:lnTo>
                    <a:pt x="1" y="11061"/>
                  </a:lnTo>
                  <a:cubicBezTo>
                    <a:pt x="1" y="11145"/>
                    <a:pt x="84" y="11228"/>
                    <a:pt x="168" y="11228"/>
                  </a:cubicBezTo>
                  <a:cubicBezTo>
                    <a:pt x="263" y="11228"/>
                    <a:pt x="334" y="11145"/>
                    <a:pt x="334" y="11061"/>
                  </a:cubicBezTo>
                  <a:lnTo>
                    <a:pt x="334" y="9180"/>
                  </a:lnTo>
                  <a:cubicBezTo>
                    <a:pt x="334" y="8775"/>
                    <a:pt x="596" y="8418"/>
                    <a:pt x="989" y="8323"/>
                  </a:cubicBezTo>
                  <a:lnTo>
                    <a:pt x="1489" y="8168"/>
                  </a:lnTo>
                  <a:cubicBezTo>
                    <a:pt x="1846" y="8883"/>
                    <a:pt x="2561" y="9371"/>
                    <a:pt x="3394" y="9430"/>
                  </a:cubicBezTo>
                  <a:lnTo>
                    <a:pt x="3394" y="11061"/>
                  </a:lnTo>
                  <a:cubicBezTo>
                    <a:pt x="3394" y="11145"/>
                    <a:pt x="3478" y="11216"/>
                    <a:pt x="3561" y="11216"/>
                  </a:cubicBezTo>
                  <a:cubicBezTo>
                    <a:pt x="3656" y="11216"/>
                    <a:pt x="3728" y="11145"/>
                    <a:pt x="3728" y="11061"/>
                  </a:cubicBezTo>
                  <a:lnTo>
                    <a:pt x="3728" y="9430"/>
                  </a:lnTo>
                  <a:lnTo>
                    <a:pt x="5180" y="9430"/>
                  </a:lnTo>
                  <a:lnTo>
                    <a:pt x="5180" y="11061"/>
                  </a:lnTo>
                  <a:cubicBezTo>
                    <a:pt x="5180" y="11145"/>
                    <a:pt x="5263" y="11216"/>
                    <a:pt x="5347" y="11216"/>
                  </a:cubicBezTo>
                  <a:cubicBezTo>
                    <a:pt x="5430" y="11216"/>
                    <a:pt x="5514" y="11145"/>
                    <a:pt x="5514" y="11061"/>
                  </a:cubicBezTo>
                  <a:lnTo>
                    <a:pt x="5514" y="9430"/>
                  </a:lnTo>
                  <a:cubicBezTo>
                    <a:pt x="6347" y="9371"/>
                    <a:pt x="7061" y="8871"/>
                    <a:pt x="7419" y="8168"/>
                  </a:cubicBezTo>
                  <a:lnTo>
                    <a:pt x="7919" y="8323"/>
                  </a:lnTo>
                  <a:cubicBezTo>
                    <a:pt x="8311" y="8442"/>
                    <a:pt x="8573" y="8799"/>
                    <a:pt x="8573" y="9180"/>
                  </a:cubicBezTo>
                  <a:lnTo>
                    <a:pt x="8573" y="11061"/>
                  </a:lnTo>
                  <a:cubicBezTo>
                    <a:pt x="8573" y="11145"/>
                    <a:pt x="8657" y="11228"/>
                    <a:pt x="8740" y="11228"/>
                  </a:cubicBezTo>
                  <a:cubicBezTo>
                    <a:pt x="8823" y="11228"/>
                    <a:pt x="8907" y="11145"/>
                    <a:pt x="8907" y="11061"/>
                  </a:cubicBezTo>
                  <a:lnTo>
                    <a:pt x="8907" y="9180"/>
                  </a:lnTo>
                  <a:cubicBezTo>
                    <a:pt x="8895" y="8633"/>
                    <a:pt x="8514" y="8144"/>
                    <a:pt x="8002" y="7990"/>
                  </a:cubicBezTo>
                  <a:lnTo>
                    <a:pt x="7526" y="7859"/>
                  </a:lnTo>
                  <a:cubicBezTo>
                    <a:pt x="7597" y="7632"/>
                    <a:pt x="7645" y="7382"/>
                    <a:pt x="7645" y="7132"/>
                  </a:cubicBezTo>
                  <a:cubicBezTo>
                    <a:pt x="7645" y="6442"/>
                    <a:pt x="7085" y="5894"/>
                    <a:pt x="6406" y="5894"/>
                  </a:cubicBezTo>
                  <a:lnTo>
                    <a:pt x="6311" y="5894"/>
                  </a:lnTo>
                  <a:cubicBezTo>
                    <a:pt x="6609" y="5537"/>
                    <a:pt x="6823" y="5108"/>
                    <a:pt x="6895" y="4620"/>
                  </a:cubicBezTo>
                  <a:lnTo>
                    <a:pt x="7002" y="4620"/>
                  </a:lnTo>
                  <a:cubicBezTo>
                    <a:pt x="7323" y="4620"/>
                    <a:pt x="7597" y="4382"/>
                    <a:pt x="7645" y="4061"/>
                  </a:cubicBezTo>
                  <a:cubicBezTo>
                    <a:pt x="7657" y="3882"/>
                    <a:pt x="7597" y="3727"/>
                    <a:pt x="7490" y="3584"/>
                  </a:cubicBezTo>
                  <a:cubicBezTo>
                    <a:pt x="7383" y="3489"/>
                    <a:pt x="7252" y="3406"/>
                    <a:pt x="7121" y="3394"/>
                  </a:cubicBezTo>
                  <a:lnTo>
                    <a:pt x="7121" y="1429"/>
                  </a:lnTo>
                  <a:cubicBezTo>
                    <a:pt x="7442" y="1108"/>
                    <a:pt x="7657" y="655"/>
                    <a:pt x="7657" y="167"/>
                  </a:cubicBezTo>
                  <a:cubicBezTo>
                    <a:pt x="7657" y="72"/>
                    <a:pt x="7585" y="0"/>
                    <a:pt x="74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183;p54">
              <a:extLst>
                <a:ext uri="{FF2B5EF4-FFF2-40B4-BE49-F238E27FC236}">
                  <a16:creationId xmlns:a16="http://schemas.microsoft.com/office/drawing/2014/main" id="{A4537BDD-A753-2FEF-1ED4-1BFCAB0B486B}"/>
                </a:ext>
              </a:extLst>
            </p:cNvPr>
            <p:cNvSpPr/>
            <p:nvPr/>
          </p:nvSpPr>
          <p:spPr>
            <a:xfrm>
              <a:off x="7239726" y="1594081"/>
              <a:ext cx="22651" cy="12165"/>
            </a:xfrm>
            <a:custGeom>
              <a:avLst/>
              <a:gdLst/>
              <a:ahLst/>
              <a:cxnLst/>
              <a:rect l="l" t="t" r="r" b="b"/>
              <a:pathLst>
                <a:path w="715" h="384" extrusionOk="0">
                  <a:moveTo>
                    <a:pt x="524" y="1"/>
                  </a:moveTo>
                  <a:cubicBezTo>
                    <a:pt x="517" y="1"/>
                    <a:pt x="508" y="1"/>
                    <a:pt x="500" y="2"/>
                  </a:cubicBezTo>
                  <a:lnTo>
                    <a:pt x="143" y="62"/>
                  </a:lnTo>
                  <a:cubicBezTo>
                    <a:pt x="60" y="74"/>
                    <a:pt x="0" y="169"/>
                    <a:pt x="12" y="252"/>
                  </a:cubicBezTo>
                  <a:cubicBezTo>
                    <a:pt x="24" y="324"/>
                    <a:pt x="95" y="383"/>
                    <a:pt x="179" y="383"/>
                  </a:cubicBezTo>
                  <a:lnTo>
                    <a:pt x="203" y="383"/>
                  </a:lnTo>
                  <a:lnTo>
                    <a:pt x="560" y="324"/>
                  </a:lnTo>
                  <a:cubicBezTo>
                    <a:pt x="655" y="312"/>
                    <a:pt x="715" y="228"/>
                    <a:pt x="703" y="133"/>
                  </a:cubicBezTo>
                  <a:cubicBezTo>
                    <a:pt x="681" y="57"/>
                    <a:pt x="609" y="1"/>
                    <a:pt x="5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184;p54">
              <a:extLst>
                <a:ext uri="{FF2B5EF4-FFF2-40B4-BE49-F238E27FC236}">
                  <a16:creationId xmlns:a16="http://schemas.microsoft.com/office/drawing/2014/main" id="{F6FD2019-CBB9-81E9-ED40-176146886C2E}"/>
                </a:ext>
              </a:extLst>
            </p:cNvPr>
            <p:cNvSpPr/>
            <p:nvPr/>
          </p:nvSpPr>
          <p:spPr>
            <a:xfrm>
              <a:off x="7307616" y="1594462"/>
              <a:ext cx="22651" cy="12514"/>
            </a:xfrm>
            <a:custGeom>
              <a:avLst/>
              <a:gdLst/>
              <a:ahLst/>
              <a:cxnLst/>
              <a:rect l="l" t="t" r="r" b="b"/>
              <a:pathLst>
                <a:path w="715" h="395" extrusionOk="0">
                  <a:moveTo>
                    <a:pt x="181" y="1"/>
                  </a:moveTo>
                  <a:cubicBezTo>
                    <a:pt x="104" y="1"/>
                    <a:pt x="23" y="57"/>
                    <a:pt x="12" y="133"/>
                  </a:cubicBezTo>
                  <a:cubicBezTo>
                    <a:pt x="0" y="228"/>
                    <a:pt x="60" y="312"/>
                    <a:pt x="143" y="335"/>
                  </a:cubicBezTo>
                  <a:lnTo>
                    <a:pt x="500" y="395"/>
                  </a:lnTo>
                  <a:lnTo>
                    <a:pt x="536" y="395"/>
                  </a:lnTo>
                  <a:cubicBezTo>
                    <a:pt x="608" y="395"/>
                    <a:pt x="679" y="335"/>
                    <a:pt x="703" y="252"/>
                  </a:cubicBezTo>
                  <a:cubicBezTo>
                    <a:pt x="715" y="169"/>
                    <a:pt x="655" y="73"/>
                    <a:pt x="560" y="62"/>
                  </a:cubicBezTo>
                  <a:lnTo>
                    <a:pt x="203" y="2"/>
                  </a:lnTo>
                  <a:cubicBezTo>
                    <a:pt x="196" y="1"/>
                    <a:pt x="188" y="1"/>
                    <a:pt x="1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1159;p54">
            <a:extLst>
              <a:ext uri="{FF2B5EF4-FFF2-40B4-BE49-F238E27FC236}">
                <a16:creationId xmlns:a16="http://schemas.microsoft.com/office/drawing/2014/main" id="{2EF32F54-D9AB-6D23-27F5-7B359820895F}"/>
              </a:ext>
            </a:extLst>
          </p:cNvPr>
          <p:cNvSpPr txBox="1">
            <a:spLocks/>
          </p:cNvSpPr>
          <p:nvPr/>
        </p:nvSpPr>
        <p:spPr>
          <a:xfrm>
            <a:off x="5267009" y="2648891"/>
            <a:ext cx="2733040" cy="5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600" b="1" i="0" u="none" strike="noStrike" cap="none">
                <a:solidFill>
                  <a:schemeClr val="lt1"/>
                </a:solidFill>
                <a:latin typeface="Anek Telugu"/>
                <a:ea typeface="Anek Telugu"/>
                <a:cs typeface="Anek Telugu"/>
                <a:sym typeface="Anek Telugu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IN" sz="2000" dirty="0"/>
              <a:t>Monish Nerlay</a:t>
            </a:r>
          </a:p>
        </p:txBody>
      </p:sp>
      <p:grpSp>
        <p:nvGrpSpPr>
          <p:cNvPr id="53" name="Google Shape;1178;p54">
            <a:extLst>
              <a:ext uri="{FF2B5EF4-FFF2-40B4-BE49-F238E27FC236}">
                <a16:creationId xmlns:a16="http://schemas.microsoft.com/office/drawing/2014/main" id="{1A82982F-47B9-A981-4A07-B5AA70D30421}"/>
              </a:ext>
            </a:extLst>
          </p:cNvPr>
          <p:cNvGrpSpPr/>
          <p:nvPr/>
        </p:nvGrpSpPr>
        <p:grpSpPr>
          <a:xfrm>
            <a:off x="5326463" y="2629780"/>
            <a:ext cx="316147" cy="398565"/>
            <a:chOff x="7144274" y="1500214"/>
            <a:chExt cx="282174" cy="355735"/>
          </a:xfrm>
        </p:grpSpPr>
        <p:sp>
          <p:nvSpPr>
            <p:cNvPr id="54" name="Google Shape;1179;p54">
              <a:extLst>
                <a:ext uri="{FF2B5EF4-FFF2-40B4-BE49-F238E27FC236}">
                  <a16:creationId xmlns:a16="http://schemas.microsoft.com/office/drawing/2014/main" id="{2EFD1D63-C0E3-8A93-17B4-1CCF28771116}"/>
                </a:ext>
              </a:extLst>
            </p:cNvPr>
            <p:cNvSpPr/>
            <p:nvPr/>
          </p:nvSpPr>
          <p:spPr>
            <a:xfrm>
              <a:off x="7245745" y="1613375"/>
              <a:ext cx="10613" cy="16252"/>
            </a:xfrm>
            <a:custGeom>
              <a:avLst/>
              <a:gdLst/>
              <a:ahLst/>
              <a:cxnLst/>
              <a:rect l="l" t="t" r="r" b="b"/>
              <a:pathLst>
                <a:path w="335" h="513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346"/>
                  </a:lnTo>
                  <a:cubicBezTo>
                    <a:pt x="1" y="429"/>
                    <a:pt x="72" y="512"/>
                    <a:pt x="167" y="512"/>
                  </a:cubicBezTo>
                  <a:cubicBezTo>
                    <a:pt x="251" y="512"/>
                    <a:pt x="334" y="429"/>
                    <a:pt x="334" y="346"/>
                  </a:cubicBezTo>
                  <a:lnTo>
                    <a:pt x="334" y="167"/>
                  </a:lnTo>
                  <a:cubicBezTo>
                    <a:pt x="334" y="72"/>
                    <a:pt x="251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180;p54">
              <a:extLst>
                <a:ext uri="{FF2B5EF4-FFF2-40B4-BE49-F238E27FC236}">
                  <a16:creationId xmlns:a16="http://schemas.microsoft.com/office/drawing/2014/main" id="{D9B69008-8C24-67EC-0A06-ED9330251F5B}"/>
                </a:ext>
              </a:extLst>
            </p:cNvPr>
            <p:cNvSpPr/>
            <p:nvPr/>
          </p:nvSpPr>
          <p:spPr>
            <a:xfrm>
              <a:off x="7313635" y="1613375"/>
              <a:ext cx="10613" cy="16252"/>
            </a:xfrm>
            <a:custGeom>
              <a:avLst/>
              <a:gdLst/>
              <a:ahLst/>
              <a:cxnLst/>
              <a:rect l="l" t="t" r="r" b="b"/>
              <a:pathLst>
                <a:path w="335" h="513" extrusionOk="0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346"/>
                  </a:lnTo>
                  <a:cubicBezTo>
                    <a:pt x="1" y="429"/>
                    <a:pt x="72" y="512"/>
                    <a:pt x="168" y="512"/>
                  </a:cubicBezTo>
                  <a:cubicBezTo>
                    <a:pt x="251" y="512"/>
                    <a:pt x="334" y="429"/>
                    <a:pt x="334" y="346"/>
                  </a:cubicBezTo>
                  <a:lnTo>
                    <a:pt x="334" y="167"/>
                  </a:lnTo>
                  <a:cubicBezTo>
                    <a:pt x="334" y="72"/>
                    <a:pt x="251" y="0"/>
                    <a:pt x="1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181;p54">
              <a:extLst>
                <a:ext uri="{FF2B5EF4-FFF2-40B4-BE49-F238E27FC236}">
                  <a16:creationId xmlns:a16="http://schemas.microsoft.com/office/drawing/2014/main" id="{85239230-D657-79C8-E626-E5DCCF3234EF}"/>
                </a:ext>
              </a:extLst>
            </p:cNvPr>
            <p:cNvSpPr/>
            <p:nvPr/>
          </p:nvSpPr>
          <p:spPr>
            <a:xfrm>
              <a:off x="7262345" y="1653070"/>
              <a:ext cx="45302" cy="16157"/>
            </a:xfrm>
            <a:custGeom>
              <a:avLst/>
              <a:gdLst/>
              <a:ahLst/>
              <a:cxnLst/>
              <a:rect l="l" t="t" r="r" b="b"/>
              <a:pathLst>
                <a:path w="1430" h="510" extrusionOk="0">
                  <a:moveTo>
                    <a:pt x="184" y="0"/>
                  </a:moveTo>
                  <a:cubicBezTo>
                    <a:pt x="140" y="0"/>
                    <a:pt x="96" y="15"/>
                    <a:pt x="60" y="45"/>
                  </a:cubicBezTo>
                  <a:cubicBezTo>
                    <a:pt x="1" y="105"/>
                    <a:pt x="1" y="212"/>
                    <a:pt x="60" y="283"/>
                  </a:cubicBezTo>
                  <a:cubicBezTo>
                    <a:pt x="203" y="426"/>
                    <a:pt x="441" y="509"/>
                    <a:pt x="715" y="509"/>
                  </a:cubicBezTo>
                  <a:cubicBezTo>
                    <a:pt x="977" y="509"/>
                    <a:pt x="1215" y="414"/>
                    <a:pt x="1370" y="283"/>
                  </a:cubicBezTo>
                  <a:cubicBezTo>
                    <a:pt x="1429" y="212"/>
                    <a:pt x="1429" y="105"/>
                    <a:pt x="1370" y="45"/>
                  </a:cubicBezTo>
                  <a:cubicBezTo>
                    <a:pt x="1340" y="15"/>
                    <a:pt x="1298" y="0"/>
                    <a:pt x="1255" y="0"/>
                  </a:cubicBezTo>
                  <a:cubicBezTo>
                    <a:pt x="1212" y="0"/>
                    <a:pt x="1167" y="15"/>
                    <a:pt x="1132" y="45"/>
                  </a:cubicBezTo>
                  <a:cubicBezTo>
                    <a:pt x="1072" y="105"/>
                    <a:pt x="917" y="176"/>
                    <a:pt x="715" y="176"/>
                  </a:cubicBezTo>
                  <a:cubicBezTo>
                    <a:pt x="501" y="176"/>
                    <a:pt x="358" y="105"/>
                    <a:pt x="298" y="45"/>
                  </a:cubicBezTo>
                  <a:cubicBezTo>
                    <a:pt x="268" y="15"/>
                    <a:pt x="227" y="0"/>
                    <a:pt x="1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182;p54">
              <a:extLst>
                <a:ext uri="{FF2B5EF4-FFF2-40B4-BE49-F238E27FC236}">
                  <a16:creationId xmlns:a16="http://schemas.microsoft.com/office/drawing/2014/main" id="{54AB58B4-3B28-51B1-1F9C-3190D1E6730E}"/>
                </a:ext>
              </a:extLst>
            </p:cNvPr>
            <p:cNvSpPr/>
            <p:nvPr/>
          </p:nvSpPr>
          <p:spPr>
            <a:xfrm>
              <a:off x="7144274" y="1500214"/>
              <a:ext cx="282174" cy="355735"/>
            </a:xfrm>
            <a:custGeom>
              <a:avLst/>
              <a:gdLst/>
              <a:ahLst/>
              <a:cxnLst/>
              <a:rect l="l" t="t" r="r" b="b"/>
              <a:pathLst>
                <a:path w="8907" h="11229" extrusionOk="0">
                  <a:moveTo>
                    <a:pt x="7299" y="334"/>
                  </a:moveTo>
                  <a:cubicBezTo>
                    <a:pt x="7228" y="1048"/>
                    <a:pt x="6597" y="1608"/>
                    <a:pt x="5871" y="1608"/>
                  </a:cubicBezTo>
                  <a:lnTo>
                    <a:pt x="2656" y="1608"/>
                  </a:lnTo>
                  <a:cubicBezTo>
                    <a:pt x="2561" y="1608"/>
                    <a:pt x="2489" y="1679"/>
                    <a:pt x="2489" y="1775"/>
                  </a:cubicBezTo>
                  <a:cubicBezTo>
                    <a:pt x="2489" y="1858"/>
                    <a:pt x="2561" y="1941"/>
                    <a:pt x="2656" y="1941"/>
                  </a:cubicBezTo>
                  <a:lnTo>
                    <a:pt x="5871" y="1941"/>
                  </a:lnTo>
                  <a:cubicBezTo>
                    <a:pt x="6192" y="1941"/>
                    <a:pt x="6514" y="1846"/>
                    <a:pt x="6776" y="1679"/>
                  </a:cubicBezTo>
                  <a:lnTo>
                    <a:pt x="6776" y="3560"/>
                  </a:lnTo>
                  <a:cubicBezTo>
                    <a:pt x="6776" y="3644"/>
                    <a:pt x="6847" y="3727"/>
                    <a:pt x="6942" y="3727"/>
                  </a:cubicBezTo>
                  <a:lnTo>
                    <a:pt x="7026" y="3727"/>
                  </a:lnTo>
                  <a:cubicBezTo>
                    <a:pt x="7109" y="3727"/>
                    <a:pt x="7180" y="3751"/>
                    <a:pt x="7240" y="3810"/>
                  </a:cubicBezTo>
                  <a:cubicBezTo>
                    <a:pt x="7299" y="3870"/>
                    <a:pt x="7311" y="3941"/>
                    <a:pt x="7311" y="4037"/>
                  </a:cubicBezTo>
                  <a:cubicBezTo>
                    <a:pt x="7299" y="4180"/>
                    <a:pt x="7168" y="4287"/>
                    <a:pt x="7002" y="4287"/>
                  </a:cubicBezTo>
                  <a:lnTo>
                    <a:pt x="6930" y="4287"/>
                  </a:lnTo>
                  <a:lnTo>
                    <a:pt x="6930" y="4275"/>
                  </a:lnTo>
                  <a:cubicBezTo>
                    <a:pt x="6930" y="4180"/>
                    <a:pt x="6847" y="4108"/>
                    <a:pt x="6764" y="4108"/>
                  </a:cubicBezTo>
                  <a:cubicBezTo>
                    <a:pt x="6668" y="4108"/>
                    <a:pt x="6597" y="4180"/>
                    <a:pt x="6597" y="4275"/>
                  </a:cubicBezTo>
                  <a:cubicBezTo>
                    <a:pt x="6597" y="5465"/>
                    <a:pt x="5633" y="6430"/>
                    <a:pt x="4442" y="6430"/>
                  </a:cubicBezTo>
                  <a:cubicBezTo>
                    <a:pt x="3251" y="6430"/>
                    <a:pt x="2287" y="5465"/>
                    <a:pt x="2287" y="4275"/>
                  </a:cubicBezTo>
                  <a:cubicBezTo>
                    <a:pt x="2287" y="4180"/>
                    <a:pt x="2204" y="4108"/>
                    <a:pt x="2120" y="4108"/>
                  </a:cubicBezTo>
                  <a:cubicBezTo>
                    <a:pt x="2025" y="4108"/>
                    <a:pt x="1954" y="4180"/>
                    <a:pt x="1954" y="4275"/>
                  </a:cubicBezTo>
                  <a:lnTo>
                    <a:pt x="1954" y="4287"/>
                  </a:lnTo>
                  <a:lnTo>
                    <a:pt x="1846" y="4287"/>
                  </a:lnTo>
                  <a:cubicBezTo>
                    <a:pt x="1775" y="4287"/>
                    <a:pt x="1704" y="4263"/>
                    <a:pt x="1644" y="4203"/>
                  </a:cubicBezTo>
                  <a:cubicBezTo>
                    <a:pt x="1584" y="4144"/>
                    <a:pt x="1573" y="4061"/>
                    <a:pt x="1573" y="3977"/>
                  </a:cubicBezTo>
                  <a:cubicBezTo>
                    <a:pt x="1584" y="3822"/>
                    <a:pt x="1715" y="3727"/>
                    <a:pt x="1882" y="3727"/>
                  </a:cubicBezTo>
                  <a:lnTo>
                    <a:pt x="1942" y="3727"/>
                  </a:lnTo>
                  <a:cubicBezTo>
                    <a:pt x="2025" y="3727"/>
                    <a:pt x="2108" y="3644"/>
                    <a:pt x="2108" y="3560"/>
                  </a:cubicBezTo>
                  <a:lnTo>
                    <a:pt x="2108" y="1775"/>
                  </a:lnTo>
                  <a:cubicBezTo>
                    <a:pt x="2108" y="989"/>
                    <a:pt x="2739" y="334"/>
                    <a:pt x="3549" y="334"/>
                  </a:cubicBezTo>
                  <a:close/>
                  <a:moveTo>
                    <a:pt x="3025" y="6763"/>
                  </a:moveTo>
                  <a:lnTo>
                    <a:pt x="3025" y="7085"/>
                  </a:lnTo>
                  <a:cubicBezTo>
                    <a:pt x="3025" y="7239"/>
                    <a:pt x="2918" y="7382"/>
                    <a:pt x="2787" y="7430"/>
                  </a:cubicBezTo>
                  <a:lnTo>
                    <a:pt x="2406" y="7180"/>
                  </a:lnTo>
                  <a:cubicBezTo>
                    <a:pt x="2299" y="7097"/>
                    <a:pt x="2287" y="7001"/>
                    <a:pt x="2311" y="6918"/>
                  </a:cubicBezTo>
                  <a:cubicBezTo>
                    <a:pt x="2346" y="6847"/>
                    <a:pt x="2406" y="6763"/>
                    <a:pt x="2537" y="6763"/>
                  </a:cubicBezTo>
                  <a:close/>
                  <a:moveTo>
                    <a:pt x="6359" y="6763"/>
                  </a:moveTo>
                  <a:cubicBezTo>
                    <a:pt x="6478" y="6763"/>
                    <a:pt x="6549" y="6847"/>
                    <a:pt x="6585" y="6918"/>
                  </a:cubicBezTo>
                  <a:cubicBezTo>
                    <a:pt x="6609" y="7001"/>
                    <a:pt x="6597" y="7120"/>
                    <a:pt x="6490" y="7180"/>
                  </a:cubicBezTo>
                  <a:lnTo>
                    <a:pt x="6109" y="7430"/>
                  </a:lnTo>
                  <a:cubicBezTo>
                    <a:pt x="5954" y="7382"/>
                    <a:pt x="5859" y="7239"/>
                    <a:pt x="5859" y="7085"/>
                  </a:cubicBezTo>
                  <a:lnTo>
                    <a:pt x="5859" y="6763"/>
                  </a:lnTo>
                  <a:close/>
                  <a:moveTo>
                    <a:pt x="6371" y="6216"/>
                  </a:moveTo>
                  <a:cubicBezTo>
                    <a:pt x="6883" y="6216"/>
                    <a:pt x="7276" y="6620"/>
                    <a:pt x="7276" y="7132"/>
                  </a:cubicBezTo>
                  <a:cubicBezTo>
                    <a:pt x="7311" y="8156"/>
                    <a:pt x="6514" y="9025"/>
                    <a:pt x="5502" y="9097"/>
                  </a:cubicBezTo>
                  <a:lnTo>
                    <a:pt x="5502" y="8918"/>
                  </a:lnTo>
                  <a:cubicBezTo>
                    <a:pt x="5502" y="8823"/>
                    <a:pt x="5418" y="8752"/>
                    <a:pt x="5335" y="8752"/>
                  </a:cubicBezTo>
                  <a:cubicBezTo>
                    <a:pt x="5240" y="8752"/>
                    <a:pt x="5168" y="8823"/>
                    <a:pt x="5168" y="8918"/>
                  </a:cubicBezTo>
                  <a:lnTo>
                    <a:pt x="5168" y="9109"/>
                  </a:lnTo>
                  <a:lnTo>
                    <a:pt x="3716" y="9109"/>
                  </a:lnTo>
                  <a:lnTo>
                    <a:pt x="3716" y="8918"/>
                  </a:lnTo>
                  <a:cubicBezTo>
                    <a:pt x="3716" y="8823"/>
                    <a:pt x="3632" y="8752"/>
                    <a:pt x="3549" y="8752"/>
                  </a:cubicBezTo>
                  <a:cubicBezTo>
                    <a:pt x="3454" y="8752"/>
                    <a:pt x="3382" y="8823"/>
                    <a:pt x="3382" y="8918"/>
                  </a:cubicBezTo>
                  <a:lnTo>
                    <a:pt x="3382" y="9097"/>
                  </a:lnTo>
                  <a:cubicBezTo>
                    <a:pt x="2370" y="9002"/>
                    <a:pt x="1573" y="8156"/>
                    <a:pt x="1573" y="7132"/>
                  </a:cubicBezTo>
                  <a:cubicBezTo>
                    <a:pt x="1573" y="6620"/>
                    <a:pt x="1965" y="6227"/>
                    <a:pt x="2477" y="6227"/>
                  </a:cubicBezTo>
                  <a:lnTo>
                    <a:pt x="2906" y="6227"/>
                  </a:lnTo>
                  <a:cubicBezTo>
                    <a:pt x="2954" y="6251"/>
                    <a:pt x="3001" y="6287"/>
                    <a:pt x="3025" y="6311"/>
                  </a:cubicBezTo>
                  <a:lnTo>
                    <a:pt x="3025" y="6430"/>
                  </a:lnTo>
                  <a:lnTo>
                    <a:pt x="2525" y="6430"/>
                  </a:lnTo>
                  <a:cubicBezTo>
                    <a:pt x="2263" y="6430"/>
                    <a:pt x="2061" y="6585"/>
                    <a:pt x="1989" y="6835"/>
                  </a:cubicBezTo>
                  <a:cubicBezTo>
                    <a:pt x="1906" y="7085"/>
                    <a:pt x="2001" y="7323"/>
                    <a:pt x="2204" y="7454"/>
                  </a:cubicBezTo>
                  <a:lnTo>
                    <a:pt x="4037" y="8680"/>
                  </a:lnTo>
                  <a:cubicBezTo>
                    <a:pt x="4156" y="8752"/>
                    <a:pt x="4287" y="8799"/>
                    <a:pt x="4430" y="8799"/>
                  </a:cubicBezTo>
                  <a:cubicBezTo>
                    <a:pt x="4561" y="8799"/>
                    <a:pt x="4692" y="8752"/>
                    <a:pt x="4811" y="8680"/>
                  </a:cubicBezTo>
                  <a:lnTo>
                    <a:pt x="5228" y="8394"/>
                  </a:lnTo>
                  <a:cubicBezTo>
                    <a:pt x="5299" y="8347"/>
                    <a:pt x="5323" y="8252"/>
                    <a:pt x="5275" y="8168"/>
                  </a:cubicBezTo>
                  <a:cubicBezTo>
                    <a:pt x="5247" y="8125"/>
                    <a:pt x="5197" y="8104"/>
                    <a:pt x="5146" y="8104"/>
                  </a:cubicBezTo>
                  <a:cubicBezTo>
                    <a:pt x="5112" y="8104"/>
                    <a:pt x="5078" y="8113"/>
                    <a:pt x="5049" y="8132"/>
                  </a:cubicBezTo>
                  <a:lnTo>
                    <a:pt x="4632" y="8406"/>
                  </a:lnTo>
                  <a:cubicBezTo>
                    <a:pt x="4573" y="8454"/>
                    <a:pt x="4501" y="8478"/>
                    <a:pt x="4429" y="8478"/>
                  </a:cubicBezTo>
                  <a:cubicBezTo>
                    <a:pt x="4356" y="8478"/>
                    <a:pt x="4281" y="8454"/>
                    <a:pt x="4216" y="8406"/>
                  </a:cubicBezTo>
                  <a:lnTo>
                    <a:pt x="3073" y="7656"/>
                  </a:lnTo>
                  <a:cubicBezTo>
                    <a:pt x="3239" y="7513"/>
                    <a:pt x="3335" y="7323"/>
                    <a:pt x="3335" y="7097"/>
                  </a:cubicBezTo>
                  <a:lnTo>
                    <a:pt x="3335" y="6525"/>
                  </a:lnTo>
                  <a:cubicBezTo>
                    <a:pt x="3668" y="6680"/>
                    <a:pt x="4037" y="6775"/>
                    <a:pt x="4430" y="6775"/>
                  </a:cubicBezTo>
                  <a:cubicBezTo>
                    <a:pt x="4811" y="6775"/>
                    <a:pt x="5180" y="6680"/>
                    <a:pt x="5514" y="6525"/>
                  </a:cubicBezTo>
                  <a:lnTo>
                    <a:pt x="5514" y="7097"/>
                  </a:lnTo>
                  <a:cubicBezTo>
                    <a:pt x="5514" y="7323"/>
                    <a:pt x="5621" y="7513"/>
                    <a:pt x="5775" y="7656"/>
                  </a:cubicBezTo>
                  <a:lnTo>
                    <a:pt x="5668" y="7728"/>
                  </a:lnTo>
                  <a:cubicBezTo>
                    <a:pt x="5597" y="7775"/>
                    <a:pt x="5585" y="7871"/>
                    <a:pt x="5633" y="7954"/>
                  </a:cubicBezTo>
                  <a:cubicBezTo>
                    <a:pt x="5656" y="7990"/>
                    <a:pt x="5716" y="8025"/>
                    <a:pt x="5764" y="8025"/>
                  </a:cubicBezTo>
                  <a:cubicBezTo>
                    <a:pt x="5799" y="8025"/>
                    <a:pt x="5823" y="8001"/>
                    <a:pt x="5847" y="7990"/>
                  </a:cubicBezTo>
                  <a:lnTo>
                    <a:pt x="6645" y="7454"/>
                  </a:lnTo>
                  <a:cubicBezTo>
                    <a:pt x="6847" y="7323"/>
                    <a:pt x="6942" y="7073"/>
                    <a:pt x="6859" y="6835"/>
                  </a:cubicBezTo>
                  <a:cubicBezTo>
                    <a:pt x="6787" y="6597"/>
                    <a:pt x="6585" y="6430"/>
                    <a:pt x="6323" y="6430"/>
                  </a:cubicBezTo>
                  <a:lnTo>
                    <a:pt x="5823" y="6430"/>
                  </a:lnTo>
                  <a:lnTo>
                    <a:pt x="5823" y="6311"/>
                  </a:lnTo>
                  <a:cubicBezTo>
                    <a:pt x="5871" y="6287"/>
                    <a:pt x="5906" y="6251"/>
                    <a:pt x="5942" y="6216"/>
                  </a:cubicBezTo>
                  <a:close/>
                  <a:moveTo>
                    <a:pt x="3561" y="0"/>
                  </a:moveTo>
                  <a:cubicBezTo>
                    <a:pt x="2585" y="0"/>
                    <a:pt x="1787" y="786"/>
                    <a:pt x="1787" y="1775"/>
                  </a:cubicBezTo>
                  <a:lnTo>
                    <a:pt x="1787" y="3394"/>
                  </a:lnTo>
                  <a:cubicBezTo>
                    <a:pt x="1513" y="3441"/>
                    <a:pt x="1287" y="3668"/>
                    <a:pt x="1251" y="3930"/>
                  </a:cubicBezTo>
                  <a:cubicBezTo>
                    <a:pt x="1239" y="4108"/>
                    <a:pt x="1299" y="4275"/>
                    <a:pt x="1406" y="4406"/>
                  </a:cubicBezTo>
                  <a:cubicBezTo>
                    <a:pt x="1525" y="4537"/>
                    <a:pt x="1692" y="4608"/>
                    <a:pt x="1846" y="4608"/>
                  </a:cubicBezTo>
                  <a:lnTo>
                    <a:pt x="1989" y="4608"/>
                  </a:lnTo>
                  <a:cubicBezTo>
                    <a:pt x="2061" y="5108"/>
                    <a:pt x="2251" y="5537"/>
                    <a:pt x="2561" y="5894"/>
                  </a:cubicBezTo>
                  <a:lnTo>
                    <a:pt x="2489" y="5894"/>
                  </a:lnTo>
                  <a:cubicBezTo>
                    <a:pt x="1811" y="5894"/>
                    <a:pt x="1251" y="6442"/>
                    <a:pt x="1251" y="7132"/>
                  </a:cubicBezTo>
                  <a:cubicBezTo>
                    <a:pt x="1251" y="7382"/>
                    <a:pt x="1299" y="7620"/>
                    <a:pt x="1370" y="7859"/>
                  </a:cubicBezTo>
                  <a:lnTo>
                    <a:pt x="894" y="7990"/>
                  </a:lnTo>
                  <a:cubicBezTo>
                    <a:pt x="382" y="8144"/>
                    <a:pt x="1" y="8633"/>
                    <a:pt x="1" y="9180"/>
                  </a:cubicBezTo>
                  <a:lnTo>
                    <a:pt x="1" y="11061"/>
                  </a:lnTo>
                  <a:cubicBezTo>
                    <a:pt x="1" y="11145"/>
                    <a:pt x="84" y="11228"/>
                    <a:pt x="168" y="11228"/>
                  </a:cubicBezTo>
                  <a:cubicBezTo>
                    <a:pt x="263" y="11228"/>
                    <a:pt x="334" y="11145"/>
                    <a:pt x="334" y="11061"/>
                  </a:cubicBezTo>
                  <a:lnTo>
                    <a:pt x="334" y="9180"/>
                  </a:lnTo>
                  <a:cubicBezTo>
                    <a:pt x="334" y="8775"/>
                    <a:pt x="596" y="8418"/>
                    <a:pt x="989" y="8323"/>
                  </a:cubicBezTo>
                  <a:lnTo>
                    <a:pt x="1489" y="8168"/>
                  </a:lnTo>
                  <a:cubicBezTo>
                    <a:pt x="1846" y="8883"/>
                    <a:pt x="2561" y="9371"/>
                    <a:pt x="3394" y="9430"/>
                  </a:cubicBezTo>
                  <a:lnTo>
                    <a:pt x="3394" y="11061"/>
                  </a:lnTo>
                  <a:cubicBezTo>
                    <a:pt x="3394" y="11145"/>
                    <a:pt x="3478" y="11216"/>
                    <a:pt x="3561" y="11216"/>
                  </a:cubicBezTo>
                  <a:cubicBezTo>
                    <a:pt x="3656" y="11216"/>
                    <a:pt x="3728" y="11145"/>
                    <a:pt x="3728" y="11061"/>
                  </a:cubicBezTo>
                  <a:lnTo>
                    <a:pt x="3728" y="9430"/>
                  </a:lnTo>
                  <a:lnTo>
                    <a:pt x="5180" y="9430"/>
                  </a:lnTo>
                  <a:lnTo>
                    <a:pt x="5180" y="11061"/>
                  </a:lnTo>
                  <a:cubicBezTo>
                    <a:pt x="5180" y="11145"/>
                    <a:pt x="5263" y="11216"/>
                    <a:pt x="5347" y="11216"/>
                  </a:cubicBezTo>
                  <a:cubicBezTo>
                    <a:pt x="5430" y="11216"/>
                    <a:pt x="5514" y="11145"/>
                    <a:pt x="5514" y="11061"/>
                  </a:cubicBezTo>
                  <a:lnTo>
                    <a:pt x="5514" y="9430"/>
                  </a:lnTo>
                  <a:cubicBezTo>
                    <a:pt x="6347" y="9371"/>
                    <a:pt x="7061" y="8871"/>
                    <a:pt x="7419" y="8168"/>
                  </a:cubicBezTo>
                  <a:lnTo>
                    <a:pt x="7919" y="8323"/>
                  </a:lnTo>
                  <a:cubicBezTo>
                    <a:pt x="8311" y="8442"/>
                    <a:pt x="8573" y="8799"/>
                    <a:pt x="8573" y="9180"/>
                  </a:cubicBezTo>
                  <a:lnTo>
                    <a:pt x="8573" y="11061"/>
                  </a:lnTo>
                  <a:cubicBezTo>
                    <a:pt x="8573" y="11145"/>
                    <a:pt x="8657" y="11228"/>
                    <a:pt x="8740" y="11228"/>
                  </a:cubicBezTo>
                  <a:cubicBezTo>
                    <a:pt x="8823" y="11228"/>
                    <a:pt x="8907" y="11145"/>
                    <a:pt x="8907" y="11061"/>
                  </a:cubicBezTo>
                  <a:lnTo>
                    <a:pt x="8907" y="9180"/>
                  </a:lnTo>
                  <a:cubicBezTo>
                    <a:pt x="8895" y="8633"/>
                    <a:pt x="8514" y="8144"/>
                    <a:pt x="8002" y="7990"/>
                  </a:cubicBezTo>
                  <a:lnTo>
                    <a:pt x="7526" y="7859"/>
                  </a:lnTo>
                  <a:cubicBezTo>
                    <a:pt x="7597" y="7632"/>
                    <a:pt x="7645" y="7382"/>
                    <a:pt x="7645" y="7132"/>
                  </a:cubicBezTo>
                  <a:cubicBezTo>
                    <a:pt x="7645" y="6442"/>
                    <a:pt x="7085" y="5894"/>
                    <a:pt x="6406" y="5894"/>
                  </a:cubicBezTo>
                  <a:lnTo>
                    <a:pt x="6311" y="5894"/>
                  </a:lnTo>
                  <a:cubicBezTo>
                    <a:pt x="6609" y="5537"/>
                    <a:pt x="6823" y="5108"/>
                    <a:pt x="6895" y="4620"/>
                  </a:cubicBezTo>
                  <a:lnTo>
                    <a:pt x="7002" y="4620"/>
                  </a:lnTo>
                  <a:cubicBezTo>
                    <a:pt x="7323" y="4620"/>
                    <a:pt x="7597" y="4382"/>
                    <a:pt x="7645" y="4061"/>
                  </a:cubicBezTo>
                  <a:cubicBezTo>
                    <a:pt x="7657" y="3882"/>
                    <a:pt x="7597" y="3727"/>
                    <a:pt x="7490" y="3584"/>
                  </a:cubicBezTo>
                  <a:cubicBezTo>
                    <a:pt x="7383" y="3489"/>
                    <a:pt x="7252" y="3406"/>
                    <a:pt x="7121" y="3394"/>
                  </a:cubicBezTo>
                  <a:lnTo>
                    <a:pt x="7121" y="1429"/>
                  </a:lnTo>
                  <a:cubicBezTo>
                    <a:pt x="7442" y="1108"/>
                    <a:pt x="7657" y="655"/>
                    <a:pt x="7657" y="167"/>
                  </a:cubicBezTo>
                  <a:cubicBezTo>
                    <a:pt x="7657" y="72"/>
                    <a:pt x="7585" y="0"/>
                    <a:pt x="74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183;p54">
              <a:extLst>
                <a:ext uri="{FF2B5EF4-FFF2-40B4-BE49-F238E27FC236}">
                  <a16:creationId xmlns:a16="http://schemas.microsoft.com/office/drawing/2014/main" id="{B9B4A1BE-D718-434C-CAE5-2D2FCD07638E}"/>
                </a:ext>
              </a:extLst>
            </p:cNvPr>
            <p:cNvSpPr/>
            <p:nvPr/>
          </p:nvSpPr>
          <p:spPr>
            <a:xfrm>
              <a:off x="7239726" y="1594081"/>
              <a:ext cx="22651" cy="12165"/>
            </a:xfrm>
            <a:custGeom>
              <a:avLst/>
              <a:gdLst/>
              <a:ahLst/>
              <a:cxnLst/>
              <a:rect l="l" t="t" r="r" b="b"/>
              <a:pathLst>
                <a:path w="715" h="384" extrusionOk="0">
                  <a:moveTo>
                    <a:pt x="524" y="1"/>
                  </a:moveTo>
                  <a:cubicBezTo>
                    <a:pt x="517" y="1"/>
                    <a:pt x="508" y="1"/>
                    <a:pt x="500" y="2"/>
                  </a:cubicBezTo>
                  <a:lnTo>
                    <a:pt x="143" y="62"/>
                  </a:lnTo>
                  <a:cubicBezTo>
                    <a:pt x="60" y="74"/>
                    <a:pt x="0" y="169"/>
                    <a:pt x="12" y="252"/>
                  </a:cubicBezTo>
                  <a:cubicBezTo>
                    <a:pt x="24" y="324"/>
                    <a:pt x="95" y="383"/>
                    <a:pt x="179" y="383"/>
                  </a:cubicBezTo>
                  <a:lnTo>
                    <a:pt x="203" y="383"/>
                  </a:lnTo>
                  <a:lnTo>
                    <a:pt x="560" y="324"/>
                  </a:lnTo>
                  <a:cubicBezTo>
                    <a:pt x="655" y="312"/>
                    <a:pt x="715" y="228"/>
                    <a:pt x="703" y="133"/>
                  </a:cubicBezTo>
                  <a:cubicBezTo>
                    <a:pt x="681" y="57"/>
                    <a:pt x="609" y="1"/>
                    <a:pt x="5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184;p54">
              <a:extLst>
                <a:ext uri="{FF2B5EF4-FFF2-40B4-BE49-F238E27FC236}">
                  <a16:creationId xmlns:a16="http://schemas.microsoft.com/office/drawing/2014/main" id="{1E4E041D-792D-163A-8BBB-7CC7E6A1FA08}"/>
                </a:ext>
              </a:extLst>
            </p:cNvPr>
            <p:cNvSpPr/>
            <p:nvPr/>
          </p:nvSpPr>
          <p:spPr>
            <a:xfrm>
              <a:off x="7307616" y="1594462"/>
              <a:ext cx="22651" cy="12514"/>
            </a:xfrm>
            <a:custGeom>
              <a:avLst/>
              <a:gdLst/>
              <a:ahLst/>
              <a:cxnLst/>
              <a:rect l="l" t="t" r="r" b="b"/>
              <a:pathLst>
                <a:path w="715" h="395" extrusionOk="0">
                  <a:moveTo>
                    <a:pt x="181" y="1"/>
                  </a:moveTo>
                  <a:cubicBezTo>
                    <a:pt x="104" y="1"/>
                    <a:pt x="23" y="57"/>
                    <a:pt x="12" y="133"/>
                  </a:cubicBezTo>
                  <a:cubicBezTo>
                    <a:pt x="0" y="228"/>
                    <a:pt x="60" y="312"/>
                    <a:pt x="143" y="335"/>
                  </a:cubicBezTo>
                  <a:lnTo>
                    <a:pt x="500" y="395"/>
                  </a:lnTo>
                  <a:lnTo>
                    <a:pt x="536" y="395"/>
                  </a:lnTo>
                  <a:cubicBezTo>
                    <a:pt x="608" y="395"/>
                    <a:pt x="679" y="335"/>
                    <a:pt x="703" y="252"/>
                  </a:cubicBezTo>
                  <a:cubicBezTo>
                    <a:pt x="715" y="169"/>
                    <a:pt x="655" y="73"/>
                    <a:pt x="560" y="62"/>
                  </a:cubicBezTo>
                  <a:lnTo>
                    <a:pt x="203" y="2"/>
                  </a:lnTo>
                  <a:cubicBezTo>
                    <a:pt x="196" y="1"/>
                    <a:pt x="188" y="1"/>
                    <a:pt x="1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" name="Google Shape;1190;p55"/>
          <p:cNvSpPr txBox="1">
            <a:spLocks noGrp="1"/>
          </p:cNvSpPr>
          <p:nvPr>
            <p:ph type="title"/>
          </p:nvPr>
        </p:nvSpPr>
        <p:spPr>
          <a:xfrm>
            <a:off x="1282179" y="1727850"/>
            <a:ext cx="2587200" cy="7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 Solutions Website</a:t>
            </a:r>
            <a:endParaRPr dirty="0"/>
          </a:p>
        </p:txBody>
      </p:sp>
      <p:grpSp>
        <p:nvGrpSpPr>
          <p:cNvPr id="1191" name="Google Shape;1191;p55"/>
          <p:cNvGrpSpPr/>
          <p:nvPr/>
        </p:nvGrpSpPr>
        <p:grpSpPr>
          <a:xfrm>
            <a:off x="4623079" y="1281896"/>
            <a:ext cx="3238742" cy="2579707"/>
            <a:chOff x="4924125" y="1219450"/>
            <a:chExt cx="3506650" cy="2793100"/>
          </a:xfrm>
        </p:grpSpPr>
        <p:sp>
          <p:nvSpPr>
            <p:cNvPr id="1192" name="Google Shape;1192;p55"/>
            <p:cNvSpPr/>
            <p:nvPr/>
          </p:nvSpPr>
          <p:spPr>
            <a:xfrm>
              <a:off x="6230550" y="3482450"/>
              <a:ext cx="897075" cy="367000"/>
            </a:xfrm>
            <a:custGeom>
              <a:avLst/>
              <a:gdLst/>
              <a:ahLst/>
              <a:cxnLst/>
              <a:rect l="l" t="t" r="r" b="b"/>
              <a:pathLst>
                <a:path w="35883" h="14680" extrusionOk="0">
                  <a:moveTo>
                    <a:pt x="0" y="1"/>
                  </a:moveTo>
                  <a:lnTo>
                    <a:pt x="0" y="14680"/>
                  </a:lnTo>
                  <a:lnTo>
                    <a:pt x="35882" y="14680"/>
                  </a:lnTo>
                  <a:lnTo>
                    <a:pt x="358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55"/>
            <p:cNvSpPr/>
            <p:nvPr/>
          </p:nvSpPr>
          <p:spPr>
            <a:xfrm>
              <a:off x="4924125" y="1219450"/>
              <a:ext cx="3506650" cy="1909625"/>
            </a:xfrm>
            <a:custGeom>
              <a:avLst/>
              <a:gdLst/>
              <a:ahLst/>
              <a:cxnLst/>
              <a:rect l="l" t="t" r="r" b="b"/>
              <a:pathLst>
                <a:path w="140266" h="75027" extrusionOk="0">
                  <a:moveTo>
                    <a:pt x="3327" y="1"/>
                  </a:moveTo>
                  <a:cubicBezTo>
                    <a:pt x="1370" y="1"/>
                    <a:pt x="0" y="555"/>
                    <a:pt x="0" y="2610"/>
                  </a:cubicBezTo>
                  <a:lnTo>
                    <a:pt x="0" y="75026"/>
                  </a:lnTo>
                  <a:lnTo>
                    <a:pt x="140266" y="75026"/>
                  </a:lnTo>
                  <a:lnTo>
                    <a:pt x="140266" y="2610"/>
                  </a:lnTo>
                  <a:cubicBezTo>
                    <a:pt x="140266" y="555"/>
                    <a:pt x="139026" y="1"/>
                    <a:pt x="1370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55"/>
            <p:cNvSpPr/>
            <p:nvPr/>
          </p:nvSpPr>
          <p:spPr>
            <a:xfrm>
              <a:off x="4924125" y="3095100"/>
              <a:ext cx="3506650" cy="407775"/>
            </a:xfrm>
            <a:custGeom>
              <a:avLst/>
              <a:gdLst/>
              <a:ahLst/>
              <a:cxnLst/>
              <a:rect l="l" t="t" r="r" b="b"/>
              <a:pathLst>
                <a:path w="140266" h="16311" extrusionOk="0">
                  <a:moveTo>
                    <a:pt x="0" y="0"/>
                  </a:moveTo>
                  <a:lnTo>
                    <a:pt x="0" y="12233"/>
                  </a:lnTo>
                  <a:cubicBezTo>
                    <a:pt x="0" y="14190"/>
                    <a:pt x="1370" y="16310"/>
                    <a:pt x="3327" y="16310"/>
                  </a:cubicBezTo>
                  <a:lnTo>
                    <a:pt x="137069" y="16310"/>
                  </a:lnTo>
                  <a:cubicBezTo>
                    <a:pt x="139026" y="16310"/>
                    <a:pt x="140266" y="14190"/>
                    <a:pt x="140266" y="12233"/>
                  </a:cubicBezTo>
                  <a:lnTo>
                    <a:pt x="1402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55"/>
            <p:cNvSpPr/>
            <p:nvPr/>
          </p:nvSpPr>
          <p:spPr>
            <a:xfrm>
              <a:off x="5945125" y="3849425"/>
              <a:ext cx="1467925" cy="163125"/>
            </a:xfrm>
            <a:custGeom>
              <a:avLst/>
              <a:gdLst/>
              <a:ahLst/>
              <a:cxnLst/>
              <a:rect l="l" t="t" r="r" b="b"/>
              <a:pathLst>
                <a:path w="58717" h="6525" extrusionOk="0">
                  <a:moveTo>
                    <a:pt x="3262" y="1"/>
                  </a:moveTo>
                  <a:cubicBezTo>
                    <a:pt x="1468" y="1"/>
                    <a:pt x="0" y="1469"/>
                    <a:pt x="0" y="3263"/>
                  </a:cubicBezTo>
                  <a:cubicBezTo>
                    <a:pt x="0" y="5057"/>
                    <a:pt x="1468" y="6525"/>
                    <a:pt x="3262" y="6525"/>
                  </a:cubicBezTo>
                  <a:lnTo>
                    <a:pt x="55454" y="6525"/>
                  </a:lnTo>
                  <a:cubicBezTo>
                    <a:pt x="57248" y="6525"/>
                    <a:pt x="58716" y="5057"/>
                    <a:pt x="58716" y="3263"/>
                  </a:cubicBezTo>
                  <a:cubicBezTo>
                    <a:pt x="58716" y="1469"/>
                    <a:pt x="57248" y="1"/>
                    <a:pt x="554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55"/>
            <p:cNvSpPr/>
            <p:nvPr/>
          </p:nvSpPr>
          <p:spPr>
            <a:xfrm>
              <a:off x="6597525" y="3197025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3262" y="1"/>
                  </a:moveTo>
                  <a:cubicBezTo>
                    <a:pt x="1468" y="1"/>
                    <a:pt x="0" y="1469"/>
                    <a:pt x="0" y="3263"/>
                  </a:cubicBezTo>
                  <a:cubicBezTo>
                    <a:pt x="0" y="5057"/>
                    <a:pt x="1468" y="6525"/>
                    <a:pt x="3262" y="6525"/>
                  </a:cubicBezTo>
                  <a:cubicBezTo>
                    <a:pt x="5056" y="6525"/>
                    <a:pt x="6524" y="5057"/>
                    <a:pt x="6524" y="3263"/>
                  </a:cubicBezTo>
                  <a:cubicBezTo>
                    <a:pt x="6524" y="1469"/>
                    <a:pt x="5056" y="1"/>
                    <a:pt x="32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4A4AFAB-AA17-8AA1-1FDF-8DBE757A66D8}"/>
              </a:ext>
            </a:extLst>
          </p:cNvPr>
          <p:cNvSpPr txBox="1"/>
          <p:nvPr/>
        </p:nvSpPr>
        <p:spPr>
          <a:xfrm>
            <a:off x="4572000" y="4181677"/>
            <a:ext cx="1577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Let’s have a look.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45057B-D76B-AA62-366E-674A311AA4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6799" y="1367243"/>
            <a:ext cx="2851301" cy="161562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p56"/>
          <p:cNvSpPr txBox="1">
            <a:spLocks noGrp="1"/>
          </p:cNvSpPr>
          <p:nvPr>
            <p:ph type="ctrTitle"/>
          </p:nvPr>
        </p:nvSpPr>
        <p:spPr>
          <a:xfrm>
            <a:off x="2528850" y="686688"/>
            <a:ext cx="4086300" cy="103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</a:t>
            </a:r>
            <a:endParaRPr dirty="0"/>
          </a:p>
        </p:txBody>
      </p:sp>
      <p:sp>
        <p:nvSpPr>
          <p:cNvPr id="1204" name="Google Shape;1204;p56"/>
          <p:cNvSpPr txBox="1">
            <a:spLocks noGrp="1"/>
          </p:cNvSpPr>
          <p:nvPr>
            <p:ph type="ctrTitle"/>
          </p:nvPr>
        </p:nvSpPr>
        <p:spPr>
          <a:xfrm rot="-1157" flipH="1">
            <a:off x="785214" y="1222617"/>
            <a:ext cx="891600" cy="703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i="1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Team Skill-Up</a:t>
            </a:r>
            <a:endParaRPr sz="1600" dirty="0">
              <a:solidFill>
                <a:schemeClr val="lt1"/>
              </a:solidFill>
              <a:latin typeface="Anek Telugu ExtraBold"/>
              <a:ea typeface="Anek Telugu ExtraBold"/>
              <a:cs typeface="Anek Telugu ExtraBold"/>
              <a:sym typeface="Anek Telugu Extra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cruitment Solutions Company Profile by Slidesgo">
  <a:themeElements>
    <a:clrScheme name="Simple Light">
      <a:dk1>
        <a:srgbClr val="070709"/>
      </a:dk1>
      <a:lt1>
        <a:srgbClr val="014C73"/>
      </a:lt1>
      <a:dk2>
        <a:srgbClr val="9CD9DE"/>
      </a:dk2>
      <a:lt2>
        <a:srgbClr val="D2CFCA"/>
      </a:lt2>
      <a:accent1>
        <a:srgbClr val="EFEDEA"/>
      </a:accent1>
      <a:accent2>
        <a:srgbClr val="FFFFFF"/>
      </a:accent2>
      <a:accent3>
        <a:srgbClr val="E4796C"/>
      </a:accent3>
      <a:accent4>
        <a:srgbClr val="FFFFFF"/>
      </a:accent4>
      <a:accent5>
        <a:srgbClr val="FFFFFF"/>
      </a:accent5>
      <a:accent6>
        <a:srgbClr val="FFFFFF"/>
      </a:accent6>
      <a:hlink>
        <a:srgbClr val="07070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231</Words>
  <Application>Microsoft Office PowerPoint</Application>
  <PresentationFormat>On-screen Show (16:9)</PresentationFormat>
  <Paragraphs>52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Anek Telugu</vt:lpstr>
      <vt:lpstr>Calibri</vt:lpstr>
      <vt:lpstr>Arial</vt:lpstr>
      <vt:lpstr>Arabic Typesetting</vt:lpstr>
      <vt:lpstr>Bebas Neue</vt:lpstr>
      <vt:lpstr>Agency FB</vt:lpstr>
      <vt:lpstr>Leelawadee UI</vt:lpstr>
      <vt:lpstr>Anek Telugu ExtraBold</vt:lpstr>
      <vt:lpstr>Recruitment Solutions Company Profile by Slidesgo</vt:lpstr>
      <vt:lpstr>SOLUTIONS</vt:lpstr>
      <vt:lpstr>REVIEW . REACH . RESOLVE</vt:lpstr>
      <vt:lpstr>PowerPoint Presentation</vt:lpstr>
      <vt:lpstr>PowerPoint Presentation</vt:lpstr>
      <vt:lpstr>PowerPoint Presentation</vt:lpstr>
      <vt:lpstr>SKILL-UP TEAM</vt:lpstr>
      <vt:lpstr>R Solutions Website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SOLUTIONS</dc:title>
  <cp:lastModifiedBy>Vendor - Monish Nerlay</cp:lastModifiedBy>
  <cp:revision>15</cp:revision>
  <dcterms:modified xsi:type="dcterms:W3CDTF">2023-02-14T03:15:04Z</dcterms:modified>
</cp:coreProperties>
</file>