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12">
          <p15:clr>
            <a:srgbClr val="A4A3A4"/>
          </p15:clr>
        </p15:guide>
        <p15:guide id="2" pos="144">
          <p15:clr>
            <a:srgbClr val="A4A3A4"/>
          </p15:clr>
        </p15:guide>
        <p15:guide id="3" orient="horz" pos="876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jWB3Hjjf5C0ddQ5ZgxacRsI1bW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12" orient="horz"/>
        <p:guide pos="144"/>
        <p:guide pos="87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/>
          <p:nvPr>
            <p:ph idx="2" type="sldImg"/>
          </p:nvPr>
        </p:nvSpPr>
        <p:spPr>
          <a:xfrm>
            <a:off x="533400" y="763588"/>
            <a:ext cx="6704013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60" name="Google Shape;60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d801cfdf4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d801cfdf4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4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4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4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95" name="Google Shape;195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223366"/>
                </a:solidFill>
              </a:rPr>
              <a:t>Thank You !!</a:t>
            </a:r>
            <a:endParaRPr b="1" sz="1100">
              <a:solidFill>
                <a:srgbClr val="223366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80" name="Google Shape;8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90" name="Google Shape;90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98" name="Google Shape;98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06" name="Google Shape;106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14" name="Google Shape;114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23" name="Google Shape;123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36" name="Google Shape;136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3"/>
          <p:cNvSpPr txBox="1"/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53"/>
          <p:cNvSpPr txBox="1"/>
          <p:nvPr>
            <p:ph idx="1" type="subTitle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53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53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53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54" name="Google Shape;5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5"/>
          <p:cNvSpPr txBox="1"/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5"/>
          <p:cNvSpPr txBox="1"/>
          <p:nvPr>
            <p:ph idx="1"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6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6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 2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5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2"/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sign&#10;&#10;Description automatically generated" id="7" name="Google Shape;7;p5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52"/>
          <p:cNvSpPr/>
          <p:nvPr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52"/>
          <p:cNvSpPr/>
          <p:nvPr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52"/>
          <p:cNvSpPr/>
          <p:nvPr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2"/>
          <p:cNvSpPr/>
          <p:nvPr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 cap="flat" cmpd="sng" w="25400">
            <a:solidFill>
              <a:srgbClr val="2132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52"/>
          <p:cNvSpPr txBox="1"/>
          <p:nvPr/>
        </p:nvSpPr>
        <p:spPr>
          <a:xfrm>
            <a:off x="92480" y="105826"/>
            <a:ext cx="39537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Next Gen Employability Program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white circle in the sky&#10;&#10;Description automatically generated" id="63" name="Google Shape;63;p5"/>
          <p:cNvPicPr preferRelativeResize="0"/>
          <p:nvPr/>
        </p:nvPicPr>
        <p:blipFill rotWithShape="1">
          <a:blip r:embed="rId3">
            <a:alphaModFix amt="5000"/>
          </a:blip>
          <a:srcRect b="10205" l="0" r="745" t="5928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5"/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 cap="flat" cmpd="sng" w="25400">
            <a:solidFill>
              <a:srgbClr val="2131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0" sx="105000" rotWithShape="0" algn="ctr" sy="105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 cap="flat" cmpd="sng" w="25400">
            <a:solidFill>
              <a:srgbClr val="FFE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"/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161D23"/>
                </a:solidFill>
                <a:latin typeface="Arial"/>
                <a:ea typeface="Arial"/>
                <a:cs typeface="Arial"/>
                <a:sym typeface="Arial"/>
              </a:rPr>
              <a:t>NEXT GEN EMPLOYABILITY PROGRAM</a:t>
            </a:r>
            <a:endParaRPr/>
          </a:p>
        </p:txBody>
      </p:sp>
      <p:sp>
        <p:nvSpPr>
          <p:cNvPr id="68" name="Google Shape;68;p5"/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161D23"/>
                </a:solidFill>
                <a:latin typeface="Arial"/>
                <a:ea typeface="Arial"/>
                <a:cs typeface="Arial"/>
                <a:sym typeface="Arial"/>
              </a:rPr>
              <a:t>Creating a future-ready workforce</a:t>
            </a:r>
            <a:endParaRPr/>
          </a:p>
        </p:txBody>
      </p:sp>
      <p:sp>
        <p:nvSpPr>
          <p:cNvPr id="69" name="Google Shape;69;p5"/>
          <p:cNvSpPr txBox="1"/>
          <p:nvPr/>
        </p:nvSpPr>
        <p:spPr>
          <a:xfrm>
            <a:off x="1003625" y="3337733"/>
            <a:ext cx="1456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  <a:endParaRPr/>
          </a:p>
        </p:txBody>
      </p:sp>
      <p:sp>
        <p:nvSpPr>
          <p:cNvPr id="70" name="Google Shape;70;p5"/>
          <p:cNvSpPr txBox="1"/>
          <p:nvPr/>
        </p:nvSpPr>
        <p:spPr>
          <a:xfrm>
            <a:off x="1095100" y="3651275"/>
            <a:ext cx="40197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Name : Viswanathan V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Register no:311121205062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NM ID :AF466A501CEB740A8F248F6F70674B3D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Batch Code : 134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71" name="Google Shape;71;p5"/>
          <p:cNvCxnSpPr/>
          <p:nvPr/>
        </p:nvCxnSpPr>
        <p:spPr>
          <a:xfrm>
            <a:off x="1100213" y="3614692"/>
            <a:ext cx="198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</p:cxnSp>
      <p:sp>
        <p:nvSpPr>
          <p:cNvPr id="72" name="Google Shape;72;p5"/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  <a:endParaRPr/>
          </a:p>
        </p:txBody>
      </p:sp>
      <p:cxnSp>
        <p:nvCxnSpPr>
          <p:cNvPr id="73" name="Google Shape;73;p5"/>
          <p:cNvCxnSpPr/>
          <p:nvPr/>
        </p:nvCxnSpPr>
        <p:spPr>
          <a:xfrm>
            <a:off x="5693065" y="3919492"/>
            <a:ext cx="136033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</p:cxnSp>
      <p:sp>
        <p:nvSpPr>
          <p:cNvPr id="74" name="Google Shape;74;p5"/>
          <p:cNvSpPr txBox="1"/>
          <p:nvPr/>
        </p:nvSpPr>
        <p:spPr>
          <a:xfrm>
            <a:off x="5515022" y="3934750"/>
            <a:ext cx="2689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Loyola-ICAM College of engineering and technology.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4750" y="1249149"/>
            <a:ext cx="1146742" cy="6662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with people and map&#10;&#10;Description automatically generated" id="76" name="Google Shape;7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61189" y="1211666"/>
            <a:ext cx="668564" cy="6662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77" name="Google Shape;77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27667" y="1286631"/>
            <a:ext cx="1587347" cy="516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d801cfdf4_1_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sp>
        <p:nvSpPr>
          <p:cNvPr id="156" name="Google Shape;156;g26d801cfdf4_1_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g26d801cfdf4_1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400" y="622775"/>
            <a:ext cx="5719500" cy="2466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26d801cfdf4_1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9400" y="2983101"/>
            <a:ext cx="5719500" cy="1938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5"/>
          <p:cNvSpPr txBox="1"/>
          <p:nvPr>
            <p:ph type="title"/>
          </p:nvPr>
        </p:nvSpPr>
        <p:spPr>
          <a:xfrm>
            <a:off x="628560" y="601132"/>
            <a:ext cx="7886430" cy="666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Category </a:t>
            </a:r>
            <a:r>
              <a:rPr b="1" lang="en"/>
              <a:t>Page</a:t>
            </a:r>
            <a:endParaRPr/>
          </a:p>
        </p:txBody>
      </p:sp>
      <p:pic>
        <p:nvPicPr>
          <p:cNvPr id="164" name="Google Shape;16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0049"/>
            <a:ext cx="7996306" cy="35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6"/>
          <p:cNvSpPr txBox="1"/>
          <p:nvPr>
            <p:ph type="title"/>
          </p:nvPr>
        </p:nvSpPr>
        <p:spPr>
          <a:xfrm>
            <a:off x="628560" y="635000"/>
            <a:ext cx="7886430" cy="632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Song </a:t>
            </a:r>
            <a:r>
              <a:rPr b="1" lang="en"/>
              <a:t>Page</a:t>
            </a:r>
            <a:endParaRPr/>
          </a:p>
        </p:txBody>
      </p:sp>
      <p:pic>
        <p:nvPicPr>
          <p:cNvPr id="170" name="Google Shape;17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0049"/>
            <a:ext cx="7304117" cy="3571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7"/>
          <p:cNvSpPr txBox="1"/>
          <p:nvPr>
            <p:ph type="title"/>
          </p:nvPr>
        </p:nvSpPr>
        <p:spPr>
          <a:xfrm>
            <a:off x="628785" y="347366"/>
            <a:ext cx="78864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Favourite </a:t>
            </a:r>
            <a:r>
              <a:rPr b="1" lang="en"/>
              <a:t>Page</a:t>
            </a:r>
            <a:endParaRPr/>
          </a:p>
        </p:txBody>
      </p:sp>
      <p:pic>
        <p:nvPicPr>
          <p:cNvPr id="176" name="Google Shape;17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63950"/>
            <a:ext cx="8839199" cy="1819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6957" y="961098"/>
            <a:ext cx="3843941" cy="117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783792"/>
            <a:ext cx="9144001" cy="1339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388" y="930763"/>
            <a:ext cx="427672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8"/>
          <p:cNvSpPr txBox="1"/>
          <p:nvPr>
            <p:ph type="title"/>
          </p:nvPr>
        </p:nvSpPr>
        <p:spPr>
          <a:xfrm>
            <a:off x="628560" y="618066"/>
            <a:ext cx="7886430" cy="649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Listen later </a:t>
            </a:r>
            <a:r>
              <a:rPr b="1" lang="en"/>
              <a:t>Page</a:t>
            </a:r>
            <a:endParaRPr/>
          </a:p>
        </p:txBody>
      </p:sp>
      <p:pic>
        <p:nvPicPr>
          <p:cNvPr id="185" name="Google Shape;18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0049"/>
            <a:ext cx="414337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01174"/>
            <a:ext cx="8839200" cy="1366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9"/>
          <p:cNvSpPr txBox="1"/>
          <p:nvPr>
            <p:ph type="title"/>
          </p:nvPr>
        </p:nvSpPr>
        <p:spPr>
          <a:xfrm>
            <a:off x="215053" y="719666"/>
            <a:ext cx="8421857" cy="547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Future Enhancements</a:t>
            </a:r>
            <a:r>
              <a:rPr b="1" lang="en" sz="1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e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92" name="Google Shape;192;p49"/>
          <p:cNvSpPr txBox="1"/>
          <p:nvPr/>
        </p:nvSpPr>
        <p:spPr>
          <a:xfrm>
            <a:off x="810350" y="1445875"/>
            <a:ext cx="7744800" cy="3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future ,we can have filter option to select song based on writer,singer and composer.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modify the style of elements as per the Trends in future.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also add features like motion pictures,reels from instagram to make our web applications prettier.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make user with different permissions (i.e)Premium package with the exchange of small price and they can download the paid version of songs.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Also we have to add single sign in method(i.e)By clicking google account we have to be login in the user to our app.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0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p50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" name="Google Shape;199;p5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200" name="Google Shape;200;p50"/>
          <p:cNvSpPr txBox="1"/>
          <p:nvPr/>
        </p:nvSpPr>
        <p:spPr>
          <a:xfrm>
            <a:off x="591725" y="1664500"/>
            <a:ext cx="7713600" cy="21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 made a try to get the favorites and trending song in their respective pages.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adding of urls and everything plays a big roles in easy </a:t>
            </a:r>
            <a:r>
              <a:rPr lang="en" sz="1500"/>
              <a:t>navigation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images are uploaded in the new folder called static will leads to easy </a:t>
            </a:r>
            <a:r>
              <a:rPr lang="en" sz="1500"/>
              <a:t>retrieval</a:t>
            </a:r>
            <a:r>
              <a:rPr lang="en" sz="1500"/>
              <a:t> of images,styles and files etc..,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1"/>
          <p:cNvSpPr txBox="1"/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23366"/>
                </a:solidFill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and white rectangle with a white border&#10;&#10;Description automatically generated" id="82" name="Google Shape;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8"/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9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4"/>
                </a:solidFill>
                <a:latin typeface="Arial"/>
                <a:ea typeface="Arial"/>
                <a:cs typeface="Arial"/>
                <a:sym typeface="Arial"/>
              </a:rPr>
              <a:t>CAPSTONE PROJECT SHOWCASE</a:t>
            </a:r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956310" y="3037840"/>
            <a:ext cx="7227570" cy="530626"/>
          </a:xfrm>
          <a:prstGeom prst="roundRect">
            <a:avLst>
              <a:gd fmla="val 16667" name="adj"/>
            </a:avLst>
          </a:prstGeom>
          <a:solidFill>
            <a:srgbClr val="DFDDFB"/>
          </a:solidFill>
          <a:ln cap="flat" cmpd="sng" w="25400">
            <a:solidFill>
              <a:srgbClr val="DFDD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 txBox="1"/>
          <p:nvPr/>
        </p:nvSpPr>
        <p:spPr>
          <a:xfrm>
            <a:off x="1571630" y="3183633"/>
            <a:ext cx="583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Music </a:t>
            </a: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Application using Django Framework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8"/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Abstract | Problem Statement | Project Overview | Proposed Solution | Technology Used | Modelling &amp; Results | Conclusion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6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36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36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95" name="Google Shape;95;p36"/>
          <p:cNvSpPr txBox="1"/>
          <p:nvPr/>
        </p:nvSpPr>
        <p:spPr>
          <a:xfrm>
            <a:off x="343000" y="1221400"/>
            <a:ext cx="7752300" cy="2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This study is aimed at developing a Web Based Music Portal which can be used to manage a musical library and a picture gallery. It is aimed to replace the manual system of getting musical CDs considering the technology advancement.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The implementation of the system is done using Django with extended support of Html,CSS,Javascript and MYSQL.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It has an extended view of a normal music application which includes more functionality based features.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 Bootstrap plays a major role for creating various part of the web pages like cards,slider and etc..,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7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37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37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03" name="Google Shape;103;p37"/>
          <p:cNvSpPr txBox="1"/>
          <p:nvPr/>
        </p:nvSpPr>
        <p:spPr>
          <a:xfrm>
            <a:off x="519400" y="1283125"/>
            <a:ext cx="7893300" cy="19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Uniqueness of my project is that having favorite button for every song and displays it in the </a:t>
            </a:r>
            <a:r>
              <a:rPr lang="en" sz="1300"/>
              <a:t>separate</a:t>
            </a:r>
            <a:r>
              <a:rPr lang="en" sz="1300"/>
              <a:t> web page.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Administrator dashboard using Django makes easy to upload the data.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Can have multiple user to use the mobile web application.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It allow the user to view the page after the authentication.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Mainly,It have listen later option to listen the music later as they want.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8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38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38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11" name="Google Shape;111;p38"/>
          <p:cNvSpPr txBox="1"/>
          <p:nvPr/>
        </p:nvSpPr>
        <p:spPr>
          <a:xfrm>
            <a:off x="616400" y="1159675"/>
            <a:ext cx="7355400" cy="24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My project consists of multiple pages.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Register page - To sign up in the application as a new User.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Login page - To sign in as a old User.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Home page - To view all songs and we can listen.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Category page - To display all the category.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Trending Page - To display trending songs.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Favorite page - To display the song which is favorite to the user who is logged in.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Listen later page - To display the song which is selected as listen later.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Logout option to logout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Main feature is that authenticated user can enter the home page.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9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9"/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cxnSp>
        <p:nvCxnSpPr>
          <p:cNvPr id="118" name="Google Shape;118;p39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39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20" name="Google Shape;120;p39"/>
          <p:cNvSpPr txBox="1"/>
          <p:nvPr/>
        </p:nvSpPr>
        <p:spPr>
          <a:xfrm>
            <a:off x="528225" y="1230225"/>
            <a:ext cx="7126200" cy="27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this project,we can listen the song and download the song in easy way.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also control the playback speed.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Easy navigation.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also know the details of the song like singer,</a:t>
            </a:r>
            <a:r>
              <a:rPr lang="en"/>
              <a:t>writer</a:t>
            </a:r>
            <a:r>
              <a:rPr lang="en"/>
              <a:t>,composer and also the descriptions.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app doesn’t </a:t>
            </a:r>
            <a:r>
              <a:rPr lang="en"/>
              <a:t>log out</a:t>
            </a:r>
            <a:r>
              <a:rPr lang="en"/>
              <a:t> as long as we doesn’t  press the logout button.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also search the song by their name.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2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Technology Used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2"/>
          <p:cNvSpPr txBox="1"/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2"/>
          <p:cNvSpPr/>
          <p:nvPr/>
        </p:nvSpPr>
        <p:spPr>
          <a:xfrm>
            <a:off x="-84668" y="615950"/>
            <a:ext cx="8951601" cy="406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1171" y="1723257"/>
            <a:ext cx="2956469" cy="2573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4380" y="1712692"/>
            <a:ext cx="4165599" cy="209095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2"/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Front-end</a:t>
            </a:r>
            <a:endParaRPr/>
          </a:p>
        </p:txBody>
      </p:sp>
      <p:sp>
        <p:nvSpPr>
          <p:cNvPr id="131" name="Google Shape;131;p42"/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Back-end</a:t>
            </a:r>
            <a:endParaRPr/>
          </a:p>
        </p:txBody>
      </p:sp>
      <p:cxnSp>
        <p:nvCxnSpPr>
          <p:cNvPr id="132" name="Google Shape;132;p42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p42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3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Modelling &amp; Results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43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43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41" name="Google Shape;141;p43"/>
          <p:cNvSpPr txBox="1"/>
          <p:nvPr/>
        </p:nvSpPr>
        <p:spPr>
          <a:xfrm>
            <a:off x="651700" y="1169475"/>
            <a:ext cx="7320000" cy="28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Project database consists of category,songs and favorite.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results comprises the home page with songs , proper user registration in register page,user authentication in login page,songs in favorite page &amp; listen later page,category in category page,navigation from category page to song page which displays the song with specific category and search bar </a:t>
            </a:r>
            <a:r>
              <a:rPr lang="en"/>
              <a:t>which</a:t>
            </a:r>
            <a:r>
              <a:rPr lang="en"/>
              <a:t> searches the song and display.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Reverse navigation also possible.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Controls of the audio and download option is available with the song details.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4"/>
          <p:cNvSpPr txBox="1"/>
          <p:nvPr>
            <p:ph type="title"/>
          </p:nvPr>
        </p:nvSpPr>
        <p:spPr>
          <a:xfrm>
            <a:off x="5388700" y="613150"/>
            <a:ext cx="3006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Login page</a:t>
            </a:r>
            <a:endParaRPr/>
          </a:p>
        </p:txBody>
      </p:sp>
      <p:sp>
        <p:nvSpPr>
          <p:cNvPr id="147" name="Google Shape;147;p44"/>
          <p:cNvSpPr txBox="1"/>
          <p:nvPr>
            <p:ph idx="1" type="body"/>
          </p:nvPr>
        </p:nvSpPr>
        <p:spPr>
          <a:xfrm>
            <a:off x="311699" y="1389600"/>
            <a:ext cx="8696833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593" lvl="0" marL="45718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148" name="Google Shape;14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1389600"/>
            <a:ext cx="4530990" cy="375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4"/>
          <p:cNvSpPr txBox="1"/>
          <p:nvPr>
            <p:ph type="title"/>
          </p:nvPr>
        </p:nvSpPr>
        <p:spPr>
          <a:xfrm>
            <a:off x="155850" y="613150"/>
            <a:ext cx="3006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Register page</a:t>
            </a:r>
            <a:endParaRPr/>
          </a:p>
        </p:txBody>
      </p:sp>
      <p:pic>
        <p:nvPicPr>
          <p:cNvPr id="150" name="Google Shape;15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3000" y="1388489"/>
            <a:ext cx="4531000" cy="3706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Dr Moinudeen Syed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