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VISWANATHAN T</a:t>
            </a:r>
          </a:p>
          <a:p>
            <a:r>
              <a:rPr lang="en-US" sz="2400" dirty="0"/>
              <a:t>REGISTER NO AND NMID: 222406209/asunm1397222406209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CS WITH DS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030" y="2136339"/>
            <a:ext cx="6827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section is all about visual impact:</a:t>
            </a:r>
          </a:p>
          <a:p>
            <a:r>
              <a:rPr lang="en-US" sz="1400" dirty="0"/>
              <a:t>Embed a </a:t>
            </a:r>
            <a:r>
              <a:rPr lang="en-US" sz="1400" b="1" dirty="0"/>
              <a:t>screenshot of your dashboard</a:t>
            </a:r>
            <a:r>
              <a:rPr lang="en-US" sz="1400" dirty="0"/>
              <a:t>, annotated with key insights.</a:t>
            </a:r>
          </a:p>
          <a:p>
            <a:r>
              <a:rPr lang="en-US" sz="1400" dirty="0"/>
              <a:t>Include actual data outcomes—e.g., “Identified a 25% monthly sales spike in product category A.”</a:t>
            </a:r>
          </a:p>
          <a:p>
            <a:r>
              <a:rPr lang="en-US" sz="1400" dirty="0"/>
              <a:t>Show before/after comparison or highlight how the tool simplified decision-making.</a:t>
            </a:r>
          </a:p>
          <a:p>
            <a:r>
              <a:rPr lang="en-US" sz="1400" dirty="0"/>
              <a:t>Explain significance: did this help optimize inventory, budgets, or marketing?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33C574-01D7-9E49-92FB-9BB2CE3EA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3886201"/>
            <a:ext cx="5855970" cy="25272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7237" y="22098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Wrap up with key takeaways:</a:t>
            </a:r>
          </a:p>
          <a:p>
            <a:r>
              <a:rPr lang="en-US" dirty="0"/>
              <a:t>Reflect on </a:t>
            </a:r>
            <a:r>
              <a:rPr lang="en-US" b="1" dirty="0"/>
              <a:t>what you accomplished</a:t>
            </a:r>
            <a:r>
              <a:rPr lang="en-US" dirty="0"/>
              <a:t>: e.g., built a functional analytics dashboard from scratch.</a:t>
            </a:r>
          </a:p>
          <a:p>
            <a:r>
              <a:rPr lang="en-US" dirty="0"/>
              <a:t>Highlight </a:t>
            </a:r>
            <a:r>
              <a:rPr lang="en-US" b="1" dirty="0"/>
              <a:t>skills gained</a:t>
            </a:r>
            <a:r>
              <a:rPr lang="en-US" dirty="0"/>
              <a:t>: data cleaning, visualization, user-focused design, deployment.</a:t>
            </a:r>
          </a:p>
          <a:p>
            <a:r>
              <a:rPr lang="en-US" dirty="0"/>
              <a:t>Note </a:t>
            </a:r>
            <a:r>
              <a:rPr lang="en-US" b="1" dirty="0"/>
              <a:t>next steps</a:t>
            </a:r>
            <a:r>
              <a:rPr lang="en-US" dirty="0"/>
              <a:t>—maybe adding user authentication, automated data pipelines, or mobile responsiveness.</a:t>
            </a:r>
          </a:p>
          <a:p>
            <a:r>
              <a:rPr lang="en-US" dirty="0"/>
              <a:t>Express how this project supports your broader career goal: showcasing your data analyst capabilities in real-world scenarios.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1600200" y="3244334"/>
            <a:ext cx="5362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Creative Portfolio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8614" y="2590800"/>
            <a:ext cx="7248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 by clarifying the problem your portfolio project tackles. It might be something like: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"Inefficient data-driven decision-making due to scattered information and lack of clear visualization."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perhaps: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"Many small businesses struggle to monitor sales trends in real time and derive actionable insights."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2551837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Summarize what the project is about:</a:t>
            </a:r>
          </a:p>
          <a:p>
            <a:r>
              <a:rPr lang="en-US" sz="2800" b="1" dirty="0"/>
              <a:t>Objective</a:t>
            </a:r>
            <a:r>
              <a:rPr lang="en-US" sz="2800" dirty="0"/>
              <a:t>: Build a data analytics dashboard/web app to centralize data insights.</a:t>
            </a:r>
          </a:p>
          <a:p>
            <a:r>
              <a:rPr lang="en-US" sz="2800" b="1" dirty="0"/>
              <a:t>Scope</a:t>
            </a:r>
            <a:r>
              <a:rPr lang="en-US" sz="2800" dirty="0"/>
              <a:t>: Collect and process data (maybe from CSVs, APIs), analyze key metrics, and display them via interactive charts and filters.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791484" y="23622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Identify who benefits from your project. Examples might include:</a:t>
            </a:r>
          </a:p>
          <a:p>
            <a:r>
              <a:rPr lang="en-US" sz="2800" dirty="0"/>
              <a:t>Business owners needing </a:t>
            </a:r>
            <a:r>
              <a:rPr lang="en-US" sz="2800" b="1" dirty="0"/>
              <a:t>real-time sales and performance insights</a:t>
            </a:r>
            <a:r>
              <a:rPr lang="en-US" sz="2800" dirty="0"/>
              <a:t>.</a:t>
            </a:r>
          </a:p>
          <a:p>
            <a:r>
              <a:rPr lang="en-US" sz="2800" dirty="0"/>
              <a:t>Data-savvy managers wanting </a:t>
            </a:r>
            <a:r>
              <a:rPr lang="en-US" sz="2800" b="1" dirty="0"/>
              <a:t>visual financial or operational dashboards</a:t>
            </a:r>
            <a:r>
              <a:rPr lang="en-US" sz="2800" dirty="0"/>
              <a:t>.</a:t>
            </a:r>
          </a:p>
          <a:p>
            <a:r>
              <a:rPr lang="en-US" sz="2800" b="1" dirty="0"/>
              <a:t>Recruiters or hiring managers</a:t>
            </a:r>
            <a:r>
              <a:rPr lang="en-US" sz="2800" dirty="0"/>
              <a:t>, if you're aiming to showcase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85934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List the tools and technologies you used. Typical stack could include: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: Framework like React or plain HTML/CSS/JavaScript (or built via Lovable).</a:t>
            </a:r>
          </a:p>
          <a:p>
            <a:r>
              <a:rPr lang="en-IN" sz="2000" b="1" dirty="0"/>
              <a:t>Backend/data</a:t>
            </a:r>
            <a:r>
              <a:rPr lang="en-IN" sz="2000" dirty="0"/>
              <a:t>: Python (Pandas), SQL, APIs, CSV imports.</a:t>
            </a:r>
          </a:p>
          <a:p>
            <a:r>
              <a:rPr lang="en-IN" sz="2000" b="1" dirty="0"/>
              <a:t>Visualization</a:t>
            </a:r>
            <a:r>
              <a:rPr lang="en-IN" sz="2000" dirty="0"/>
              <a:t>: Libraries like </a:t>
            </a:r>
            <a:r>
              <a:rPr lang="en-IN" sz="2000" dirty="0" err="1"/>
              <a:t>Plotly</a:t>
            </a:r>
            <a:r>
              <a:rPr lang="en-IN" sz="2000" dirty="0"/>
              <a:t>, D3.js, or BI tools such as Power BI, Tableau, or built-in Lovable widgets.</a:t>
            </a:r>
          </a:p>
          <a:p>
            <a:r>
              <a:rPr lang="en-IN" sz="2000" b="1" dirty="0"/>
              <a:t>Hosting &amp; Collaboration</a:t>
            </a:r>
            <a:r>
              <a:rPr lang="en-IN" sz="2000" dirty="0"/>
              <a:t>: </a:t>
            </a:r>
            <a:r>
              <a:rPr lang="en-IN" sz="2000" dirty="0" err="1"/>
              <a:t>GitHub</a:t>
            </a:r>
            <a:r>
              <a:rPr lang="en-IN" sz="2000" dirty="0"/>
              <a:t> for version control, and deployment via </a:t>
            </a:r>
            <a:r>
              <a:rPr lang="en-IN" sz="2000" dirty="0" err="1"/>
              <a:t>Netlify</a:t>
            </a:r>
            <a:r>
              <a:rPr lang="en-IN" sz="2000" dirty="0"/>
              <a:t>, </a:t>
            </a:r>
            <a:r>
              <a:rPr lang="en-IN" sz="2000" dirty="0" err="1"/>
              <a:t>Vercel</a:t>
            </a:r>
            <a:r>
              <a:rPr lang="en-IN" sz="2000" dirty="0"/>
              <a:t>, or </a:t>
            </a:r>
            <a:r>
              <a:rPr lang="en-IN" sz="2000" dirty="0" err="1"/>
              <a:t>Lovable’s</a:t>
            </a:r>
            <a:r>
              <a:rPr lang="en-IN" sz="2000" dirty="0"/>
              <a:t> built-in features.</a:t>
            </a:r>
          </a:p>
          <a:p>
            <a:r>
              <a:rPr lang="en-IN" sz="2000" b="1" dirty="0"/>
              <a:t>Others</a:t>
            </a:r>
            <a:r>
              <a:rPr lang="en-IN" sz="2000" dirty="0"/>
              <a:t>: </a:t>
            </a:r>
            <a:r>
              <a:rPr lang="en-IN" sz="2000" dirty="0" err="1"/>
              <a:t>Supabase</a:t>
            </a:r>
            <a:r>
              <a:rPr lang="en-IN" sz="2000" dirty="0"/>
              <a:t> for </a:t>
            </a:r>
            <a:r>
              <a:rPr lang="en-IN" sz="2000" dirty="0" err="1"/>
              <a:t>auth</a:t>
            </a:r>
            <a:r>
              <a:rPr lang="en-IN" sz="2000" dirty="0"/>
              <a:t> or database; Git for version history and showcase.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43000" y="172084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Describe how the portfolio is presented visually and structurally:</a:t>
            </a:r>
          </a:p>
          <a:p>
            <a:r>
              <a:rPr lang="en-US" sz="2400" dirty="0"/>
              <a:t>A clean </a:t>
            </a:r>
            <a:r>
              <a:rPr lang="en-US" sz="2400" b="1" dirty="0"/>
              <a:t>landing page</a:t>
            </a:r>
            <a:r>
              <a:rPr lang="en-US" sz="2400" dirty="0"/>
              <a:t> (“About Me”) introducing your skills and goals.</a:t>
            </a:r>
          </a:p>
          <a:p>
            <a:r>
              <a:rPr lang="en-US" sz="2400" b="1" dirty="0"/>
              <a:t>Navigation bar</a:t>
            </a:r>
            <a:r>
              <a:rPr lang="en-US" sz="2400" dirty="0"/>
              <a:t> linking to Projects, Skills, Contact, and </a:t>
            </a:r>
            <a:r>
              <a:rPr lang="en-US" sz="2400" dirty="0" err="1"/>
              <a:t>GitHub</a:t>
            </a:r>
            <a:r>
              <a:rPr lang="en-US" sz="2400" dirty="0"/>
              <a:t>.</a:t>
            </a:r>
          </a:p>
          <a:p>
            <a:r>
              <a:rPr lang="en-US" sz="2400" b="1" dirty="0"/>
              <a:t>Project detail pages</a:t>
            </a:r>
            <a:r>
              <a:rPr lang="en-US" sz="2400" dirty="0"/>
              <a:t> containing:</a:t>
            </a:r>
          </a:p>
          <a:p>
            <a:pPr lvl="1"/>
            <a:r>
              <a:rPr lang="en-US" sz="2400" dirty="0"/>
              <a:t>Problem statement</a:t>
            </a:r>
          </a:p>
          <a:p>
            <a:pPr lvl="1"/>
            <a:r>
              <a:rPr lang="en-US" sz="2400" dirty="0"/>
              <a:t>Visuals of dashboards or charts</a:t>
            </a:r>
          </a:p>
          <a:p>
            <a:pPr lvl="1"/>
            <a:r>
              <a:rPr lang="en-US" sz="2400" dirty="0"/>
              <a:t>Technical breakdown</a:t>
            </a:r>
          </a:p>
          <a:p>
            <a:pPr lvl="1"/>
            <a:r>
              <a:rPr lang="en-US" sz="2400" dirty="0"/>
              <a:t>Key results and screenshots.</a:t>
            </a:r>
          </a:p>
          <a:p>
            <a:r>
              <a:rPr lang="en-US" sz="2400" dirty="0"/>
              <a:t>Consistent typography, spacing, and branding—makes it professionally </a:t>
            </a:r>
            <a:r>
              <a:rPr lang="en-US" sz="2400" dirty="0" err="1"/>
              <a:t>appealing.a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72084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Highlight what your app or portfolio allows users to do. Possible bullet points:</a:t>
            </a:r>
          </a:p>
          <a:p>
            <a:r>
              <a:rPr lang="en-US" b="1" dirty="0"/>
              <a:t>Interactive charts</a:t>
            </a:r>
            <a:r>
              <a:rPr lang="en-US" dirty="0"/>
              <a:t>—line graphs for trends, bar charts for comparisons, filters by date or category.</a:t>
            </a:r>
          </a:p>
          <a:p>
            <a:r>
              <a:rPr lang="en-US" b="1" dirty="0"/>
              <a:t>Dashboard controls</a:t>
            </a:r>
            <a:r>
              <a:rPr lang="en-US" dirty="0"/>
              <a:t>, e.g., selecting data range or toggling metrics.</a:t>
            </a:r>
          </a:p>
          <a:p>
            <a:r>
              <a:rPr lang="en-US" b="1" dirty="0"/>
              <a:t>Automated data updates</a:t>
            </a:r>
            <a:r>
              <a:rPr lang="en-US" dirty="0"/>
              <a:t>—maybe via scheduled scripts or API calls.</a:t>
            </a:r>
          </a:p>
          <a:p>
            <a:r>
              <a:rPr lang="en-US" b="1" dirty="0"/>
              <a:t>Export/reporting functions</a:t>
            </a:r>
            <a:r>
              <a:rPr lang="en-US" dirty="0"/>
              <a:t>, such as downloading charts or summary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631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viswa nathan</cp:lastModifiedBy>
  <cp:revision>30</cp:revision>
  <dcterms:created xsi:type="dcterms:W3CDTF">2024-03-29T15:07:22Z</dcterms:created>
  <dcterms:modified xsi:type="dcterms:W3CDTF">2025-09-08T15:57:44Z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