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B09CD3E-1475-43A6-A028-31EAB1BFFD80}" type="datetimeFigureOut">
              <a:rPr lang="en-US" smtClean="0"/>
              <a:pPr/>
              <a:t>06-Sep-21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3BA0D2-3072-4C38-A974-67CE26A8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2999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HACKETHON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3200400"/>
          </a:xfrm>
        </p:spPr>
        <p:txBody>
          <a:bodyPr>
            <a:normAutofit/>
          </a:bodyPr>
          <a:lstStyle/>
          <a:p>
            <a:pPr lvl="0"/>
            <a:r>
              <a:rPr lang="en-IN" b="1" u="sng" dirty="0" smtClean="0"/>
              <a:t>Smart Surveillance</a:t>
            </a:r>
          </a:p>
          <a:p>
            <a:pPr lvl="0"/>
            <a:r>
              <a:rPr lang="en-US" sz="1400" dirty="0" err="1" smtClean="0"/>
              <a:t>Darshana</a:t>
            </a:r>
            <a:r>
              <a:rPr lang="en-US" sz="1400" dirty="0" smtClean="0"/>
              <a:t> </a:t>
            </a:r>
            <a:r>
              <a:rPr lang="en-US" sz="1400" dirty="0" err="1" smtClean="0"/>
              <a:t>Sayare</a:t>
            </a:r>
            <a:endParaRPr lang="en-US" sz="1400" dirty="0" smtClean="0"/>
          </a:p>
          <a:p>
            <a:pPr lvl="0"/>
            <a:r>
              <a:rPr lang="en-US" sz="1400" dirty="0" smtClean="0"/>
              <a:t>210550354008</a:t>
            </a:r>
          </a:p>
          <a:p>
            <a:pPr lvl="0"/>
            <a:r>
              <a:rPr lang="en-US" sz="1400" dirty="0" err="1" smtClean="0"/>
              <a:t>Gitesh</a:t>
            </a:r>
            <a:r>
              <a:rPr lang="en-US" sz="1400" dirty="0" smtClean="0"/>
              <a:t> </a:t>
            </a:r>
            <a:r>
              <a:rPr lang="en-US" sz="1400" dirty="0" err="1" smtClean="0"/>
              <a:t>Shewatkar</a:t>
            </a:r>
            <a:endParaRPr lang="en-US" sz="1400" dirty="0" smtClean="0"/>
          </a:p>
          <a:p>
            <a:pPr lvl="0"/>
            <a:r>
              <a:rPr lang="en-US" sz="1400" dirty="0" smtClean="0"/>
              <a:t>(</a:t>
            </a:r>
            <a:r>
              <a:rPr lang="en-US" sz="1400" dirty="0" smtClean="0"/>
              <a:t>210550354009)</a:t>
            </a:r>
            <a:endParaRPr lang="en-US" sz="1400" dirty="0" smtClean="0"/>
          </a:p>
          <a:p>
            <a:r>
              <a:rPr lang="en-US" sz="1400" dirty="0" err="1" smtClean="0"/>
              <a:t>Viswanth</a:t>
            </a:r>
            <a:r>
              <a:rPr lang="en-US" sz="1400" dirty="0" smtClean="0"/>
              <a:t> </a:t>
            </a:r>
            <a:r>
              <a:rPr lang="en-US" sz="1400" dirty="0" err="1" smtClean="0"/>
              <a:t>sai</a:t>
            </a:r>
            <a:r>
              <a:rPr lang="en-US" sz="1400" dirty="0" smtClean="0"/>
              <a:t> </a:t>
            </a:r>
            <a:r>
              <a:rPr lang="en-US" sz="1400" dirty="0" err="1" smtClean="0"/>
              <a:t>srinadh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(210550354010)</a:t>
            </a:r>
          </a:p>
          <a:p>
            <a:r>
              <a:rPr lang="en-US" sz="1400" dirty="0" smtClean="0"/>
              <a:t>JYOTHULA RAMKI </a:t>
            </a:r>
          </a:p>
          <a:p>
            <a:r>
              <a:rPr lang="en-US" sz="1400" dirty="0" smtClean="0"/>
              <a:t>(210550354011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Manasa</a:t>
            </a:r>
            <a:r>
              <a:rPr lang="en-US" sz="1400" dirty="0" smtClean="0"/>
              <a:t> </a:t>
            </a:r>
            <a:r>
              <a:rPr lang="en-US" sz="1400" smtClean="0"/>
              <a:t>Batchu</a:t>
            </a:r>
            <a:endParaRPr lang="en-IN" sz="1400" dirty="0" smtClean="0"/>
          </a:p>
          <a:p>
            <a:r>
              <a:rPr lang="en-IN" sz="1400" dirty="0" smtClean="0"/>
              <a:t>(</a:t>
            </a:r>
            <a:r>
              <a:rPr lang="en-IN" sz="1400" dirty="0" smtClean="0"/>
              <a:t>2105503540012)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		   FLOWCHART</a:t>
            </a:r>
            <a:endParaRPr lang="en-US" dirty="0"/>
          </a:p>
        </p:txBody>
      </p:sp>
      <p:pic>
        <p:nvPicPr>
          <p:cNvPr id="6" name="Content Placeholder 5" descr="FOG2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066800"/>
            <a:ext cx="5820646" cy="51482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Low installation cost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Less human interaction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Power efficient</a:t>
            </a:r>
          </a:p>
          <a:p>
            <a:pPr>
              <a:buNone/>
            </a:pPr>
            <a:r>
              <a:rPr lang="en-IN" dirty="0" smtClean="0"/>
              <a:t>		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ADVANTAGES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212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We can use camera model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Thermal detection camera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Face detection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		FUTURE SCOPE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399461" y="1481138"/>
            <a:ext cx="634507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498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We are introducing a smart surveillance system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This surveillance system does not required person presence all the time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All data is stored in the cloud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Alert the user automatically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Measure the distance between human and fence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Project objective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ESP8266(</a:t>
            </a:r>
            <a:r>
              <a:rPr lang="en-IN" dirty="0" err="1" smtClean="0"/>
              <a:t>Nodemcu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PIR Sensor(Passive Infrared)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Ultrasonic sensor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Buzzer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			Hardware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645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err="1" smtClean="0"/>
              <a:t>Arduino</a:t>
            </a:r>
            <a:r>
              <a:rPr lang="en-IN" dirty="0" smtClean="0"/>
              <a:t> IDE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Thinkspeak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			Software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O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5562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BLOCK DAIGRAM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0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4000" cy="44949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      CIRCUIT DAIGRAM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09-05 at 11.34.36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229600" cy="46481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OUTPUT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09-05 at 11.35.58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481138"/>
            <a:ext cx="617220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		    HARDWARE</a:t>
            </a:r>
            <a:br>
              <a:rPr lang="en-IN" dirty="0" smtClean="0"/>
            </a:br>
            <a:r>
              <a:rPr lang="en-IN" dirty="0" smtClean="0"/>
              <a:t>	 	IMPLEMENTATION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903</TotalTime>
  <Words>94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HACKETHON</vt:lpstr>
      <vt:lpstr>  Introduction</vt:lpstr>
      <vt:lpstr>  Project objective</vt:lpstr>
      <vt:lpstr>   Hardware</vt:lpstr>
      <vt:lpstr>   Software </vt:lpstr>
      <vt:lpstr>  BLOCK DAIGRAM</vt:lpstr>
      <vt:lpstr>       CIRCUIT DAIGRAM</vt:lpstr>
      <vt:lpstr>   OUTPUT</vt:lpstr>
      <vt:lpstr>      HARDWARE    IMPLEMENTATION</vt:lpstr>
      <vt:lpstr>     FLOWCHART</vt:lpstr>
      <vt:lpstr>  ADVANTAGES</vt:lpstr>
      <vt:lpstr>   FUTURE SCOPE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HACKETHON</dc:title>
  <dc:creator>Windows User</dc:creator>
  <cp:lastModifiedBy>SERVICE POINT</cp:lastModifiedBy>
  <cp:revision>34</cp:revision>
  <dcterms:created xsi:type="dcterms:W3CDTF">2021-09-05T13:28:35Z</dcterms:created>
  <dcterms:modified xsi:type="dcterms:W3CDTF">2021-09-06T04:33:49Z</dcterms:modified>
</cp:coreProperties>
</file>