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5143500" cx="9144000"/>
  <p:notesSz cx="6858000" cy="9144000"/>
  <p:embeddedFontLst>
    <p:embeddedFont>
      <p:font typeface="Century Gothic" panose="020B0502020202020204" pitchFamily="34" charset="0"/>
      <p:regular r:id="rId15"/>
      <p:bold r:id="rId16"/>
      <p:italic r:id="rId17"/>
      <p:boldItalic r:id="rId18"/>
    </p:embeddedFont>
    <p:embeddedFont>
      <p:font typeface="Lato" panose="020B060402020202020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43" d="100"/>
          <a:sy n="143" d="100"/>
        </p:scale>
        <p:origin x="68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Shape 2"/>
        <p:cNvGrpSpPr/>
        <p:nvPr/>
      </p:nvGrpSpPr>
      <p:grpSpPr>
        <a:xfrm>
          <a:off x="0" y="0"/>
          <a:ext cx="0" cy="0"/>
          <a:chOff x="0" y="0"/>
          <a:chExt cx="0" cy="0"/>
        </a:xfrm>
      </p:grpSpPr>
      <p:sp>
        <p:nvSpPr>
          <p:cNvPr id="104873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30"/>
        <p:cNvGrpSpPr/>
        <p:nvPr/>
      </p:nvGrpSpPr>
      <p:grpSpPr>
        <a:xfrm>
          <a:off x="0" y="0"/>
          <a:ext cx="0" cy="0"/>
          <a:chOff x="0" y="0"/>
          <a:chExt cx="0" cy="0"/>
        </a:xfrm>
      </p:grpSpPr>
      <p:sp>
        <p:nvSpPr>
          <p:cNvPr id="1048588"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9"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85"/>
        <p:cNvGrpSpPr/>
        <p:nvPr/>
      </p:nvGrpSpPr>
      <p:grpSpPr>
        <a:xfrm>
          <a:off x="0" y="0"/>
          <a:ext cx="0" cy="0"/>
          <a:chOff x="0" y="0"/>
          <a:chExt cx="0" cy="0"/>
        </a:xfrm>
      </p:grpSpPr>
      <p:sp>
        <p:nvSpPr>
          <p:cNvPr id="1048630"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91"/>
        <p:cNvGrpSpPr/>
        <p:nvPr/>
      </p:nvGrpSpPr>
      <p:grpSpPr>
        <a:xfrm>
          <a:off x="0" y="0"/>
          <a:ext cx="0" cy="0"/>
          <a:chOff x="0" y="0"/>
          <a:chExt cx="0" cy="0"/>
        </a:xfrm>
      </p:grpSpPr>
      <p:sp>
        <p:nvSpPr>
          <p:cNvPr id="1048634"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97"/>
        <p:cNvGrpSpPr/>
        <p:nvPr/>
      </p:nvGrpSpPr>
      <p:grpSpPr>
        <a:xfrm>
          <a:off x="0" y="0"/>
          <a:ext cx="0" cy="0"/>
          <a:chOff x="0" y="0"/>
          <a:chExt cx="0" cy="0"/>
        </a:xfrm>
      </p:grpSpPr>
      <p:sp>
        <p:nvSpPr>
          <p:cNvPr id="1048640"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6"/>
        <p:cNvGrpSpPr/>
        <p:nvPr/>
      </p:nvGrpSpPr>
      <p:grpSpPr>
        <a:xfrm>
          <a:off x="0" y="0"/>
          <a:ext cx="0" cy="0"/>
          <a:chOff x="0" y="0"/>
          <a:chExt cx="0" cy="0"/>
        </a:xfrm>
      </p:grpSpPr>
      <p:sp>
        <p:nvSpPr>
          <p:cNvPr id="1048595"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2"/>
        <p:cNvGrpSpPr/>
        <p:nvPr/>
      </p:nvGrpSpPr>
      <p:grpSpPr>
        <a:xfrm>
          <a:off x="0" y="0"/>
          <a:ext cx="0" cy="0"/>
          <a:chOff x="0" y="0"/>
          <a:chExt cx="0" cy="0"/>
        </a:xfrm>
      </p:grpSpPr>
      <p:sp>
        <p:nvSpPr>
          <p:cNvPr id="1048599"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48"/>
        <p:cNvGrpSpPr/>
        <p:nvPr/>
      </p:nvGrpSpPr>
      <p:grpSpPr>
        <a:xfrm>
          <a:off x="0" y="0"/>
          <a:ext cx="0" cy="0"/>
          <a:chOff x="0" y="0"/>
          <a:chExt cx="0" cy="0"/>
        </a:xfrm>
      </p:grpSpPr>
      <p:sp>
        <p:nvSpPr>
          <p:cNvPr id="1048603"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54"/>
        <p:cNvGrpSpPr/>
        <p:nvPr/>
      </p:nvGrpSpPr>
      <p:grpSpPr>
        <a:xfrm>
          <a:off x="0" y="0"/>
          <a:ext cx="0" cy="0"/>
          <a:chOff x="0" y="0"/>
          <a:chExt cx="0" cy="0"/>
        </a:xfrm>
      </p:grpSpPr>
      <p:sp>
        <p:nvSpPr>
          <p:cNvPr id="1048607"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60"/>
        <p:cNvGrpSpPr/>
        <p:nvPr/>
      </p:nvGrpSpPr>
      <p:grpSpPr>
        <a:xfrm>
          <a:off x="0" y="0"/>
          <a:ext cx="0" cy="0"/>
          <a:chOff x="0" y="0"/>
          <a:chExt cx="0" cy="0"/>
        </a:xfrm>
      </p:grpSpPr>
      <p:sp>
        <p:nvSpPr>
          <p:cNvPr id="1048611"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66"/>
        <p:cNvGrpSpPr/>
        <p:nvPr/>
      </p:nvGrpSpPr>
      <p:grpSpPr>
        <a:xfrm>
          <a:off x="0" y="0"/>
          <a:ext cx="0" cy="0"/>
          <a:chOff x="0" y="0"/>
          <a:chExt cx="0" cy="0"/>
        </a:xfrm>
      </p:grpSpPr>
      <p:sp>
        <p:nvSpPr>
          <p:cNvPr id="1048615"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72"/>
        <p:cNvGrpSpPr/>
        <p:nvPr/>
      </p:nvGrpSpPr>
      <p:grpSpPr>
        <a:xfrm>
          <a:off x="0" y="0"/>
          <a:ext cx="0" cy="0"/>
          <a:chOff x="0" y="0"/>
          <a:chExt cx="0" cy="0"/>
        </a:xfrm>
      </p:grpSpPr>
      <p:sp>
        <p:nvSpPr>
          <p:cNvPr id="1048622"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79"/>
        <p:cNvGrpSpPr/>
        <p:nvPr/>
      </p:nvGrpSpPr>
      <p:grpSpPr>
        <a:xfrm>
          <a:off x="0" y="0"/>
          <a:ext cx="0" cy="0"/>
          <a:chOff x="0" y="0"/>
          <a:chExt cx="0" cy="0"/>
        </a:xfrm>
      </p:grpSpPr>
      <p:sp>
        <p:nvSpPr>
          <p:cNvPr id="1048626"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7"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4" name=""/>
        <p:cNvGrpSpPr/>
        <p:nvPr/>
      </p:nvGrpSpPr>
      <p:grpSpPr>
        <a:xfrm>
          <a:off x="0" y="0"/>
          <a:ext cx="0" cy="0"/>
          <a:chOff x="0" y="0"/>
          <a:chExt cx="0" cy="0"/>
        </a:xfrm>
      </p:grpSpPr>
      <p:sp>
        <p:nvSpPr>
          <p:cNvPr id="1048581"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dirty="0" lang="en-US"/>
          </a:p>
        </p:txBody>
      </p:sp>
      <p:sp>
        <p:nvSpPr>
          <p:cNvPr id="1048582" name="Subtitle 2"/>
          <p:cNvSpPr>
            <a:spLocks noGrp="1"/>
          </p:cNvSpPr>
          <p:nvPr>
            <p:ph type="subTitle" idx="1"/>
          </p:nvPr>
        </p:nvSpPr>
        <p:spPr>
          <a:xfrm>
            <a:off x="513159" y="2882900"/>
            <a:ext cx="4800600" cy="1460500"/>
          </a:xfrm>
        </p:spPr>
        <p:txBody>
          <a:bodyPr anchor="t">
            <a:normAutofit/>
          </a:bodyPr>
          <a:lstStyle>
            <a:lvl1pPr algn="l" indent="0" marL="0">
              <a:buNone/>
              <a:defRPr sz="1575">
                <a:solidFill>
                  <a:schemeClr val="bg2">
                    <a:lumMod val="75000"/>
                  </a:schemeClr>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smtClean="0"/>
              <a:t>Click to edit Master subtitle style</a:t>
            </a:r>
            <a:endParaRPr dirty="0" lang="en-US"/>
          </a:p>
        </p:txBody>
      </p:sp>
      <p:sp>
        <p:nvSpPr>
          <p:cNvPr id="1048583"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cxnSp>
        <p:nvCxnSpPr>
          <p:cNvPr id="3145733" name="Straight Connector 15"/>
          <p:cNvCxnSpPr>
            <a:cxnSpLocks/>
          </p:cNvCxnSpPr>
          <p:nvPr/>
        </p:nvCxnSpPr>
        <p:spPr>
          <a:xfrm flipH="1">
            <a:off x="6171009" y="6350"/>
            <a:ext cx="2857500" cy="28575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4581128" y="68659"/>
            <a:ext cx="4560491" cy="4560491"/>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5426869" y="171450"/>
            <a:ext cx="3714750" cy="371475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5501878" y="24209"/>
            <a:ext cx="3639742" cy="3639742"/>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5884070" y="457201"/>
            <a:ext cx="3257549" cy="325754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7"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dirty="0" lang="en-US"/>
          </a:p>
        </p:txBody>
      </p:sp>
      <p:sp>
        <p:nvSpPr>
          <p:cNvPr id="1048703" name="Picture Placeholder 2"/>
          <p:cNvSpPr>
            <a:spLocks noChangeAspect="1" noGrp="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smtClean="0"/>
              <a:t>Click icon to add picture</a:t>
            </a:r>
            <a:endParaRPr dirty="0" lang="en-US"/>
          </a:p>
        </p:txBody>
      </p:sp>
      <p:sp>
        <p:nvSpPr>
          <p:cNvPr id="1048704" name="Text Placeholder 9"/>
          <p:cNvSpPr>
            <a:spLocks noGrp="1"/>
          </p:cNvSpPr>
          <p:nvPr>
            <p:ph type="body" sz="quarter" idx="14"/>
          </p:nvPr>
        </p:nvSpPr>
        <p:spPr>
          <a:xfrm>
            <a:off x="685801" y="2882900"/>
            <a:ext cx="6228158" cy="342900"/>
          </a:xfrm>
        </p:spPr>
        <p:txBody>
          <a:bodyPr anchor="t">
            <a:normAutofit/>
          </a:bodyPr>
          <a:lstStyle>
            <a:lvl1pPr indent="0" marL="0">
              <a:buFontTx/>
              <a:buNone/>
              <a:defRPr sz="1200"/>
            </a:lvl1pPr>
            <a:lvl2pPr indent="0" marL="342900">
              <a:buFontTx/>
              <a:buNone/>
            </a:lvl2pPr>
            <a:lvl3pPr indent="0" marL="685800">
              <a:buFontTx/>
              <a:buNone/>
            </a:lvl3pPr>
            <a:lvl4pPr indent="0" marL="1028700">
              <a:buFontTx/>
              <a:buNone/>
            </a:lvl4pPr>
            <a:lvl5pPr indent="0" marL="1371600">
              <a:buFontTx/>
              <a:buNone/>
            </a:lvl5pPr>
          </a:lstStyle>
          <a:p>
            <a:pPr lvl="0"/>
            <a:r>
              <a:rPr lang="en-US" smtClean="0"/>
              <a:t>Edit Master text styles</a:t>
            </a:r>
          </a:p>
        </p:txBody>
      </p:sp>
      <p:sp>
        <p:nvSpPr>
          <p:cNvPr id="1048705" name="Date Placeholder 2"/>
          <p:cNvSpPr>
            <a:spLocks noGrp="1"/>
          </p:cNvSpPr>
          <p:nvPr>
            <p:ph type="dt" sz="half" idx="10"/>
          </p:nvPr>
        </p:nvSpPr>
        <p:spPr/>
        <p:txBody>
          <a:bodyPr/>
          <a:p>
            <a:fld id="{B61BEF0D-F0BB-DE4B-95CE-6DB70DBA9567}" type="datetimeFigureOut">
              <a:rPr dirty="0" lang="en-US"/>
              <a:t>3/31/2024</a:t>
            </a:fld>
            <a:endParaRPr dirty="0" lang="en-US"/>
          </a:p>
        </p:txBody>
      </p:sp>
      <p:sp>
        <p:nvSpPr>
          <p:cNvPr id="1048706" name="Footer Placeholder 3"/>
          <p:cNvSpPr>
            <a:spLocks noGrp="1"/>
          </p:cNvSpPr>
          <p:nvPr>
            <p:ph type="ftr" sz="quarter" idx="11"/>
          </p:nvPr>
        </p:nvSpPr>
        <p:spPr/>
        <p:txBody>
          <a:bodyPr/>
          <a:p>
            <a:endParaRPr dirty="0" lang="en-US"/>
          </a:p>
        </p:txBody>
      </p:sp>
      <p:sp>
        <p:nvSpPr>
          <p:cNvPr id="1048707"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8" name=""/>
        <p:cNvGrpSpPr/>
        <p:nvPr/>
      </p:nvGrpSpPr>
      <p:grpSpPr>
        <a:xfrm>
          <a:off x="0" y="0"/>
          <a:ext cx="0" cy="0"/>
          <a:chOff x="0" y="0"/>
          <a:chExt cx="0" cy="0"/>
        </a:xfrm>
      </p:grpSpPr>
      <p:sp>
        <p:nvSpPr>
          <p:cNvPr id="1048651" name="Title 1"/>
          <p:cNvSpPr>
            <a:spLocks noGrp="1"/>
          </p:cNvSpPr>
          <p:nvPr>
            <p:ph type="title"/>
          </p:nvPr>
        </p:nvSpPr>
        <p:spPr>
          <a:xfrm>
            <a:off x="513160" y="514350"/>
            <a:ext cx="7543800" cy="2057400"/>
          </a:xfrm>
        </p:spPr>
        <p:txBody>
          <a:bodyPr anchor="ctr">
            <a:normAutofit/>
          </a:bodyPr>
          <a:lstStyle>
            <a:lvl1pPr algn="l">
              <a:defRPr b="0" cap="all" sz="2400"/>
            </a:lvl1pPr>
          </a:lstStyle>
          <a:p>
            <a:r>
              <a:rPr lang="en-US" smtClean="0"/>
              <a:t>Click to edit Master title style</a:t>
            </a:r>
            <a:endParaRPr dirty="0" lang="en-US"/>
          </a:p>
        </p:txBody>
      </p:sp>
      <p:sp>
        <p:nvSpPr>
          <p:cNvPr id="1048652" name="Text Placeholder 2"/>
          <p:cNvSpPr>
            <a:spLocks noGrp="1"/>
          </p:cNvSpPr>
          <p:nvPr>
            <p:ph type="body" idx="1"/>
          </p:nvPr>
        </p:nvSpPr>
        <p:spPr>
          <a:xfrm>
            <a:off x="513159" y="3086100"/>
            <a:ext cx="6401991" cy="1409700"/>
          </a:xfrm>
        </p:spPr>
        <p:txBody>
          <a:bodyPr anchor="ctr">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5" name=""/>
        <p:cNvGrpSpPr/>
        <p:nvPr/>
      </p:nvGrpSpPr>
      <p:grpSpPr>
        <a:xfrm>
          <a:off x="0" y="0"/>
          <a:ext cx="0" cy="0"/>
          <a:chOff x="0" y="0"/>
          <a:chExt cx="0" cy="0"/>
        </a:xfrm>
      </p:grpSpPr>
      <p:sp>
        <p:nvSpPr>
          <p:cNvPr id="1048689" name="Title 1"/>
          <p:cNvSpPr>
            <a:spLocks noGrp="1"/>
          </p:cNvSpPr>
          <p:nvPr>
            <p:ph type="title"/>
          </p:nvPr>
        </p:nvSpPr>
        <p:spPr>
          <a:xfrm>
            <a:off x="856059" y="514350"/>
            <a:ext cx="6858001" cy="2057400"/>
          </a:xfrm>
        </p:spPr>
        <p:txBody>
          <a:bodyPr anchor="ctr">
            <a:normAutofit/>
          </a:bodyPr>
          <a:lstStyle>
            <a:lvl1pPr algn="l">
              <a:defRPr b="0" cap="all" sz="2400">
                <a:solidFill>
                  <a:schemeClr val="tx1"/>
                </a:solidFill>
              </a:defRPr>
            </a:lvl1pPr>
          </a:lstStyle>
          <a:p>
            <a:r>
              <a:rPr lang="en-US" smtClean="0"/>
              <a:t>Click to edit Master title style</a:t>
            </a:r>
            <a:endParaRPr dirty="0" lang="en-US"/>
          </a:p>
        </p:txBody>
      </p:sp>
      <p:sp>
        <p:nvSpPr>
          <p:cNvPr id="1048690" name="Text Placeholder 9"/>
          <p:cNvSpPr>
            <a:spLocks noGrp="1"/>
          </p:cNvSpPr>
          <p:nvPr>
            <p:ph type="body" sz="quarter" idx="13"/>
          </p:nvPr>
        </p:nvSpPr>
        <p:spPr>
          <a:xfrm>
            <a:off x="1084659" y="2571750"/>
            <a:ext cx="6400800" cy="285750"/>
          </a:xfrm>
        </p:spPr>
        <p:txBody>
          <a:bodyPr anchor="ctr">
            <a:normAutofit fontScale="93333"/>
          </a:bodyPr>
          <a:lstStyle>
            <a:lvl1pPr indent="0" marL="0">
              <a:buFontTx/>
              <a:buNone/>
            </a:lvl1pPr>
            <a:lvl2pPr indent="0" marL="342900">
              <a:buFontTx/>
              <a:buNone/>
            </a:lvl2pPr>
            <a:lvl3pPr indent="0" marL="685800">
              <a:buFontTx/>
              <a:buNone/>
            </a:lvl3pPr>
            <a:lvl4pPr indent="0" marL="1028700">
              <a:buFontTx/>
              <a:buNone/>
            </a:lvl4pPr>
            <a:lvl5pPr indent="0" marL="1371600">
              <a:buFontTx/>
              <a:buNone/>
            </a:lvl5pPr>
          </a:lstStyle>
          <a:p>
            <a:pPr lvl="0"/>
            <a:r>
              <a:rPr lang="en-US" smtClean="0"/>
              <a:t>Edit Master text styles</a:t>
            </a:r>
          </a:p>
        </p:txBody>
      </p:sp>
      <p:sp>
        <p:nvSpPr>
          <p:cNvPr id="1048691" name="Text Placeholder 2"/>
          <p:cNvSpPr>
            <a:spLocks noGrp="1"/>
          </p:cNvSpPr>
          <p:nvPr>
            <p:ph type="body" idx="1"/>
          </p:nvPr>
        </p:nvSpPr>
        <p:spPr>
          <a:xfrm>
            <a:off x="513160" y="3225801"/>
            <a:ext cx="6400800" cy="1263649"/>
          </a:xfrm>
        </p:spPr>
        <p:txBody>
          <a:bodyPr anchor="ctr">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92"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695" name="TextBox 13"/>
          <p:cNvSpPr txBox="1"/>
          <p:nvPr/>
        </p:nvSpPr>
        <p:spPr>
          <a:xfrm>
            <a:off x="398859" y="609167"/>
            <a:ext cx="457200" cy="438582"/>
          </a:xfrm>
          <a:prstGeom prst="rect"/>
        </p:spPr>
        <p:txBody>
          <a:bodyPr anchor="ctr" bIns="34290" lIns="68580" rIns="68580" rtlCol="0" tIns="34290" vert="horz">
            <a:noAutofit/>
          </a:bodyPr>
          <a:p>
            <a:pPr lvl="0"/>
            <a:r>
              <a:rPr dirty="0" sz="6000" lang="en-US">
                <a:solidFill>
                  <a:schemeClr val="tx1"/>
                </a:solidFill>
                <a:effectLst/>
              </a:rPr>
              <a:t>“</a:t>
            </a:r>
          </a:p>
        </p:txBody>
      </p:sp>
      <p:sp>
        <p:nvSpPr>
          <p:cNvPr id="1048696" name="TextBox 14"/>
          <p:cNvSpPr txBox="1"/>
          <p:nvPr/>
        </p:nvSpPr>
        <p:spPr>
          <a:xfrm>
            <a:off x="7714059" y="2076451"/>
            <a:ext cx="457200" cy="438582"/>
          </a:xfrm>
          <a:prstGeom prst="rect"/>
        </p:spPr>
        <p:txBody>
          <a:bodyPr anchor="ctr" bIns="34290" lIns="68580" rIns="68580" rtlCol="0" tIns="34290" vert="horz">
            <a:noAutofit/>
          </a:bodyPr>
          <a:p>
            <a:pPr algn="r" lvl="0"/>
            <a:r>
              <a:rPr dirty="0" sz="6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7" name=""/>
        <p:cNvGrpSpPr/>
        <p:nvPr/>
      </p:nvGrpSpPr>
      <p:grpSpPr>
        <a:xfrm>
          <a:off x="0" y="0"/>
          <a:ext cx="0" cy="0"/>
          <a:chOff x="0" y="0"/>
          <a:chExt cx="0" cy="0"/>
        </a:xfrm>
      </p:grpSpPr>
      <p:sp>
        <p:nvSpPr>
          <p:cNvPr id="1048646" name="Title 1"/>
          <p:cNvSpPr>
            <a:spLocks noGrp="1"/>
          </p:cNvSpPr>
          <p:nvPr>
            <p:ph type="title"/>
          </p:nvPr>
        </p:nvSpPr>
        <p:spPr>
          <a:xfrm>
            <a:off x="513159" y="2571750"/>
            <a:ext cx="6400800" cy="1273050"/>
          </a:xfrm>
        </p:spPr>
        <p:txBody>
          <a:bodyPr anchor="b">
            <a:normAutofit/>
          </a:bodyPr>
          <a:lstStyle>
            <a:lvl1pPr algn="l">
              <a:defRPr b="0" cap="all" sz="2400"/>
            </a:lvl1pPr>
          </a:lstStyle>
          <a:p>
            <a:r>
              <a:rPr lang="en-US" smtClean="0"/>
              <a:t>Click to edit Master title style</a:t>
            </a:r>
            <a:endParaRPr dirty="0" lang="en-US"/>
          </a:p>
        </p:txBody>
      </p:sp>
      <p:sp>
        <p:nvSpPr>
          <p:cNvPr id="1048647" name="Text Placeholder 2"/>
          <p:cNvSpPr>
            <a:spLocks noGrp="1"/>
          </p:cNvSpPr>
          <p:nvPr>
            <p:ph type="body" idx="1"/>
          </p:nvPr>
        </p:nvSpPr>
        <p:spPr>
          <a:xfrm>
            <a:off x="513158" y="3849736"/>
            <a:ext cx="6401993" cy="645300"/>
          </a:xfrm>
        </p:spPr>
        <p:txBody>
          <a:bodyPr anchor="t">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9" name=""/>
        <p:cNvGrpSpPr/>
        <p:nvPr/>
      </p:nvGrpSpPr>
      <p:grpSpPr>
        <a:xfrm>
          <a:off x="0" y="0"/>
          <a:ext cx="0" cy="0"/>
          <a:chOff x="0" y="0"/>
          <a:chExt cx="0" cy="0"/>
        </a:xfrm>
      </p:grpSpPr>
      <p:sp>
        <p:nvSpPr>
          <p:cNvPr id="1048714" name="Title 1"/>
          <p:cNvSpPr>
            <a:spLocks noGrp="1"/>
          </p:cNvSpPr>
          <p:nvPr>
            <p:ph type="title"/>
          </p:nvPr>
        </p:nvSpPr>
        <p:spPr>
          <a:xfrm>
            <a:off x="856060" y="514350"/>
            <a:ext cx="6858000" cy="2057400"/>
          </a:xfrm>
        </p:spPr>
        <p:txBody>
          <a:bodyPr anchor="ctr">
            <a:normAutofit/>
          </a:bodyPr>
          <a:lstStyle>
            <a:lvl1pPr algn="l">
              <a:defRPr b="0" cap="all" sz="2400">
                <a:solidFill>
                  <a:schemeClr val="tx1"/>
                </a:solidFill>
              </a:defRPr>
            </a:lvl1pPr>
          </a:lstStyle>
          <a:p>
            <a:r>
              <a:rPr lang="en-US" smtClean="0"/>
              <a:t>Click to edit Master title style</a:t>
            </a:r>
            <a:endParaRPr dirty="0" lang="en-US"/>
          </a:p>
        </p:txBody>
      </p:sp>
      <p:sp>
        <p:nvSpPr>
          <p:cNvPr id="1048715" name="Text Placeholder 9"/>
          <p:cNvSpPr>
            <a:spLocks noGrp="1"/>
          </p:cNvSpPr>
          <p:nvPr>
            <p:ph type="body" sz="quarter" idx="13"/>
          </p:nvPr>
        </p:nvSpPr>
        <p:spPr>
          <a:xfrm>
            <a:off x="513159" y="2946400"/>
            <a:ext cx="6400801" cy="787400"/>
          </a:xfrm>
        </p:spPr>
        <p:txBody>
          <a:bodyPr anchor="b" bIns="45720" lIns="91440" rIns="91440" rtlCol="0" tIns="45720" vert="horz">
            <a:normAutofit/>
          </a:bodyPr>
          <a:lstStyle>
            <a:lvl1pPr>
              <a:buNone/>
              <a:defRPr b="0" cap="all" dirty="0" sz="1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716" name="Text Placeholder 2"/>
          <p:cNvSpPr>
            <a:spLocks noGrp="1"/>
          </p:cNvSpPr>
          <p:nvPr>
            <p:ph type="body" idx="1"/>
          </p:nvPr>
        </p:nvSpPr>
        <p:spPr>
          <a:xfrm>
            <a:off x="513159" y="3733800"/>
            <a:ext cx="6400801" cy="76200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717"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18" name="Footer Placeholder 4"/>
          <p:cNvSpPr>
            <a:spLocks noGrp="1"/>
          </p:cNvSpPr>
          <p:nvPr>
            <p:ph type="ftr" sz="quarter" idx="11"/>
          </p:nvPr>
        </p:nvSpPr>
        <p:spPr/>
        <p:txBody>
          <a:bodyPr/>
          <a:p>
            <a:endParaRPr dirty="0" lang="en-US"/>
          </a:p>
        </p:txBody>
      </p:sp>
      <p:sp>
        <p:nvSpPr>
          <p:cNvPr id="1048719"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720" name="TextBox 10"/>
          <p:cNvSpPr txBox="1"/>
          <p:nvPr/>
        </p:nvSpPr>
        <p:spPr>
          <a:xfrm>
            <a:off x="398859" y="609167"/>
            <a:ext cx="457200" cy="438582"/>
          </a:xfrm>
          <a:prstGeom prst="rect"/>
        </p:spPr>
        <p:txBody>
          <a:bodyPr anchor="ctr" bIns="34290" lIns="68580" rIns="68580" rtlCol="0" tIns="34290" vert="horz">
            <a:noAutofit/>
          </a:bodyPr>
          <a:p>
            <a:pPr lvl="0"/>
            <a:r>
              <a:rPr dirty="0" sz="6000" lang="en-US">
                <a:solidFill>
                  <a:schemeClr val="tx1"/>
                </a:solidFill>
                <a:effectLst/>
              </a:rPr>
              <a:t>“</a:t>
            </a:r>
          </a:p>
        </p:txBody>
      </p:sp>
      <p:sp>
        <p:nvSpPr>
          <p:cNvPr id="1048721" name="TextBox 11"/>
          <p:cNvSpPr txBox="1"/>
          <p:nvPr/>
        </p:nvSpPr>
        <p:spPr>
          <a:xfrm>
            <a:off x="7714059" y="2076451"/>
            <a:ext cx="457200" cy="438582"/>
          </a:xfrm>
          <a:prstGeom prst="rect"/>
        </p:spPr>
        <p:txBody>
          <a:bodyPr anchor="ctr" bIns="34290" lIns="68580" rIns="68580" rtlCol="0" tIns="34290" vert="horz">
            <a:noAutofit/>
          </a:bodyPr>
          <a:p>
            <a:pPr algn="r" lvl="0"/>
            <a:r>
              <a:rPr dirty="0" sz="6000" lang="en-US">
                <a:solidFill>
                  <a:schemeClr val="tx1"/>
                </a:solidFill>
                <a:effectLst/>
              </a:rPr>
              <a:t>”</a:t>
            </a:r>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0" name=""/>
        <p:cNvGrpSpPr/>
        <p:nvPr/>
      </p:nvGrpSpPr>
      <p:grpSpPr>
        <a:xfrm>
          <a:off x="0" y="0"/>
          <a:ext cx="0" cy="0"/>
          <a:chOff x="0" y="0"/>
          <a:chExt cx="0" cy="0"/>
        </a:xfrm>
      </p:grpSpPr>
      <p:sp>
        <p:nvSpPr>
          <p:cNvPr id="1048662" name="Title 1"/>
          <p:cNvSpPr>
            <a:spLocks noGrp="1"/>
          </p:cNvSpPr>
          <p:nvPr>
            <p:ph type="title"/>
          </p:nvPr>
        </p:nvSpPr>
        <p:spPr>
          <a:xfrm>
            <a:off x="513160" y="514350"/>
            <a:ext cx="7543800" cy="2057400"/>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63" name="Text Placeholder 9"/>
          <p:cNvSpPr>
            <a:spLocks noGrp="1"/>
          </p:cNvSpPr>
          <p:nvPr>
            <p:ph type="body" sz="quarter" idx="13"/>
          </p:nvPr>
        </p:nvSpPr>
        <p:spPr>
          <a:xfrm>
            <a:off x="513159" y="2946401"/>
            <a:ext cx="6400800" cy="628650"/>
          </a:xfrm>
        </p:spPr>
        <p:txBody>
          <a:bodyPr anchor="b" bIns="45720" lIns="91440" rIns="91440" rtlCol="0" tIns="45720" vert="horz">
            <a:normAutofit/>
          </a:bodyPr>
          <a:lstStyle>
            <a:lvl1pPr>
              <a:buNone/>
              <a:defRPr b="0" cap="all" dirty="0" sz="1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664" name="Text Placeholder 2"/>
          <p:cNvSpPr>
            <a:spLocks noGrp="1"/>
          </p:cNvSpPr>
          <p:nvPr>
            <p:ph type="body" idx="1"/>
          </p:nvPr>
        </p:nvSpPr>
        <p:spPr>
          <a:xfrm>
            <a:off x="513159" y="3575049"/>
            <a:ext cx="6400801" cy="92075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65"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1"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smtClean="0"/>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0"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31" name="Footer Placeholder 4"/>
          <p:cNvSpPr>
            <a:spLocks noGrp="1"/>
          </p:cNvSpPr>
          <p:nvPr>
            <p:ph type="ftr" sz="quarter" idx="11"/>
          </p:nvPr>
        </p:nvSpPr>
        <p:spPr/>
        <p:txBody>
          <a:bodyPr/>
          <a:p>
            <a:endParaRPr dirty="0" lang="en-US"/>
          </a:p>
        </p:txBody>
      </p:sp>
      <p:sp>
        <p:nvSpPr>
          <p:cNvPr id="104873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684" name="Vertical Title 1"/>
          <p:cNvSpPr>
            <a:spLocks noGrp="1"/>
          </p:cNvSpPr>
          <p:nvPr>
            <p:ph type="title" orient="vert"/>
          </p:nvPr>
        </p:nvSpPr>
        <p:spPr>
          <a:xfrm>
            <a:off x="6513909" y="514350"/>
            <a:ext cx="1543050" cy="3429000"/>
          </a:xfrm>
        </p:spPr>
        <p:txBody>
          <a:bodyPr vert="eaVert"/>
          <a:p>
            <a:r>
              <a:rPr lang="en-US" smtClean="0"/>
              <a:t>Click to edit Master title style</a:t>
            </a:r>
            <a:endParaRPr dirty="0" lang="en-US"/>
          </a:p>
        </p:txBody>
      </p:sp>
      <p:sp>
        <p:nvSpPr>
          <p:cNvPr id="1048685" name="Vertical Text Placeholder 2"/>
          <p:cNvSpPr>
            <a:spLocks noGrp="1"/>
          </p:cNvSpPr>
          <p:nvPr>
            <p:ph type="body" orient="vert" idx="1"/>
          </p:nvPr>
        </p:nvSpPr>
        <p:spPr>
          <a:xfrm>
            <a:off x="514350" y="514350"/>
            <a:ext cx="5867400" cy="3981450"/>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40" name="Shape 41"/>
        <p:cNvGrpSpPr/>
        <p:nvPr/>
      </p:nvGrpSpPr>
      <p:grpSpPr>
        <a:xfrm>
          <a:off x="0" y="0"/>
          <a:ext cx="0" cy="0"/>
          <a:chOff x="0" y="0"/>
          <a:chExt cx="0" cy="0"/>
        </a:xfrm>
      </p:grpSpPr>
      <p:sp>
        <p:nvSpPr>
          <p:cNvPr id="1048590"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1"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2"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9" name="Shape 91"/>
        <p:cNvGrpSpPr/>
        <p:nvPr/>
      </p:nvGrpSpPr>
      <p:grpSpPr>
        <a:xfrm>
          <a:off x="0" y="0"/>
          <a:ext cx="0" cy="0"/>
          <a:chOff x="0" y="0"/>
          <a:chExt cx="0" cy="0"/>
        </a:xfrm>
      </p:grpSpPr>
      <p:sp>
        <p:nvSpPr>
          <p:cNvPr id="1048617"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8"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19"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0"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6"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Content Placeholder 2"/>
          <p:cNvSpPr>
            <a:spLocks noGrp="1"/>
          </p:cNvSpPr>
          <p:nvPr>
            <p:ph idx="1"/>
          </p:nvPr>
        </p:nvSpPr>
        <p:spPr/>
        <p:txBody>
          <a:bodyPr anchor="ct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9"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72" name="Shape 105"/>
        <p:cNvGrpSpPr/>
        <p:nvPr/>
      </p:nvGrpSpPr>
      <p:grpSpPr>
        <a:xfrm>
          <a:off x="0" y="0"/>
          <a:ext cx="0" cy="0"/>
          <a:chOff x="0" y="0"/>
          <a:chExt cx="0" cy="0"/>
        </a:xfrm>
      </p:grpSpPr>
      <p:sp>
        <p:nvSpPr>
          <p:cNvPr id="1048636"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fontScale="96250"/>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7"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38"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1" name=""/>
        <p:cNvGrpSpPr/>
        <p:nvPr/>
      </p:nvGrpSpPr>
      <p:grpSpPr>
        <a:xfrm>
          <a:off x="0" y="0"/>
          <a:ext cx="0" cy="0"/>
          <a:chOff x="0" y="0"/>
          <a:chExt cx="0" cy="0"/>
        </a:xfrm>
      </p:grpSpPr>
      <p:sp>
        <p:nvSpPr>
          <p:cNvPr id="1048668" name="Title 1"/>
          <p:cNvSpPr>
            <a:spLocks noGrp="1"/>
          </p:cNvSpPr>
          <p:nvPr>
            <p:ph type="title"/>
          </p:nvPr>
        </p:nvSpPr>
        <p:spPr>
          <a:xfrm>
            <a:off x="513159" y="1504950"/>
            <a:ext cx="6400801" cy="1711200"/>
          </a:xfrm>
        </p:spPr>
        <p:txBody>
          <a:bodyPr anchor="b">
            <a:normAutofit/>
          </a:bodyPr>
          <a:lstStyle>
            <a:lvl1pPr algn="l">
              <a:defRPr b="0" cap="all" sz="2700"/>
            </a:lvl1pPr>
          </a:lstStyle>
          <a:p>
            <a:r>
              <a:rPr lang="en-US" smtClean="0"/>
              <a:t>Click to edit Master title style</a:t>
            </a:r>
            <a:endParaRPr dirty="0" lang="en-US"/>
          </a:p>
        </p:txBody>
      </p:sp>
      <p:sp>
        <p:nvSpPr>
          <p:cNvPr id="1048669" name="Text Placeholder 2"/>
          <p:cNvSpPr>
            <a:spLocks noGrp="1"/>
          </p:cNvSpPr>
          <p:nvPr>
            <p:ph type="body" idx="1"/>
          </p:nvPr>
        </p:nvSpPr>
        <p:spPr>
          <a:xfrm>
            <a:off x="513160" y="3371850"/>
            <a:ext cx="6400800" cy="112395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70"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08" name="Title 1"/>
          <p:cNvSpPr>
            <a:spLocks noGrp="1"/>
          </p:cNvSpPr>
          <p:nvPr>
            <p:ph type="title"/>
          </p:nvPr>
        </p:nvSpPr>
        <p:spPr/>
        <p:txBody>
          <a:bodyPr/>
          <a:p>
            <a:r>
              <a:rPr lang="en-US" smtClean="0"/>
              <a:t>Click to edit Master title style</a:t>
            </a:r>
            <a:endParaRPr dirty="0" lang="en-US"/>
          </a:p>
        </p:txBody>
      </p:sp>
      <p:sp>
        <p:nvSpPr>
          <p:cNvPr id="1048709" name="Content Placeholder 2"/>
          <p:cNvSpPr>
            <a:spLocks noGrp="1"/>
          </p:cNvSpPr>
          <p:nvPr>
            <p:ph sz="half" idx="1"/>
          </p:nvPr>
        </p:nvSpPr>
        <p:spPr>
          <a:xfrm>
            <a:off x="513159" y="514351"/>
            <a:ext cx="3703241" cy="271145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0" name="Content Placeholder 3"/>
          <p:cNvSpPr>
            <a:spLocks noGrp="1"/>
          </p:cNvSpPr>
          <p:nvPr>
            <p:ph sz="half" idx="2"/>
          </p:nvPr>
        </p:nvSpPr>
        <p:spPr>
          <a:xfrm>
            <a:off x="4356100" y="514351"/>
            <a:ext cx="3700859" cy="271145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1"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712" name="Footer Placeholder 5"/>
          <p:cNvSpPr>
            <a:spLocks noGrp="1"/>
          </p:cNvSpPr>
          <p:nvPr>
            <p:ph type="ftr" sz="quarter" idx="11"/>
          </p:nvPr>
        </p:nvSpPr>
        <p:spPr/>
        <p:txBody>
          <a:bodyPr/>
          <a:p>
            <a:endParaRPr dirty="0" lang="en-US"/>
          </a:p>
        </p:txBody>
      </p:sp>
      <p:sp>
        <p:nvSpPr>
          <p:cNvPr id="1048713"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dirty="0" lang="en-US"/>
          </a:p>
        </p:txBody>
      </p:sp>
      <p:sp>
        <p:nvSpPr>
          <p:cNvPr id="1048674" name="Text Placeholder 2"/>
          <p:cNvSpPr>
            <a:spLocks noGrp="1"/>
          </p:cNvSpPr>
          <p:nvPr>
            <p:ph type="body" idx="1"/>
          </p:nvPr>
        </p:nvSpPr>
        <p:spPr>
          <a:xfrm>
            <a:off x="729061" y="514350"/>
            <a:ext cx="3487340" cy="432197"/>
          </a:xfrm>
        </p:spPr>
        <p:txBody>
          <a:bodyPr anchor="b">
            <a:no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Edit Master text styles</a:t>
            </a:r>
          </a:p>
        </p:txBody>
      </p:sp>
      <p:sp>
        <p:nvSpPr>
          <p:cNvPr id="1048675" name="Content Placeholder 3"/>
          <p:cNvSpPr>
            <a:spLocks noGrp="1"/>
          </p:cNvSpPr>
          <p:nvPr>
            <p:ph sz="half" idx="2"/>
          </p:nvPr>
        </p:nvSpPr>
        <p:spPr>
          <a:xfrm>
            <a:off x="513159" y="952897"/>
            <a:ext cx="3703241" cy="2272904"/>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6" name="Text Placeholder 4"/>
          <p:cNvSpPr>
            <a:spLocks noGrp="1"/>
          </p:cNvSpPr>
          <p:nvPr>
            <p:ph type="body" sz="quarter" idx="3"/>
          </p:nvPr>
        </p:nvSpPr>
        <p:spPr>
          <a:xfrm>
            <a:off x="4559299" y="514350"/>
            <a:ext cx="3498851" cy="432197"/>
          </a:xfrm>
        </p:spPr>
        <p:txBody>
          <a:bodyPr anchor="b">
            <a:no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Edit Master text styles</a:t>
            </a:r>
          </a:p>
        </p:txBody>
      </p:sp>
      <p:sp>
        <p:nvSpPr>
          <p:cNvPr id="1048677" name="Content Placeholder 5"/>
          <p:cNvSpPr>
            <a:spLocks noGrp="1"/>
          </p:cNvSpPr>
          <p:nvPr>
            <p:ph sz="quarter" idx="4"/>
          </p:nvPr>
        </p:nvSpPr>
        <p:spPr>
          <a:xfrm>
            <a:off x="4354909" y="946546"/>
            <a:ext cx="3696891" cy="2272904"/>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8" name="Date Placeholder 6"/>
          <p:cNvSpPr>
            <a:spLocks noGrp="1"/>
          </p:cNvSpPr>
          <p:nvPr>
            <p:ph type="dt" sz="half" idx="10"/>
          </p:nvPr>
        </p:nvSpPr>
        <p:spPr/>
        <p:txBody>
          <a:bodyPr/>
          <a:p>
            <a:fld id="{B61BEF0D-F0BB-DE4B-95CE-6DB70DBA9567}" type="datetimeFigureOut">
              <a:rPr dirty="0" lang="en-US"/>
              <a:t>3/31/2024</a:t>
            </a:fld>
            <a:endParaRPr dirty="0" lang="en-US"/>
          </a:p>
        </p:txBody>
      </p:sp>
      <p:sp>
        <p:nvSpPr>
          <p:cNvPr id="1048679" name="Footer Placeholder 7"/>
          <p:cNvSpPr>
            <a:spLocks noGrp="1"/>
          </p:cNvSpPr>
          <p:nvPr>
            <p:ph type="ftr" sz="quarter" idx="11"/>
          </p:nvPr>
        </p:nvSpPr>
        <p:spPr/>
        <p:txBody>
          <a:bodyPr/>
          <a:p>
            <a:endParaRPr dirty="0" lang="en-US"/>
          </a:p>
        </p:txBody>
      </p:sp>
      <p:sp>
        <p:nvSpPr>
          <p:cNvPr id="1048680"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dirty="0" lang="en-US"/>
          </a:p>
        </p:txBody>
      </p:sp>
      <p:sp>
        <p:nvSpPr>
          <p:cNvPr id="1048643" name="Date Placeholder 2"/>
          <p:cNvSpPr>
            <a:spLocks noGrp="1"/>
          </p:cNvSpPr>
          <p:nvPr>
            <p:ph type="dt" sz="half" idx="10"/>
          </p:nvPr>
        </p:nvSpPr>
        <p:spPr/>
        <p:txBody>
          <a:bodyPr/>
          <a:p>
            <a:fld id="{B61BEF0D-F0BB-DE4B-95CE-6DB70DBA9567}" type="datetimeFigureOut">
              <a:rPr dirty="0" lang="en-US"/>
              <a:t>3/31/2024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sp>
        <p:nvSpPr>
          <p:cNvPr id="1048681" name="Date Placeholder 1"/>
          <p:cNvSpPr>
            <a:spLocks noGrp="1"/>
          </p:cNvSpPr>
          <p:nvPr>
            <p:ph type="dt" sz="half" idx="10"/>
          </p:nvPr>
        </p:nvSpPr>
        <p:spPr/>
        <p:txBody>
          <a:bodyPr/>
          <a:p>
            <a:fld id="{B61BEF0D-F0BB-DE4B-95CE-6DB70DBA9567}" type="datetimeFigureOut">
              <a:rPr dirty="0" lang="en-US"/>
              <a:t>3/31/2024</a:t>
            </a:fld>
            <a:endParaRPr dirty="0" lang="en-US"/>
          </a:p>
        </p:txBody>
      </p:sp>
      <p:sp>
        <p:nvSpPr>
          <p:cNvPr id="1048682" name="Footer Placeholder 2"/>
          <p:cNvSpPr>
            <a:spLocks noGrp="1"/>
          </p:cNvSpPr>
          <p:nvPr>
            <p:ph type="ftr" sz="quarter" idx="11"/>
          </p:nvPr>
        </p:nvSpPr>
        <p:spPr/>
        <p:txBody>
          <a:bodyPr/>
          <a:p>
            <a:endParaRPr dirty="0" lang="en-US"/>
          </a:p>
        </p:txBody>
      </p:sp>
      <p:sp>
        <p:nvSpPr>
          <p:cNvPr id="1048683"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sp>
        <p:nvSpPr>
          <p:cNvPr id="1048722" name="Title 1"/>
          <p:cNvSpPr>
            <a:spLocks noGrp="1"/>
          </p:cNvSpPr>
          <p:nvPr>
            <p:ph type="title"/>
          </p:nvPr>
        </p:nvSpPr>
        <p:spPr>
          <a:xfrm>
            <a:off x="5313759" y="514350"/>
            <a:ext cx="2743200" cy="1028700"/>
          </a:xfrm>
        </p:spPr>
        <p:txBody>
          <a:bodyPr anchor="b">
            <a:normAutofit/>
          </a:bodyPr>
          <a:lstStyle>
            <a:lvl1pPr algn="l">
              <a:defRPr b="0" sz="1800"/>
            </a:lvl1pPr>
          </a:lstStyle>
          <a:p>
            <a:r>
              <a:rPr lang="en-US" smtClean="0"/>
              <a:t>Click to edit Master title style</a:t>
            </a:r>
            <a:endParaRPr dirty="0" lang="en-US"/>
          </a:p>
        </p:txBody>
      </p:sp>
      <p:sp>
        <p:nvSpPr>
          <p:cNvPr id="1048723" name="Content Placeholder 2"/>
          <p:cNvSpPr>
            <a:spLocks noGrp="1"/>
          </p:cNvSpPr>
          <p:nvPr>
            <p:ph idx="1"/>
          </p:nvPr>
        </p:nvSpPr>
        <p:spPr>
          <a:xfrm>
            <a:off x="513159" y="514350"/>
            <a:ext cx="4457701" cy="398145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4" name="Text Placeholder 3"/>
          <p:cNvSpPr>
            <a:spLocks noGrp="1"/>
          </p:cNvSpPr>
          <p:nvPr>
            <p:ph type="body" sz="half" idx="2"/>
          </p:nvPr>
        </p:nvSpPr>
        <p:spPr>
          <a:xfrm>
            <a:off x="5313759" y="1657350"/>
            <a:ext cx="2743200" cy="1568450"/>
          </a:xfrm>
        </p:spPr>
        <p:txBody>
          <a:bodyPr anchor="t">
            <a:normAutofit/>
          </a:bodyPr>
          <a:lstStyle>
            <a:lvl1pPr indent="0" marL="0">
              <a:buNone/>
              <a:defRPr sz="12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smtClean="0"/>
              <a:t>Edit Master text styles</a:t>
            </a:r>
          </a:p>
        </p:txBody>
      </p:sp>
      <p:sp>
        <p:nvSpPr>
          <p:cNvPr id="1048725"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726" name="Footer Placeholder 5"/>
          <p:cNvSpPr>
            <a:spLocks noGrp="1"/>
          </p:cNvSpPr>
          <p:nvPr>
            <p:ph type="ftr" sz="quarter" idx="11"/>
          </p:nvPr>
        </p:nvSpPr>
        <p:spPr/>
        <p:txBody>
          <a:bodyPr/>
          <a:p>
            <a:endParaRPr dirty="0" lang="en-US"/>
          </a:p>
        </p:txBody>
      </p:sp>
      <p:sp>
        <p:nvSpPr>
          <p:cNvPr id="104872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9" name=""/>
        <p:cNvGrpSpPr/>
        <p:nvPr/>
      </p:nvGrpSpPr>
      <p:grpSpPr>
        <a:xfrm>
          <a:off x="0" y="0"/>
          <a:ext cx="0" cy="0"/>
          <a:chOff x="0" y="0"/>
          <a:chExt cx="0" cy="0"/>
        </a:xfrm>
      </p:grpSpPr>
      <p:sp>
        <p:nvSpPr>
          <p:cNvPr id="1048656" name="Title 1"/>
          <p:cNvSpPr>
            <a:spLocks noGrp="1"/>
          </p:cNvSpPr>
          <p:nvPr>
            <p:ph type="title"/>
          </p:nvPr>
        </p:nvSpPr>
        <p:spPr>
          <a:xfrm>
            <a:off x="3542109" y="1085850"/>
            <a:ext cx="4514850" cy="857250"/>
          </a:xfrm>
        </p:spPr>
        <p:txBody>
          <a:bodyPr anchor="b">
            <a:normAutofit/>
          </a:bodyPr>
          <a:lstStyle>
            <a:lvl1pPr algn="l">
              <a:defRPr b="0" sz="2100"/>
            </a:lvl1pPr>
          </a:lstStyle>
          <a:p>
            <a:r>
              <a:rPr lang="en-US" smtClean="0"/>
              <a:t>Click to edit Master title style</a:t>
            </a:r>
            <a:endParaRPr dirty="0" lang="en-US"/>
          </a:p>
        </p:txBody>
      </p:sp>
      <p:sp>
        <p:nvSpPr>
          <p:cNvPr id="1048657" name="Picture Placeholder 2"/>
          <p:cNvSpPr>
            <a:spLocks noChangeAspect="1" noGrp="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smtClean="0"/>
              <a:t>Click icon to add picture</a:t>
            </a:r>
            <a:endParaRPr dirty="0" lang="en-US"/>
          </a:p>
        </p:txBody>
      </p:sp>
      <p:sp>
        <p:nvSpPr>
          <p:cNvPr id="1048658" name="Text Placeholder 3"/>
          <p:cNvSpPr>
            <a:spLocks noGrp="1"/>
          </p:cNvSpPr>
          <p:nvPr>
            <p:ph type="body" sz="half" idx="2"/>
          </p:nvPr>
        </p:nvSpPr>
        <p:spPr>
          <a:xfrm>
            <a:off x="3542109" y="2082800"/>
            <a:ext cx="4516041" cy="1536700"/>
          </a:xfrm>
        </p:spPr>
        <p:txBody>
          <a:bodyPr anchor="t">
            <a:normAutofit/>
          </a:bodyPr>
          <a:lstStyle>
            <a:lvl1pPr indent="0" marL="0">
              <a:buNone/>
              <a:defRPr sz="13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smtClean="0"/>
              <a:t>Edit Master text styles</a:t>
            </a:r>
          </a:p>
        </p:txBody>
      </p:sp>
      <p:sp>
        <p:nvSpPr>
          <p:cNvPr id="1048659"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6905227" y="2222500"/>
            <a:ext cx="2236394" cy="2406650"/>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513159" y="3365499"/>
            <a:ext cx="6400800" cy="1130300"/>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513159" y="514351"/>
            <a:ext cx="6400800" cy="2711450"/>
          </a:xfrm>
          <a:prstGeom prst="rec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428309" y="4629150"/>
            <a:ext cx="1200150" cy="273844"/>
          </a:xfrm>
          <a:prstGeom prst="rect"/>
        </p:spPr>
        <p:txBody>
          <a:bodyPr anchor="t" bIns="45720" lIns="91440" rIns="91440" rtlCol="0" tIns="45720" vert="horz"/>
          <a:lstStyle>
            <a:lvl1pPr algn="r">
              <a:defRPr b="0" sz="750" i="0">
                <a:solidFill>
                  <a:schemeClr val="bg2">
                    <a:lumMod val="50000"/>
                  </a:schemeClr>
                </a:solidFill>
                <a:effectLst/>
                <a:latin typeface="+mn-lt"/>
              </a:defRPr>
            </a:lvl1pPr>
          </a:lstStyle>
          <a:p>
            <a:fld id="{B61BEF0D-F0BB-DE4B-95CE-6DB70DBA9567}" type="datetimeFigureOut">
              <a:rPr dirty="0" lang="en-US"/>
              <a:t>3/31/2024</a:t>
            </a:fld>
            <a:endParaRPr dirty="0" lang="en-US"/>
          </a:p>
        </p:txBody>
      </p:sp>
      <p:sp>
        <p:nvSpPr>
          <p:cNvPr id="1048579" name="Footer Placeholder 4"/>
          <p:cNvSpPr>
            <a:spLocks noGrp="1"/>
          </p:cNvSpPr>
          <p:nvPr>
            <p:ph type="ftr" sz="quarter" idx="3"/>
          </p:nvPr>
        </p:nvSpPr>
        <p:spPr>
          <a:xfrm>
            <a:off x="513159" y="4629150"/>
            <a:ext cx="5657850" cy="273844"/>
          </a:xfrm>
          <a:prstGeom prst="rect"/>
        </p:spPr>
        <p:txBody>
          <a:bodyPr anchor="t" bIns="45720" lIns="91440" rIns="91440" rtlCol="0" tIns="45720" vert="horz"/>
          <a:lstStyle>
            <a:lvl1pPr algn="l">
              <a:defRPr b="0" sz="750" i="0">
                <a:solidFill>
                  <a:schemeClr val="bg2">
                    <a:lumMod val="50000"/>
                  </a:schemeClr>
                </a:solidFill>
                <a:effectLst/>
                <a:latin typeface="+mn-lt"/>
              </a:defRPr>
            </a:lvl1pPr>
          </a:lstStyle>
          <a:p>
            <a:endParaRPr dirty="0" lang="en-US"/>
          </a:p>
        </p:txBody>
      </p:sp>
      <p:sp>
        <p:nvSpPr>
          <p:cNvPr id="1048580" name="Slide Number Placeholder 5"/>
          <p:cNvSpPr>
            <a:spLocks noGrp="1"/>
          </p:cNvSpPr>
          <p:nvPr>
            <p:ph type="sldNum" sz="quarter" idx="4"/>
          </p:nvPr>
        </p:nvSpPr>
        <p:spPr>
          <a:xfrm>
            <a:off x="7772400" y="4183857"/>
            <a:ext cx="856684" cy="502444"/>
          </a:xfrm>
          <a:prstGeom prst="rect"/>
        </p:spPr>
        <p:txBody>
          <a:bodyPr anchor="b" bIns="45720" lIns="91440" rIns="91440" rtlCol="0" tIns="45720" vert="horz"/>
          <a:lstStyle>
            <a:lvl1pPr algn="r">
              <a:defRPr b="0" sz="2400" i="0">
                <a:solidFill>
                  <a:schemeClr val="bg2">
                    <a:lumMod val="50000"/>
                  </a:schemeClr>
                </a:solidFill>
                <a:effectLst/>
                <a:latin typeface="+mn-lt"/>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lvl1pPr algn="l" defTabSz="342900" eaLnBrk="1" hangingPunct="1" latinLnBrk="0" rtl="0">
        <a:spcBef>
          <a:spcPct val="0"/>
        </a:spcBef>
        <a:buNone/>
        <a:defRPr cap="all" sz="27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14313" latinLnBrk="0" marL="214313" rtl="0">
        <a:spcBef>
          <a:spcPct val="20000"/>
        </a:spcBef>
        <a:spcAft>
          <a:spcPts val="450"/>
        </a:spcAft>
        <a:buClr>
          <a:schemeClr val="tx1"/>
        </a:buClr>
        <a:buSzPct val="80000"/>
        <a:buFont typeface="Wingdings 3" panose="05040102010807070707" pitchFamily="18" charset="2"/>
        <a:buChar char=""/>
        <a:defRPr cap="none" sz="1500" kern="1200">
          <a:solidFill>
            <a:schemeClr val="bg2">
              <a:lumMod val="75000"/>
            </a:schemeClr>
          </a:solidFill>
          <a:effectLst/>
          <a:latin typeface="+mn-lt"/>
          <a:ea typeface="+mn-ea"/>
          <a:cs typeface="+mn-cs"/>
        </a:defRPr>
      </a:lvl1pPr>
      <a:lvl2pPr algn="l" defTabSz="342900" eaLnBrk="1" hangingPunct="1" indent="-214313" latinLnBrk="0" marL="557213" rtl="0">
        <a:spcBef>
          <a:spcPct val="20000"/>
        </a:spcBef>
        <a:spcAft>
          <a:spcPts val="450"/>
        </a:spcAft>
        <a:buClr>
          <a:schemeClr val="tx1"/>
        </a:buClr>
        <a:buSzPct val="80000"/>
        <a:buFont typeface="Wingdings 3" panose="05040102010807070707" pitchFamily="18" charset="2"/>
        <a:buChar char=""/>
        <a:defRPr cap="none" sz="1350" kern="1200">
          <a:solidFill>
            <a:schemeClr val="bg2">
              <a:lumMod val="75000"/>
            </a:schemeClr>
          </a:solidFill>
          <a:effectLst/>
          <a:latin typeface="+mn-lt"/>
          <a:ea typeface="+mn-ea"/>
          <a:cs typeface="+mn-cs"/>
        </a:defRPr>
      </a:lvl2pPr>
      <a:lvl3pPr algn="l" defTabSz="342900" eaLnBrk="1" hangingPunct="1" indent="-214313" latinLnBrk="0" marL="900113" rtl="0">
        <a:spcBef>
          <a:spcPct val="20000"/>
        </a:spcBef>
        <a:spcAft>
          <a:spcPts val="450"/>
        </a:spcAft>
        <a:buClr>
          <a:schemeClr val="tx1"/>
        </a:buClr>
        <a:buSzPct val="80000"/>
        <a:buFont typeface="Wingdings 3" panose="05040102010807070707" pitchFamily="18" charset="2"/>
        <a:buChar char=""/>
        <a:defRPr cap="none" sz="1200" kern="1200">
          <a:solidFill>
            <a:schemeClr val="bg2">
              <a:lumMod val="75000"/>
            </a:schemeClr>
          </a:solidFill>
          <a:effectLst/>
          <a:latin typeface="+mn-lt"/>
          <a:ea typeface="+mn-ea"/>
          <a:cs typeface="+mn-cs"/>
        </a:defRPr>
      </a:lvl3pPr>
      <a:lvl4pPr algn="l" defTabSz="342900" eaLnBrk="1" hangingPunct="1" indent="-128588" latinLnBrk="0" marL="1157288"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4pPr>
      <a:lvl5pPr algn="l" defTabSz="342900" eaLnBrk="1" hangingPunct="1" indent="-128588" latinLnBrk="0" marL="1500188"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5pPr>
      <a:lvl6pPr algn="l" defTabSz="342900" eaLnBrk="1" hangingPunct="1" indent="-171450" latinLnBrk="0" marL="18859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6pPr>
      <a:lvl7pPr algn="l" defTabSz="342900" eaLnBrk="1" hangingPunct="1" indent="-171450" latinLnBrk="0" marL="22288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7pPr>
      <a:lvl8pPr algn="l" defTabSz="342900" eaLnBrk="1" hangingPunct="1" indent="-171450" latinLnBrk="0" marL="25717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8pPr>
      <a:lvl9pPr algn="l" defTabSz="342900" eaLnBrk="1" hangingPunct="1" indent="-171450" latinLnBrk="0" marL="29146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35" name="Shape 133"/>
        <p:cNvGrpSpPr/>
        <p:nvPr/>
      </p:nvGrpSpPr>
      <p:grpSpPr>
        <a:xfrm>
          <a:off x="0" y="0"/>
          <a:ext cx="0" cy="0"/>
          <a:chOff x="0" y="0"/>
          <a:chExt cx="0" cy="0"/>
        </a:xfrm>
      </p:grpSpPr>
      <p:sp>
        <p:nvSpPr>
          <p:cNvPr id="1048586" name="Google Shape;134;p13"/>
          <p:cNvSpPr txBox="1">
            <a:spLocks noGrp="1"/>
          </p:cNvSpPr>
          <p:nvPr>
            <p:ph type="ctrTitle"/>
          </p:nvPr>
        </p:nvSpPr>
        <p:spPr>
          <a:xfrm>
            <a:off x="1907230" y="333722"/>
            <a:ext cx="5194387" cy="1768731"/>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dirty="0" lang="en">
                <a:solidFill>
                  <a:schemeClr val="accent6">
                    <a:lumMod val="50000"/>
                  </a:schemeClr>
                </a:solidFill>
              </a:rPr>
              <a:t>Keylogger &amp; Security</a:t>
            </a:r>
            <a:endParaRPr dirty="0">
              <a:solidFill>
                <a:schemeClr val="accent6">
                  <a:lumMod val="50000"/>
                </a:schemeClr>
              </a:solidFill>
            </a:endParaRPr>
          </a:p>
        </p:txBody>
      </p:sp>
      <p:sp>
        <p:nvSpPr>
          <p:cNvPr id="1048587" name="Google Shape;135;p13"/>
          <p:cNvSpPr txBox="1">
            <a:spLocks noGrp="1"/>
          </p:cNvSpPr>
          <p:nvPr>
            <p:ph type="subTitle" idx="1"/>
          </p:nvPr>
        </p:nvSpPr>
        <p:spPr>
          <a:xfrm>
            <a:off x="-766225" y="3647080"/>
            <a:ext cx="5783400" cy="909000"/>
          </a:xfrm>
          <a:prstGeom prst="rect"/>
          <a:noFill/>
          <a:ln>
            <a:noFill/>
          </a:ln>
        </p:spPr>
        <p:txBody>
          <a:bodyPr anchor="t" anchorCtr="0" bIns="91425" lIns="91425" rIns="91425" spcFirstLastPara="1" tIns="91425" wrap="square">
            <a:normAutofit/>
          </a:bodyPr>
          <a:p>
            <a:pPr algn="l" indent="0" lvl="0" marL="1371600" rtl="0">
              <a:lnSpc>
                <a:spcPct val="100000"/>
              </a:lnSpc>
              <a:spcBef>
                <a:spcPts val="0"/>
              </a:spcBef>
              <a:spcAft>
                <a:spcPts val="0"/>
              </a:spcAft>
              <a:buSzPts val="4364"/>
              <a:buNone/>
            </a:pPr>
            <a:r>
              <a:rPr dirty="0" lang="en">
                <a:solidFill>
                  <a:schemeClr val="tx2">
                    <a:lumMod val="40000"/>
                    <a:lumOff val="60000"/>
                  </a:schemeClr>
                </a:solidFill>
              </a:rPr>
              <a:t>Presented By,</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Name: </a:t>
            </a:r>
            <a:r>
              <a:rPr dirty="0" lang="en-US" smtClean="0">
                <a:solidFill>
                  <a:schemeClr val="tx2">
                    <a:lumMod val="40000"/>
                    <a:lumOff val="60000"/>
                  </a:schemeClr>
                </a:solidFill>
              </a:rPr>
              <a:t>Viswanathan potti </a:t>
            </a:r>
            <a:r>
              <a:rPr dirty="0" lang="en-US" smtClean="0">
                <a:solidFill>
                  <a:schemeClr val="tx2">
                    <a:lumMod val="40000"/>
                    <a:lumOff val="60000"/>
                  </a:schemeClr>
                </a:solidFill>
              </a:rPr>
              <a:t> </a:t>
            </a:r>
            <a:r>
              <a:rPr dirty="0" lang="en-US" smtClean="0">
                <a:solidFill>
                  <a:schemeClr val="tx2">
                    <a:lumMod val="40000"/>
                    <a:lumOff val="60000"/>
                  </a:schemeClr>
                </a:solidFill>
              </a:rPr>
              <a:t>.</a:t>
            </a:r>
            <a:r>
              <a:rPr dirty="0" lang="en-US" smtClean="0">
                <a:solidFill>
                  <a:schemeClr val="tx2">
                    <a:lumMod val="40000"/>
                    <a:lumOff val="60000"/>
                  </a:schemeClr>
                </a:solidFill>
              </a:rPr>
              <a:t>N</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Campus: A</a:t>
            </a:r>
            <a:r>
              <a:rPr dirty="0" lang="en-US">
                <a:solidFill>
                  <a:schemeClr val="tx2">
                    <a:lumMod val="40000"/>
                    <a:lumOff val="60000"/>
                  </a:schemeClr>
                </a:solidFill>
              </a:rPr>
              <a:t>n</a:t>
            </a:r>
            <a:r>
              <a:rPr dirty="0" lang="en-US">
                <a:solidFill>
                  <a:schemeClr val="tx2">
                    <a:lumMod val="40000"/>
                    <a:lumOff val="60000"/>
                  </a:schemeClr>
                </a:solidFill>
              </a:rPr>
              <a:t>n</a:t>
            </a:r>
            <a:r>
              <a:rPr dirty="0" lang="en-US">
                <a:solidFill>
                  <a:schemeClr val="tx2">
                    <a:lumMod val="40000"/>
                    <a:lumOff val="60000"/>
                  </a:schemeClr>
                </a:solidFill>
              </a:rPr>
              <a:t>a</a:t>
            </a:r>
            <a:r>
              <a:rPr dirty="0" lang="en-US">
                <a:solidFill>
                  <a:schemeClr val="tx2">
                    <a:lumMod val="40000"/>
                    <a:lumOff val="60000"/>
                  </a:schemeClr>
                </a:solidFill>
              </a:rPr>
              <a:t> </a:t>
            </a:r>
            <a:r>
              <a:rPr dirty="0" lang="en-US">
                <a:solidFill>
                  <a:schemeClr val="tx2">
                    <a:lumMod val="40000"/>
                    <a:lumOff val="60000"/>
                  </a:schemeClr>
                </a:solidFill>
              </a:rPr>
              <a:t>U</a:t>
            </a:r>
            <a:r>
              <a:rPr dirty="0" lang="en-US">
                <a:solidFill>
                  <a:schemeClr val="tx2">
                    <a:lumMod val="40000"/>
                    <a:lumOff val="60000"/>
                  </a:schemeClr>
                </a:solidFill>
              </a:rPr>
              <a:t>n</a:t>
            </a:r>
            <a:r>
              <a:rPr dirty="0" lang="en-US">
                <a:solidFill>
                  <a:schemeClr val="tx2">
                    <a:lumMod val="40000"/>
                    <a:lumOff val="60000"/>
                  </a:schemeClr>
                </a:solidFill>
              </a:rPr>
              <a:t>i</a:t>
            </a:r>
            <a:r>
              <a:rPr dirty="0" lang="en-US">
                <a:solidFill>
                  <a:schemeClr val="tx2">
                    <a:lumMod val="40000"/>
                    <a:lumOff val="60000"/>
                  </a:schemeClr>
                </a:solidFill>
              </a:rPr>
              <a:t>v</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s</a:t>
            </a:r>
            <a:r>
              <a:rPr dirty="0" lang="en-US">
                <a:solidFill>
                  <a:schemeClr val="tx2">
                    <a:lumMod val="40000"/>
                    <a:lumOff val="60000"/>
                  </a:schemeClr>
                </a:solidFill>
              </a:rPr>
              <a:t>i</a:t>
            </a:r>
            <a:r>
              <a:rPr dirty="0" lang="en-US">
                <a:solidFill>
                  <a:schemeClr val="tx2">
                    <a:lumMod val="40000"/>
                    <a:lumOff val="60000"/>
                  </a:schemeClr>
                </a:solidFill>
              </a:rPr>
              <a:t>t</a:t>
            </a:r>
            <a:r>
              <a:rPr dirty="0" lang="en-US">
                <a:solidFill>
                  <a:schemeClr val="tx2">
                    <a:lumMod val="40000"/>
                    <a:lumOff val="60000"/>
                  </a:schemeClr>
                </a:solidFill>
              </a:rPr>
              <a:t>y</a:t>
            </a:r>
            <a:r>
              <a:rPr dirty="0" lang="en-US">
                <a:solidFill>
                  <a:schemeClr val="tx2">
                    <a:lumMod val="40000"/>
                    <a:lumOff val="60000"/>
                  </a:schemeClr>
                </a:solidFill>
              </a:rPr>
              <a:t> </a:t>
            </a:r>
            <a:r>
              <a:rPr dirty="0" lang="en-US">
                <a:solidFill>
                  <a:schemeClr val="tx2">
                    <a:lumMod val="40000"/>
                    <a:lumOff val="60000"/>
                  </a:schemeClr>
                </a:solidFill>
              </a:rPr>
              <a:t>R</a:t>
            </a:r>
            <a:r>
              <a:rPr dirty="0" lang="en-US">
                <a:solidFill>
                  <a:schemeClr val="tx2">
                    <a:lumMod val="40000"/>
                    <a:lumOff val="60000"/>
                  </a:schemeClr>
                </a:solidFill>
              </a:rPr>
              <a:t>e</a:t>
            </a:r>
            <a:r>
              <a:rPr dirty="0" lang="en-US">
                <a:solidFill>
                  <a:schemeClr val="tx2">
                    <a:lumMod val="40000"/>
                    <a:lumOff val="60000"/>
                  </a:schemeClr>
                </a:solidFill>
              </a:rPr>
              <a:t>g</a:t>
            </a:r>
            <a:r>
              <a:rPr dirty="0" lang="en-US">
                <a:solidFill>
                  <a:schemeClr val="tx2">
                    <a:lumMod val="40000"/>
                    <a:lumOff val="60000"/>
                  </a:schemeClr>
                </a:solidFill>
              </a:rPr>
              <a:t>i</a:t>
            </a:r>
            <a:r>
              <a:rPr dirty="0" lang="en-US">
                <a:solidFill>
                  <a:schemeClr val="tx2">
                    <a:lumMod val="40000"/>
                    <a:lumOff val="60000"/>
                  </a:schemeClr>
                </a:solidFill>
              </a:rPr>
              <a:t>o</a:t>
            </a:r>
            <a:r>
              <a:rPr dirty="0" lang="en-US">
                <a:solidFill>
                  <a:schemeClr val="tx2">
                    <a:lumMod val="40000"/>
                    <a:lumOff val="60000"/>
                  </a:schemeClr>
                </a:solidFill>
              </a:rPr>
              <a:t>n</a:t>
            </a:r>
            <a:r>
              <a:rPr dirty="0" lang="en-US">
                <a:solidFill>
                  <a:schemeClr val="tx2">
                    <a:lumMod val="40000"/>
                    <a:lumOff val="60000"/>
                  </a:schemeClr>
                </a:solidFill>
              </a:rPr>
              <a:t>a</a:t>
            </a:r>
            <a:r>
              <a:rPr dirty="0" lang="en-US">
                <a:solidFill>
                  <a:schemeClr val="tx2">
                    <a:lumMod val="40000"/>
                    <a:lumOff val="60000"/>
                  </a:schemeClr>
                </a:solidFill>
              </a:rPr>
              <a:t>l</a:t>
            </a:r>
            <a:r>
              <a:rPr dirty="0" lang="en-US">
                <a:solidFill>
                  <a:schemeClr val="tx2">
                    <a:lumMod val="40000"/>
                    <a:lumOff val="60000"/>
                  </a:schemeClr>
                </a:solidFill>
              </a:rPr>
              <a:t> </a:t>
            </a:r>
            <a:r>
              <a:rPr dirty="0" lang="en-US">
                <a:solidFill>
                  <a:schemeClr val="tx2">
                    <a:lumMod val="40000"/>
                    <a:lumOff val="60000"/>
                  </a:schemeClr>
                </a:solidFill>
              </a:rPr>
              <a:t>C</a:t>
            </a:r>
            <a:r>
              <a:rPr dirty="0" lang="en-US">
                <a:solidFill>
                  <a:schemeClr val="tx2">
                    <a:lumMod val="40000"/>
                    <a:lumOff val="60000"/>
                  </a:schemeClr>
                </a:solidFill>
              </a:rPr>
              <a:t>a</a:t>
            </a:r>
            <a:r>
              <a:rPr dirty="0" lang="en-US">
                <a:solidFill>
                  <a:schemeClr val="tx2">
                    <a:lumMod val="40000"/>
                    <a:lumOff val="60000"/>
                  </a:schemeClr>
                </a:solidFill>
              </a:rPr>
              <a:t>m</a:t>
            </a:r>
            <a:r>
              <a:rPr dirty="0" lang="en-US">
                <a:solidFill>
                  <a:schemeClr val="tx2">
                    <a:lumMod val="40000"/>
                    <a:lumOff val="60000"/>
                  </a:schemeClr>
                </a:solidFill>
              </a:rPr>
              <a:t>p</a:t>
            </a:r>
            <a:r>
              <a:rPr dirty="0" lang="en-US">
                <a:solidFill>
                  <a:schemeClr val="tx2">
                    <a:lumMod val="40000"/>
                    <a:lumOff val="60000"/>
                  </a:schemeClr>
                </a:solidFill>
              </a:rPr>
              <a:t>u</a:t>
            </a:r>
            <a:r>
              <a:rPr dirty="0" lang="en-US">
                <a:solidFill>
                  <a:schemeClr val="tx2">
                    <a:lumMod val="40000"/>
                    <a:lumOff val="60000"/>
                  </a:schemeClr>
                </a:solidFill>
              </a:rPr>
              <a:t>s</a:t>
            </a:r>
            <a:r>
              <a:rPr dirty="0" lang="en-US">
                <a:solidFill>
                  <a:schemeClr val="tx2">
                    <a:lumMod val="40000"/>
                    <a:lumOff val="60000"/>
                  </a:schemeClr>
                </a:solidFill>
              </a:rPr>
              <a:t> </a:t>
            </a:r>
            <a:r>
              <a:rPr dirty="0" lang="en-US">
                <a:solidFill>
                  <a:schemeClr val="tx2">
                    <a:lumMod val="40000"/>
                    <a:lumOff val="60000"/>
                  </a:schemeClr>
                </a:solidFill>
              </a:rPr>
              <a:t>M</a:t>
            </a:r>
            <a:r>
              <a:rPr dirty="0" lang="en-US">
                <a:solidFill>
                  <a:schemeClr val="tx2">
                    <a:lumMod val="40000"/>
                    <a:lumOff val="60000"/>
                  </a:schemeClr>
                </a:solidFill>
              </a:rPr>
              <a:t>a</a:t>
            </a:r>
            <a:r>
              <a:rPr dirty="0" lang="en-US">
                <a:solidFill>
                  <a:schemeClr val="tx2">
                    <a:lumMod val="40000"/>
                    <a:lumOff val="60000"/>
                  </a:schemeClr>
                </a:solidFill>
              </a:rPr>
              <a:t>d</a:t>
            </a:r>
            <a:r>
              <a:rPr dirty="0" lang="en-US">
                <a:solidFill>
                  <a:schemeClr val="tx2">
                    <a:lumMod val="40000"/>
                    <a:lumOff val="60000"/>
                  </a:schemeClr>
                </a:solidFill>
              </a:rPr>
              <a:t>u</a:t>
            </a:r>
            <a:r>
              <a:rPr dirty="0" lang="en-US">
                <a:solidFill>
                  <a:schemeClr val="tx2">
                    <a:lumMod val="40000"/>
                    <a:lumOff val="60000"/>
                  </a:schemeClr>
                </a:solidFill>
              </a:rPr>
              <a:t>r</a:t>
            </a:r>
            <a:r>
              <a:rPr dirty="0" lang="en-US">
                <a:solidFill>
                  <a:schemeClr val="tx2">
                    <a:lumMod val="40000"/>
                    <a:lumOff val="60000"/>
                  </a:schemeClr>
                </a:solidFill>
              </a:rPr>
              <a:t>a</a:t>
            </a:r>
            <a:r>
              <a:rPr dirty="0" lang="en-US">
                <a:solidFill>
                  <a:schemeClr val="tx2">
                    <a:lumMod val="40000"/>
                    <a:lumOff val="60000"/>
                  </a:schemeClr>
                </a:solidFill>
              </a:rPr>
              <a:t>i</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Department: Co</a:t>
            </a:r>
            <a:r>
              <a:rPr dirty="0" lang="en-US">
                <a:solidFill>
                  <a:schemeClr val="tx2">
                    <a:lumMod val="40000"/>
                    <a:lumOff val="60000"/>
                  </a:schemeClr>
                </a:solidFill>
              </a:rPr>
              <a:t>m</a:t>
            </a:r>
            <a:r>
              <a:rPr dirty="0" lang="en-US">
                <a:solidFill>
                  <a:schemeClr val="tx2">
                    <a:lumMod val="40000"/>
                    <a:lumOff val="60000"/>
                  </a:schemeClr>
                </a:solidFill>
              </a:rPr>
              <a:t>p</a:t>
            </a:r>
            <a:r>
              <a:rPr dirty="0" lang="en-US">
                <a:solidFill>
                  <a:schemeClr val="tx2">
                    <a:lumMod val="40000"/>
                    <a:lumOff val="60000"/>
                  </a:schemeClr>
                </a:solidFill>
              </a:rPr>
              <a:t>u</a:t>
            </a:r>
            <a:r>
              <a:rPr dirty="0" lang="en-US">
                <a:solidFill>
                  <a:schemeClr val="tx2">
                    <a:lumMod val="40000"/>
                    <a:lumOff val="60000"/>
                  </a:schemeClr>
                </a:solidFill>
              </a:rPr>
              <a:t>t</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 </a:t>
            </a:r>
            <a:r>
              <a:rPr dirty="0" lang="en-US">
                <a:solidFill>
                  <a:schemeClr val="tx2">
                    <a:lumMod val="40000"/>
                    <a:lumOff val="60000"/>
                  </a:schemeClr>
                </a:solidFill>
              </a:rPr>
              <a:t>S</a:t>
            </a:r>
            <a:r>
              <a:rPr dirty="0" lang="en-US">
                <a:solidFill>
                  <a:schemeClr val="tx2">
                    <a:lumMod val="40000"/>
                    <a:lumOff val="60000"/>
                  </a:schemeClr>
                </a:solidFill>
              </a:rPr>
              <a:t>c</a:t>
            </a:r>
            <a:r>
              <a:rPr dirty="0" lang="en-US">
                <a:solidFill>
                  <a:schemeClr val="tx2">
                    <a:lumMod val="40000"/>
                    <a:lumOff val="60000"/>
                  </a:schemeClr>
                </a:solidFill>
              </a:rPr>
              <a:t>i</a:t>
            </a:r>
            <a:r>
              <a:rPr dirty="0" lang="en-US">
                <a:solidFill>
                  <a:schemeClr val="tx2">
                    <a:lumMod val="40000"/>
                    <a:lumOff val="60000"/>
                  </a:schemeClr>
                </a:solidFill>
              </a:rPr>
              <a:t>e</a:t>
            </a:r>
            <a:r>
              <a:rPr dirty="0" lang="en-US">
                <a:solidFill>
                  <a:schemeClr val="tx2">
                    <a:lumMod val="40000"/>
                    <a:lumOff val="60000"/>
                  </a:schemeClr>
                </a:solidFill>
              </a:rPr>
              <a:t>n</a:t>
            </a:r>
            <a:r>
              <a:rPr dirty="0" lang="en-US">
                <a:solidFill>
                  <a:schemeClr val="tx2">
                    <a:lumMod val="40000"/>
                    <a:lumOff val="60000"/>
                  </a:schemeClr>
                </a:solidFill>
              </a:rPr>
              <a:t>c</a:t>
            </a:r>
            <a:r>
              <a:rPr dirty="0" lang="en-US">
                <a:solidFill>
                  <a:schemeClr val="tx2">
                    <a:lumMod val="40000"/>
                    <a:lumOff val="60000"/>
                  </a:schemeClr>
                </a:solidFill>
              </a:rPr>
              <a:t>e</a:t>
            </a:r>
            <a:r>
              <a:rPr dirty="0" lang="en-US">
                <a:solidFill>
                  <a:schemeClr val="tx2">
                    <a:lumMod val="40000"/>
                    <a:lumOff val="60000"/>
                  </a:schemeClr>
                </a:solidFill>
              </a:rPr>
              <a:t> </a:t>
            </a:r>
            <a:r>
              <a:rPr dirty="0" lang="en-US">
                <a:solidFill>
                  <a:schemeClr val="tx2">
                    <a:lumMod val="40000"/>
                    <a:lumOff val="60000"/>
                  </a:schemeClr>
                </a:solidFill>
              </a:rPr>
              <a:t> </a:t>
            </a:r>
            <a:r>
              <a:rPr dirty="0" lang="en-US">
                <a:solidFill>
                  <a:schemeClr val="tx2">
                    <a:lumMod val="40000"/>
                    <a:lumOff val="60000"/>
                  </a:schemeClr>
                </a:solidFill>
              </a:rPr>
              <a:t>E</a:t>
            </a:r>
            <a:r>
              <a:rPr dirty="0" lang="en-US">
                <a:solidFill>
                  <a:schemeClr val="tx2">
                    <a:lumMod val="40000"/>
                    <a:lumOff val="60000"/>
                  </a:schemeClr>
                </a:solidFill>
              </a:rPr>
              <a:t>n</a:t>
            </a:r>
            <a:r>
              <a:rPr dirty="0" lang="en-US">
                <a:solidFill>
                  <a:schemeClr val="tx2">
                    <a:lumMod val="40000"/>
                    <a:lumOff val="60000"/>
                  </a:schemeClr>
                </a:solidFill>
              </a:rPr>
              <a:t>g</a:t>
            </a:r>
            <a:r>
              <a:rPr dirty="0" lang="en-US">
                <a:solidFill>
                  <a:schemeClr val="tx2">
                    <a:lumMod val="40000"/>
                    <a:lumOff val="60000"/>
                  </a:schemeClr>
                </a:solidFill>
              </a:rPr>
              <a:t>i</a:t>
            </a:r>
            <a:r>
              <a:rPr dirty="0" lang="en-US">
                <a:solidFill>
                  <a:schemeClr val="tx2">
                    <a:lumMod val="40000"/>
                    <a:lumOff val="60000"/>
                  </a:schemeClr>
                </a:solidFill>
              </a:rPr>
              <a:t>n</a:t>
            </a:r>
            <a:r>
              <a:rPr dirty="0" lang="en-US">
                <a:solidFill>
                  <a:schemeClr val="tx2">
                    <a:lumMod val="40000"/>
                    <a:lumOff val="60000"/>
                  </a:schemeClr>
                </a:solidFill>
              </a:rPr>
              <a:t>e</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i</a:t>
            </a:r>
            <a:r>
              <a:rPr dirty="0" lang="en-US">
                <a:solidFill>
                  <a:schemeClr val="tx2">
                    <a:lumMod val="40000"/>
                    <a:lumOff val="60000"/>
                  </a:schemeClr>
                </a:solidFill>
              </a:rPr>
              <a:t>n</a:t>
            </a:r>
            <a:r>
              <a:rPr dirty="0" lang="en-US">
                <a:solidFill>
                  <a:schemeClr val="tx2">
                    <a:lumMod val="40000"/>
                    <a:lumOff val="60000"/>
                  </a:schemeClr>
                </a:solidFill>
              </a:rPr>
              <a:t>g</a:t>
            </a:r>
            <a:endParaRPr dirty="0">
              <a:solidFill>
                <a:schemeClr val="tx2">
                  <a:lumMod val="40000"/>
                  <a:lumOff val="60000"/>
                </a:schemeClr>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66" name="Shape 188"/>
        <p:cNvGrpSpPr/>
        <p:nvPr/>
      </p:nvGrpSpPr>
      <p:grpSpPr>
        <a:xfrm>
          <a:off x="0" y="0"/>
          <a:ext cx="0" cy="0"/>
          <a:chOff x="0" y="0"/>
          <a:chExt cx="0" cy="0"/>
        </a:xfrm>
      </p:grpSpPr>
      <p:sp>
        <p:nvSpPr>
          <p:cNvPr id="1048628" name="Google Shape;189;p22"/>
          <p:cNvSpPr txBox="1">
            <a:spLocks noGrp="1"/>
          </p:cNvSpPr>
          <p:nvPr>
            <p:ph type="title"/>
          </p:nvPr>
        </p:nvSpPr>
        <p:spPr>
          <a:xfrm>
            <a:off x="182866" y="287002"/>
            <a:ext cx="7038900" cy="600358"/>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Future Scope :</a:t>
            </a:r>
            <a:endParaRPr dirty="0"/>
          </a:p>
        </p:txBody>
      </p:sp>
      <p:sp>
        <p:nvSpPr>
          <p:cNvPr id="1048629" name="Google Shape;190;p22"/>
          <p:cNvSpPr txBox="1">
            <a:spLocks noGrp="1"/>
          </p:cNvSpPr>
          <p:nvPr>
            <p:ph type="body" idx="1"/>
          </p:nvPr>
        </p:nvSpPr>
        <p:spPr>
          <a:xfrm>
            <a:off x="690125" y="813337"/>
            <a:ext cx="7038900" cy="2911200"/>
          </a:xfrm>
          <a:prstGeom prst="rect"/>
          <a:noFill/>
          <a:ln>
            <a:noFill/>
          </a:ln>
        </p:spPr>
        <p:txBody>
          <a:bodyPr anchor="t" anchorCtr="0" bIns="91425" lIns="91425" rIns="91425" spcFirstLastPara="1" tIns="91425" wrap="square">
            <a:normAutofit fontScale="93333"/>
          </a:bodyPr>
          <a:p>
            <a:pPr algn="l" indent="-342899" lvl="0" marL="457200" rtl="0">
              <a:lnSpc>
                <a:spcPct val="115000"/>
              </a:lnSpc>
              <a:spcBef>
                <a:spcPts val="0"/>
              </a:spcBef>
              <a:spcAft>
                <a:spcPts val="0"/>
              </a:spcAft>
              <a:buSzPts val="1800"/>
              <a:buChar char="●"/>
            </a:pPr>
            <a:r>
              <a:rPr b="1" dirty="0" lang="en"/>
              <a:t>Advanced Encryption </a:t>
            </a:r>
            <a:r>
              <a:rPr dirty="0" lang="en"/>
              <a:t>: Implementing cutting-edge encryption techniques such as post-quantum algorithms for heightened data security.</a:t>
            </a:r>
            <a:endParaRPr dirty="0"/>
          </a:p>
          <a:p>
            <a:pPr algn="l" indent="-342899" lvl="0" marL="457200" rtl="0">
              <a:lnSpc>
                <a:spcPct val="115000"/>
              </a:lnSpc>
              <a:spcBef>
                <a:spcPts val="0"/>
              </a:spcBef>
              <a:spcAft>
                <a:spcPts val="0"/>
              </a:spcAft>
              <a:buSzPts val="1800"/>
              <a:buChar char="●"/>
            </a:pPr>
            <a:r>
              <a:rPr b="1" dirty="0" lang="en"/>
              <a:t>Behavior Analysis</a:t>
            </a:r>
            <a:r>
              <a:rPr dirty="0" lang="en"/>
              <a:t> : Utilizing machine learning to detect anomalies in keystroke patterns, enhancing threat detection capabilities.</a:t>
            </a:r>
            <a:endParaRPr dirty="0"/>
          </a:p>
          <a:p>
            <a:pPr algn="l" indent="-342899" lvl="0" marL="457200" rtl="0">
              <a:lnSpc>
                <a:spcPct val="115000"/>
              </a:lnSpc>
              <a:spcBef>
                <a:spcPts val="0"/>
              </a:spcBef>
              <a:spcAft>
                <a:spcPts val="0"/>
              </a:spcAft>
              <a:buSzPts val="1800"/>
              <a:buChar char="●"/>
            </a:pPr>
            <a:r>
              <a:rPr b="1" dirty="0" lang="en"/>
              <a:t>Cloud Integration</a:t>
            </a:r>
            <a:r>
              <a:rPr dirty="0" lang="en"/>
              <a:t> : Enabling secure data synchronization with cloud services for remote access and management.</a:t>
            </a:r>
            <a:endParaRPr dirty="0"/>
          </a:p>
          <a:p>
            <a:pPr algn="l" indent="-342900" lvl="0" marL="457200" rtl="0">
              <a:lnSpc>
                <a:spcPct val="115000"/>
              </a:lnSpc>
              <a:spcBef>
                <a:spcPts val="0"/>
              </a:spcBef>
              <a:spcAft>
                <a:spcPts val="0"/>
              </a:spcAft>
              <a:buSzPts val="1800"/>
              <a:buChar char="●"/>
            </a:pPr>
            <a:r>
              <a:rPr b="1" dirty="0" lang="en"/>
              <a:t>Mobile Support </a:t>
            </a:r>
            <a:r>
              <a:rPr dirty="0" lang="en"/>
              <a:t>: Extending compatibility to mobile platforms like iOS and Android, accompanied by tailored security features.</a:t>
            </a:r>
            <a:endParaRPr dirty="0"/>
          </a:p>
          <a:p>
            <a:pPr algn="l" indent="-342900" lvl="0" marL="457200" rtl="0">
              <a:lnSpc>
                <a:spcPct val="115000"/>
              </a:lnSpc>
              <a:spcBef>
                <a:spcPts val="0"/>
              </a:spcBef>
              <a:spcAft>
                <a:spcPts val="0"/>
              </a:spcAft>
              <a:buSzPts val="1800"/>
              <a:buChar char="●"/>
            </a:pPr>
            <a:r>
              <a:rPr b="1" dirty="0" lang="en"/>
              <a:t>Remote Management</a:t>
            </a:r>
            <a:r>
              <a:rPr dirty="0" lang="en"/>
              <a:t> : Implementing centralized dashboards for remote configuration and monitoring, facilitating easier management of the keylogger across devices and locations.</a:t>
            </a:r>
            <a:endParaRPr dirty="0" sz="1200">
              <a:solidFill>
                <a:srgbClr val="0D0D0D"/>
              </a:solidFill>
              <a:highlight>
                <a:srgbClr val="FFFFFF"/>
              </a:highlight>
            </a:endParaRPr>
          </a:p>
          <a:p>
            <a:pPr algn="l" indent="0" lvl="0" marL="0" rtl="0">
              <a:lnSpc>
                <a:spcPct val="115000"/>
              </a:lnSpc>
              <a:spcBef>
                <a:spcPts val="0"/>
              </a:spcBef>
              <a:spcAft>
                <a:spcPts val="1200"/>
              </a:spcAft>
              <a:buSzPts val="194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69" name="Shape 194"/>
        <p:cNvGrpSpPr/>
        <p:nvPr/>
      </p:nvGrpSpPr>
      <p:grpSpPr>
        <a:xfrm>
          <a:off x="0" y="0"/>
          <a:ext cx="0" cy="0"/>
          <a:chOff x="0" y="0"/>
          <a:chExt cx="0" cy="0"/>
        </a:xfrm>
      </p:grpSpPr>
      <p:sp>
        <p:nvSpPr>
          <p:cNvPr id="1048632" name="Google Shape;195;p23"/>
          <p:cNvSpPr txBox="1">
            <a:spLocks noGrp="1"/>
          </p:cNvSpPr>
          <p:nvPr>
            <p:ph type="title"/>
          </p:nvPr>
        </p:nvSpPr>
        <p:spPr>
          <a:xfrm>
            <a:off x="303007" y="380443"/>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References :</a:t>
            </a:r>
            <a:endParaRPr dirty="0"/>
          </a:p>
        </p:txBody>
      </p:sp>
      <p:sp>
        <p:nvSpPr>
          <p:cNvPr id="1048633" name="Google Shape;196;p23"/>
          <p:cNvSpPr txBox="1">
            <a:spLocks noGrp="1"/>
          </p:cNvSpPr>
          <p:nvPr>
            <p:ph type="body" idx="1"/>
          </p:nvPr>
        </p:nvSpPr>
        <p:spPr>
          <a:xfrm>
            <a:off x="656752" y="93408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dirty="0" lang="en"/>
              <a:t>Smith, J. et al. (20XX). "Advanced Techniques for Keylogger Detection and Prevention." Journal of Cybersecurity, 10(2), 123-140. </a:t>
            </a:r>
            <a:endParaRPr dirty="0"/>
          </a:p>
          <a:p>
            <a:pPr algn="l" indent="-342900" lvl="0" marL="457200" rtl="0">
              <a:lnSpc>
                <a:spcPct val="115000"/>
              </a:lnSpc>
              <a:spcBef>
                <a:spcPts val="0"/>
              </a:spcBef>
              <a:spcAft>
                <a:spcPts val="0"/>
              </a:spcAft>
              <a:buSzPts val="1800"/>
              <a:buChar char="★"/>
            </a:pPr>
            <a:r>
              <a:rPr dirty="0" lang="en"/>
              <a:t>Johnson, A. (20XX). "Machine Learning Approaches for Keystroke Anomaly Detection." Conference on Information Security, Proceedings, 55-67. </a:t>
            </a:r>
            <a:endParaRPr dirty="0"/>
          </a:p>
          <a:p>
            <a:pPr algn="l" indent="-342900" lvl="0" marL="457200" rtl="0">
              <a:lnSpc>
                <a:spcPct val="115000"/>
              </a:lnSpc>
              <a:spcBef>
                <a:spcPts val="0"/>
              </a:spcBef>
              <a:spcAft>
                <a:spcPts val="0"/>
              </a:spcAft>
              <a:buSzPts val="1800"/>
              <a:buChar char="★"/>
            </a:pPr>
            <a:r>
              <a:rPr dirty="0" lang="en"/>
              <a:t>Patel, R. (20XX). "Practical Python Programming for Security Applications." O'Reilly Media.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73" name="Shape 200"/>
        <p:cNvGrpSpPr/>
        <p:nvPr/>
      </p:nvGrpSpPr>
      <p:grpSpPr>
        <a:xfrm>
          <a:off x="0" y="0"/>
          <a:ext cx="0" cy="0"/>
          <a:chOff x="0" y="0"/>
          <a:chExt cx="0" cy="0"/>
        </a:xfrm>
      </p:grpSpPr>
      <p:sp>
        <p:nvSpPr>
          <p:cNvPr id="1048639"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dirty="0" sz="7500" lang="en">
                <a:solidFill>
                  <a:schemeClr val="lt1"/>
                </a:solidFill>
                <a:latin typeface="Lato"/>
                <a:ea typeface="Lato"/>
                <a:cs typeface="Lato"/>
                <a:sym typeface="Lato"/>
              </a:rPr>
              <a:t>Thank </a:t>
            </a:r>
            <a:r>
              <a:rPr dirty="0" sz="7500" lang="en" smtClean="0">
                <a:solidFill>
                  <a:schemeClr val="lt1"/>
                </a:solidFill>
                <a:latin typeface="Lato"/>
                <a:ea typeface="Lato"/>
                <a:cs typeface="Lato"/>
                <a:sym typeface="Lato"/>
              </a:rPr>
              <a:t>You</a:t>
            </a:r>
            <a:endParaRPr dirty="0"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41" name="Shape 139"/>
        <p:cNvGrpSpPr/>
        <p:nvPr/>
      </p:nvGrpSpPr>
      <p:grpSpPr>
        <a:xfrm>
          <a:off x="0" y="0"/>
          <a:ext cx="0" cy="0"/>
          <a:chOff x="0" y="0"/>
          <a:chExt cx="0" cy="0"/>
        </a:xfrm>
      </p:grpSpPr>
      <p:sp>
        <p:nvSpPr>
          <p:cNvPr id="1048593" name="Google Shape;140;p14"/>
          <p:cNvSpPr txBox="1">
            <a:spLocks noGrp="1"/>
          </p:cNvSpPr>
          <p:nvPr>
            <p:ph type="title"/>
          </p:nvPr>
        </p:nvSpPr>
        <p:spPr>
          <a:xfrm>
            <a:off x="387900" y="320331"/>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Problem Statement :</a:t>
            </a:r>
            <a:endParaRPr dirty="0"/>
          </a:p>
        </p:txBody>
      </p:sp>
      <p:sp>
        <p:nvSpPr>
          <p:cNvPr id="1048594" name="Google Shape;141;p14"/>
          <p:cNvSpPr txBox="1">
            <a:spLocks noGrp="1"/>
          </p:cNvSpPr>
          <p:nvPr>
            <p:ph type="body" idx="1"/>
          </p:nvPr>
        </p:nvSpPr>
        <p:spPr>
          <a:xfrm>
            <a:off x="775800" y="864050"/>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a:p>
          <a:p>
            <a:pPr algn="l" indent="0" lvl="0" marL="0" rtl="0">
              <a:lnSpc>
                <a:spcPct val="115000"/>
              </a:lnSpc>
              <a:spcBef>
                <a:spcPts val="1200"/>
              </a:spcBef>
              <a:spcAft>
                <a:spcPts val="0"/>
              </a:spcAft>
              <a:buSzPts val="1800"/>
              <a:buNone/>
            </a:pPr>
            <a:r>
              <a:rPr dirty="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algn="l" indent="0" lvl="0" marL="0"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44" name="Shape 145"/>
        <p:cNvGrpSpPr/>
        <p:nvPr/>
      </p:nvGrpSpPr>
      <p:grpSpPr>
        <a:xfrm>
          <a:off x="0" y="0"/>
          <a:ext cx="0" cy="0"/>
          <a:chOff x="0" y="0"/>
          <a:chExt cx="0" cy="0"/>
        </a:xfrm>
      </p:grpSpPr>
      <p:sp>
        <p:nvSpPr>
          <p:cNvPr id="1048597" name="Google Shape;146;p15"/>
          <p:cNvSpPr txBox="1">
            <a:spLocks noGrp="1"/>
          </p:cNvSpPr>
          <p:nvPr>
            <p:ph type="title"/>
          </p:nvPr>
        </p:nvSpPr>
        <p:spPr>
          <a:xfrm>
            <a:off x="389774" y="153854"/>
            <a:ext cx="7038900" cy="633731"/>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 :</a:t>
            </a:r>
            <a:endParaRPr dirty="0"/>
          </a:p>
        </p:txBody>
      </p:sp>
      <p:sp>
        <p:nvSpPr>
          <p:cNvPr id="1048598" name="Google Shape;147;p15"/>
          <p:cNvSpPr txBox="1">
            <a:spLocks noGrp="1"/>
          </p:cNvSpPr>
          <p:nvPr>
            <p:ph type="body" idx="1"/>
          </p:nvPr>
        </p:nvSpPr>
        <p:spPr>
          <a:xfrm>
            <a:off x="696799" y="640747"/>
            <a:ext cx="6825309" cy="2803463"/>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47" name="Shape 151"/>
        <p:cNvGrpSpPr/>
        <p:nvPr/>
      </p:nvGrpSpPr>
      <p:grpSpPr>
        <a:xfrm>
          <a:off x="0" y="0"/>
          <a:ext cx="0" cy="0"/>
          <a:chOff x="0" y="0"/>
          <a:chExt cx="0" cy="0"/>
        </a:xfrm>
      </p:grpSpPr>
      <p:sp>
        <p:nvSpPr>
          <p:cNvPr id="1048601" name="Google Shape;152;p16"/>
          <p:cNvSpPr txBox="1">
            <a:spLocks noGrp="1"/>
          </p:cNvSpPr>
          <p:nvPr>
            <p:ph type="title"/>
          </p:nvPr>
        </p:nvSpPr>
        <p:spPr>
          <a:xfrm>
            <a:off x="369751" y="213581"/>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02" name="Google Shape;153;p16"/>
          <p:cNvSpPr txBox="1">
            <a:spLocks noGrp="1"/>
          </p:cNvSpPr>
          <p:nvPr>
            <p:ph type="body" idx="1"/>
          </p:nvPr>
        </p:nvSpPr>
        <p:spPr>
          <a:xfrm>
            <a:off x="957103" y="767218"/>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dirty="0" lang="en"/>
              <a:t>Requirement Analysis</a:t>
            </a:r>
            <a:r>
              <a:rPr dirty="0" lang="en"/>
              <a:t> : </a:t>
            </a:r>
            <a:r>
              <a:rPr dirty="0" sz="1550" lang="en"/>
              <a:t>Gather and analyze requirements for the keylogger, including features, security needs, and user expectations.</a:t>
            </a:r>
            <a:endParaRPr dirty="0" sz="1550"/>
          </a:p>
          <a:p>
            <a:pPr algn="l" indent="-342900" lvl="0" marL="457200" rtl="0">
              <a:lnSpc>
                <a:spcPct val="115000"/>
              </a:lnSpc>
              <a:spcBef>
                <a:spcPts val="0"/>
              </a:spcBef>
              <a:spcAft>
                <a:spcPts val="0"/>
              </a:spcAft>
              <a:buSzPts val="1800"/>
              <a:buChar char="➔"/>
            </a:pPr>
            <a:r>
              <a:rPr b="1" dirty="0" lang="en"/>
              <a:t>Design Phase</a:t>
            </a:r>
            <a:r>
              <a:rPr dirty="0" lang="en"/>
              <a:t> :</a:t>
            </a:r>
            <a:endParaRPr dirty="0"/>
          </a:p>
          <a:p>
            <a:pPr algn="l" indent="-323850" lvl="1" marL="914400" rtl="0">
              <a:lnSpc>
                <a:spcPct val="115000"/>
              </a:lnSpc>
              <a:spcBef>
                <a:spcPts val="0"/>
              </a:spcBef>
              <a:spcAft>
                <a:spcPts val="0"/>
              </a:spcAft>
              <a:buSzPts val="1500"/>
              <a:buChar char="◆"/>
            </a:pPr>
            <a:r>
              <a:rPr dirty="0" sz="1500" lang="en" u="sng"/>
              <a:t>Architecture Design</a:t>
            </a:r>
            <a:r>
              <a:rPr dirty="0" sz="1500" lang="en"/>
              <a:t> : Define the overall system architecture, including components, modules, and their interactions.</a:t>
            </a:r>
            <a:endParaRPr dirty="0" sz="1500"/>
          </a:p>
          <a:p>
            <a:pPr algn="l" indent="-323850" lvl="1" marL="914400" rtl="0">
              <a:lnSpc>
                <a:spcPct val="115000"/>
              </a:lnSpc>
              <a:spcBef>
                <a:spcPts val="0"/>
              </a:spcBef>
              <a:spcAft>
                <a:spcPts val="0"/>
              </a:spcAft>
              <a:buSzPts val="1500"/>
              <a:buChar char="◆"/>
            </a:pPr>
            <a:r>
              <a:rPr dirty="0" sz="1500" lang="en" u="sng"/>
              <a:t>Database Design</a:t>
            </a:r>
            <a:r>
              <a:rPr dirty="0" sz="1500" lang="en"/>
              <a:t> : Design the database schema for storing encrypted data securely.</a:t>
            </a:r>
            <a:endParaRPr dirty="0" sz="1500"/>
          </a:p>
          <a:p>
            <a:pPr algn="l" indent="-323850" lvl="1" marL="914400" rtl="0">
              <a:lnSpc>
                <a:spcPct val="115000"/>
              </a:lnSpc>
              <a:spcBef>
                <a:spcPts val="0"/>
              </a:spcBef>
              <a:spcAft>
                <a:spcPts val="0"/>
              </a:spcAft>
              <a:buSzPts val="1500"/>
              <a:buChar char="◆"/>
            </a:pPr>
            <a:r>
              <a:rPr dirty="0" sz="1500" lang="en" u="sng"/>
              <a:t>UI/UX Design</a:t>
            </a:r>
            <a:r>
              <a:rPr dirty="0" sz="1500" lang="en"/>
              <a:t> : Create mockups and designs for the user interface, focusing on usability and intuitiveness.</a:t>
            </a:r>
            <a:endParaRPr dirty="0" sz="1500"/>
          </a:p>
          <a:p>
            <a:pPr algn="l" indent="0" lvl="0" marL="0" rtl="0">
              <a:lnSpc>
                <a:spcPct val="115000"/>
              </a:lnSpc>
              <a:spcBef>
                <a:spcPts val="1500"/>
              </a:spcBef>
              <a:spcAft>
                <a:spcPts val="120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50" name="Shape 157"/>
        <p:cNvGrpSpPr/>
        <p:nvPr/>
      </p:nvGrpSpPr>
      <p:grpSpPr>
        <a:xfrm>
          <a:off x="0" y="0"/>
          <a:ext cx="0" cy="0"/>
          <a:chOff x="0" y="0"/>
          <a:chExt cx="0" cy="0"/>
        </a:xfrm>
      </p:grpSpPr>
      <p:sp>
        <p:nvSpPr>
          <p:cNvPr id="1048605" name="Google Shape;158;p17"/>
          <p:cNvSpPr txBox="1">
            <a:spLocks noGrp="1"/>
          </p:cNvSpPr>
          <p:nvPr>
            <p:ph type="title"/>
          </p:nvPr>
        </p:nvSpPr>
        <p:spPr>
          <a:xfrm>
            <a:off x="303006" y="100116"/>
            <a:ext cx="7038900" cy="647079"/>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06" name="Google Shape;159;p17"/>
          <p:cNvSpPr txBox="1">
            <a:spLocks noGrp="1"/>
          </p:cNvSpPr>
          <p:nvPr>
            <p:ph type="body" idx="1"/>
          </p:nvPr>
        </p:nvSpPr>
        <p:spPr>
          <a:xfrm>
            <a:off x="716823" y="747195"/>
            <a:ext cx="7038900" cy="2911200"/>
          </a:xfrm>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dirty="0" sz="1900" lang="en"/>
              <a:t>Implementation</a:t>
            </a:r>
            <a:r>
              <a:rPr dirty="0" sz="1900" lang="en"/>
              <a:t> :</a:t>
            </a:r>
            <a:endParaRPr dirty="0" sz="1900"/>
          </a:p>
          <a:p>
            <a:pPr algn="l" indent="-312292" lvl="1" marL="914400" rtl="0">
              <a:lnSpc>
                <a:spcPct val="115000"/>
              </a:lnSpc>
              <a:spcBef>
                <a:spcPts val="0"/>
              </a:spcBef>
              <a:spcAft>
                <a:spcPts val="0"/>
              </a:spcAft>
              <a:buSzPct val="100000"/>
              <a:buChar char="◆"/>
            </a:pPr>
            <a:r>
              <a:rPr dirty="0" sz="1700" lang="en" u="sng"/>
              <a:t>Keylogging Module</a:t>
            </a:r>
            <a:r>
              <a:rPr dirty="0" sz="1700" lang="en"/>
              <a:t> : Develop the module to capture keystrokes using platform-specific libraries.</a:t>
            </a:r>
            <a:endParaRPr dirty="0" sz="1700"/>
          </a:p>
          <a:p>
            <a:pPr algn="l" indent="-312292" lvl="1" marL="914400" rtl="0">
              <a:lnSpc>
                <a:spcPct val="115000"/>
              </a:lnSpc>
              <a:spcBef>
                <a:spcPts val="0"/>
              </a:spcBef>
              <a:spcAft>
                <a:spcPts val="0"/>
              </a:spcAft>
              <a:buSzPct val="100000"/>
              <a:buChar char="◆"/>
            </a:pPr>
            <a:r>
              <a:rPr dirty="0" sz="1700" lang="en" u="sng"/>
              <a:t>Encryption Module</a:t>
            </a:r>
            <a:r>
              <a:rPr dirty="0" sz="1700" lang="en"/>
              <a:t> : Implement encryption algorithms for securing logged data and communication.</a:t>
            </a:r>
            <a:endParaRPr dirty="0" sz="1700"/>
          </a:p>
          <a:p>
            <a:pPr algn="l" indent="-312292" lvl="1" marL="914400" rtl="0">
              <a:lnSpc>
                <a:spcPct val="115000"/>
              </a:lnSpc>
              <a:spcBef>
                <a:spcPts val="0"/>
              </a:spcBef>
              <a:spcAft>
                <a:spcPts val="0"/>
              </a:spcAft>
              <a:buSzPct val="100000"/>
              <a:buChar char="◆"/>
            </a:pPr>
            <a:r>
              <a:rPr dirty="0" sz="1700" lang="en" u="sng"/>
              <a:t>Stealth Mode</a:t>
            </a:r>
            <a:r>
              <a:rPr dirty="0" sz="1700" lang="en"/>
              <a:t> : Code the functionality to make the keylogger undetectable to users and antivirus software.</a:t>
            </a:r>
            <a:endParaRPr dirty="0" sz="1700"/>
          </a:p>
          <a:p>
            <a:pPr algn="l" indent="-312292" lvl="1" marL="914400" rtl="0">
              <a:lnSpc>
                <a:spcPct val="115000"/>
              </a:lnSpc>
              <a:spcBef>
                <a:spcPts val="0"/>
              </a:spcBef>
              <a:spcAft>
                <a:spcPts val="0"/>
              </a:spcAft>
              <a:buSzPct val="100000"/>
              <a:buChar char="◆"/>
            </a:pPr>
            <a:r>
              <a:rPr dirty="0" sz="1700" lang="en" u="sng"/>
              <a:t>Access Control</a:t>
            </a:r>
            <a:r>
              <a:rPr dirty="0" sz="1700" lang="en"/>
              <a:t> : Develop authentication mechanisms and access control features.</a:t>
            </a:r>
            <a:endParaRPr dirty="0" sz="1700"/>
          </a:p>
          <a:p>
            <a:pPr algn="l" indent="-312292" lvl="1" marL="914400" rtl="0">
              <a:lnSpc>
                <a:spcPct val="115000"/>
              </a:lnSpc>
              <a:spcBef>
                <a:spcPts val="0"/>
              </a:spcBef>
              <a:spcAft>
                <a:spcPts val="0"/>
              </a:spcAft>
              <a:buSzPct val="100000"/>
              <a:buChar char="◆"/>
            </a:pPr>
            <a:r>
              <a:rPr dirty="0" sz="1700" lang="en" u="sng"/>
              <a:t>User Interface</a:t>
            </a:r>
            <a:r>
              <a:rPr dirty="0" sz="1700" lang="en"/>
              <a:t> : Build the graphical interface for configuration and monitoring.</a:t>
            </a:r>
            <a:endParaRPr dirty="0" sz="1700"/>
          </a:p>
          <a:p>
            <a:pPr algn="l" indent="-312292" lvl="1" marL="914400" rtl="0">
              <a:lnSpc>
                <a:spcPct val="115000"/>
              </a:lnSpc>
              <a:spcBef>
                <a:spcPts val="0"/>
              </a:spcBef>
              <a:spcAft>
                <a:spcPts val="0"/>
              </a:spcAft>
              <a:buSzPct val="100000"/>
              <a:buChar char="◆"/>
            </a:pPr>
            <a:r>
              <a:rPr dirty="0" sz="1700" lang="en" u="sng"/>
              <a:t>Compatibility</a:t>
            </a:r>
            <a:r>
              <a:rPr dirty="0" sz="1700" lang="en"/>
              <a:t> : Ensure compatibility across different operating systems and input methods.</a:t>
            </a:r>
            <a:endParaRPr dirty="0"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53" name="Shape 163"/>
        <p:cNvGrpSpPr/>
        <p:nvPr/>
      </p:nvGrpSpPr>
      <p:grpSpPr>
        <a:xfrm>
          <a:off x="0" y="0"/>
          <a:ext cx="0" cy="0"/>
          <a:chOff x="0" y="0"/>
          <a:chExt cx="0" cy="0"/>
        </a:xfrm>
      </p:grpSpPr>
      <p:sp>
        <p:nvSpPr>
          <p:cNvPr id="1048609" name="Google Shape;164;p18"/>
          <p:cNvSpPr txBox="1">
            <a:spLocks noGrp="1"/>
          </p:cNvSpPr>
          <p:nvPr>
            <p:ph type="title"/>
          </p:nvPr>
        </p:nvSpPr>
        <p:spPr>
          <a:xfrm>
            <a:off x="133498" y="140164"/>
            <a:ext cx="6044400" cy="582342"/>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10" name="Google Shape;165;p18"/>
          <p:cNvSpPr txBox="1">
            <a:spLocks noGrp="1"/>
          </p:cNvSpPr>
          <p:nvPr>
            <p:ph type="body" idx="1"/>
          </p:nvPr>
        </p:nvSpPr>
        <p:spPr>
          <a:xfrm>
            <a:off x="447970" y="608798"/>
            <a:ext cx="8368200" cy="3516000"/>
          </a:xfrm>
          <a:prstGeom prst="rect"/>
          <a:noFill/>
          <a:ln>
            <a:noFill/>
          </a:ln>
        </p:spPr>
        <p:txBody>
          <a:bodyPr anchor="t" anchorCtr="0" bIns="91425" lIns="91425" rIns="91425" spcFirstLastPara="1" tIns="91425" wrap="square">
            <a:normAutofit lnSpcReduction="10000"/>
          </a:bodyPr>
          <a:p>
            <a:pPr algn="l" indent="-349250" lvl="0" marL="457200" rtl="0">
              <a:lnSpc>
                <a:spcPct val="115000"/>
              </a:lnSpc>
              <a:spcBef>
                <a:spcPts val="1500"/>
              </a:spcBef>
              <a:spcAft>
                <a:spcPts val="0"/>
              </a:spcAft>
              <a:buSzPts val="1900"/>
              <a:buChar char="➔"/>
            </a:pPr>
            <a:r>
              <a:rPr b="1" dirty="0" sz="1900" lang="en"/>
              <a:t>Testing :</a:t>
            </a:r>
            <a:endParaRPr b="1" dirty="0" sz="1900"/>
          </a:p>
          <a:p>
            <a:pPr algn="l" indent="-327025" lvl="1" marL="914400" rtl="0">
              <a:lnSpc>
                <a:spcPct val="115000"/>
              </a:lnSpc>
              <a:spcBef>
                <a:spcPts val="0"/>
              </a:spcBef>
              <a:spcAft>
                <a:spcPts val="0"/>
              </a:spcAft>
              <a:buSzPts val="1550"/>
              <a:buChar char="◆"/>
            </a:pPr>
            <a:r>
              <a:rPr dirty="0" sz="1550" lang="en" u="sng"/>
              <a:t>Unit Testing</a:t>
            </a:r>
            <a:r>
              <a:rPr dirty="0" sz="1550" lang="en"/>
              <a:t> : Test individual modules to ensure they function correctly.</a:t>
            </a:r>
            <a:endParaRPr dirty="0" sz="1550"/>
          </a:p>
          <a:p>
            <a:pPr algn="l" indent="-327025" lvl="1" marL="914400" rtl="0">
              <a:lnSpc>
                <a:spcPct val="115000"/>
              </a:lnSpc>
              <a:spcBef>
                <a:spcPts val="0"/>
              </a:spcBef>
              <a:spcAft>
                <a:spcPts val="0"/>
              </a:spcAft>
              <a:buSzPts val="1550"/>
              <a:buChar char="◆"/>
            </a:pPr>
            <a:r>
              <a:rPr dirty="0" sz="1550" lang="en" u="sng"/>
              <a:t>Integration Testing</a:t>
            </a:r>
            <a:r>
              <a:rPr dirty="0" sz="1550" lang="en"/>
              <a:t> : Verify that modules work together seamlessly.</a:t>
            </a:r>
            <a:endParaRPr dirty="0" sz="1550"/>
          </a:p>
          <a:p>
            <a:pPr algn="l" indent="-327025" lvl="1" marL="914400" rtl="0">
              <a:lnSpc>
                <a:spcPct val="115000"/>
              </a:lnSpc>
              <a:spcBef>
                <a:spcPts val="0"/>
              </a:spcBef>
              <a:spcAft>
                <a:spcPts val="0"/>
              </a:spcAft>
              <a:buSzPts val="1550"/>
              <a:buChar char="◆"/>
            </a:pPr>
            <a:r>
              <a:rPr dirty="0" sz="1550" lang="en" u="sng"/>
              <a:t>Security Testing</a:t>
            </a:r>
            <a:r>
              <a:rPr dirty="0" sz="1550" lang="en"/>
              <a:t> : Perform penetration testing and vulnerability assessments to identify and fix security flaws.</a:t>
            </a:r>
            <a:endParaRPr dirty="0" sz="1550"/>
          </a:p>
          <a:p>
            <a:pPr algn="l" indent="-327025" lvl="1" marL="914400" rtl="0">
              <a:lnSpc>
                <a:spcPct val="115000"/>
              </a:lnSpc>
              <a:spcBef>
                <a:spcPts val="0"/>
              </a:spcBef>
              <a:spcAft>
                <a:spcPts val="0"/>
              </a:spcAft>
              <a:buSzPts val="1550"/>
              <a:buChar char="◆"/>
            </a:pPr>
            <a:r>
              <a:rPr dirty="0" sz="1550" lang="en" u="sng"/>
              <a:t>Compatibility Testing</a:t>
            </a:r>
            <a:r>
              <a:rPr dirty="0" sz="1550" lang="en"/>
              <a:t> : Test the keylogger on various platforms and applications to ensure compatibility.</a:t>
            </a:r>
            <a:endParaRPr dirty="0" sz="1550"/>
          </a:p>
          <a:p>
            <a:pPr algn="l" indent="-342900" lvl="0" marL="457200" rtl="0">
              <a:lnSpc>
                <a:spcPct val="115000"/>
              </a:lnSpc>
              <a:spcBef>
                <a:spcPts val="0"/>
              </a:spcBef>
              <a:spcAft>
                <a:spcPts val="0"/>
              </a:spcAft>
              <a:buSzPts val="1800"/>
              <a:buChar char="➔"/>
            </a:pPr>
            <a:r>
              <a:rPr b="1" dirty="0" lang="en"/>
              <a:t>Deployment :</a:t>
            </a:r>
            <a:endParaRPr b="1" dirty="0"/>
          </a:p>
          <a:p>
            <a:pPr algn="l" indent="-327025" lvl="1" marL="914400" rtl="0">
              <a:lnSpc>
                <a:spcPct val="115000"/>
              </a:lnSpc>
              <a:spcBef>
                <a:spcPts val="0"/>
              </a:spcBef>
              <a:spcAft>
                <a:spcPts val="0"/>
              </a:spcAft>
              <a:buSzPts val="1550"/>
              <a:buChar char="◆"/>
            </a:pPr>
            <a:r>
              <a:rPr dirty="0" sz="1550" lang="en"/>
              <a:t>Prepare installation packages for different operating systems.</a:t>
            </a:r>
            <a:endParaRPr dirty="0" sz="1550"/>
          </a:p>
          <a:p>
            <a:pPr algn="l" indent="-327025" lvl="1" marL="914400" rtl="0">
              <a:lnSpc>
                <a:spcPct val="115000"/>
              </a:lnSpc>
              <a:spcBef>
                <a:spcPts val="0"/>
              </a:spcBef>
              <a:spcAft>
                <a:spcPts val="0"/>
              </a:spcAft>
              <a:buSzPts val="1550"/>
              <a:buChar char="◆"/>
            </a:pPr>
            <a:r>
              <a:rPr dirty="0" sz="1550" lang="en"/>
              <a:t>Provide clear instructions for installation and configuration.</a:t>
            </a:r>
            <a:endParaRPr dirty="0" sz="1550"/>
          </a:p>
          <a:p>
            <a:pPr algn="l" indent="-327025" lvl="1" marL="914400" rtl="0">
              <a:lnSpc>
                <a:spcPct val="115000"/>
              </a:lnSpc>
              <a:spcBef>
                <a:spcPts val="0"/>
              </a:spcBef>
              <a:spcAft>
                <a:spcPts val="0"/>
              </a:spcAft>
              <a:buSzPts val="1550"/>
              <a:buChar char="◆"/>
            </a:pPr>
            <a:r>
              <a:rPr dirty="0" sz="1550" lang="en"/>
              <a:t>Deploy the keylogger in controlled environments for initial use and feedback gathering.</a:t>
            </a:r>
            <a:endParaRPr dirty="0"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56" name="Shape 169"/>
        <p:cNvGrpSpPr/>
        <p:nvPr/>
      </p:nvGrpSpPr>
      <p:grpSpPr>
        <a:xfrm>
          <a:off x="0" y="0"/>
          <a:ext cx="0" cy="0"/>
          <a:chOff x="0" y="0"/>
          <a:chExt cx="0" cy="0"/>
        </a:xfrm>
      </p:grpSpPr>
      <p:sp>
        <p:nvSpPr>
          <p:cNvPr id="1048613" name="Google Shape;170;p19"/>
          <p:cNvSpPr txBox="1">
            <a:spLocks noGrp="1"/>
          </p:cNvSpPr>
          <p:nvPr>
            <p:ph type="title"/>
          </p:nvPr>
        </p:nvSpPr>
        <p:spPr>
          <a:xfrm>
            <a:off x="209565" y="200232"/>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Deployment :</a:t>
            </a:r>
            <a:endParaRPr dirty="0"/>
          </a:p>
        </p:txBody>
      </p:sp>
      <p:sp>
        <p:nvSpPr>
          <p:cNvPr id="1048614" name="Google Shape;171;p19"/>
          <p:cNvSpPr txBox="1">
            <a:spLocks noGrp="1"/>
          </p:cNvSpPr>
          <p:nvPr>
            <p:ph type="body" idx="1"/>
          </p:nvPr>
        </p:nvSpPr>
        <p:spPr>
          <a:xfrm>
            <a:off x="287784" y="477050"/>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dirty="0" sz="1400" lang="en"/>
              <a:t>Testing</a:t>
            </a:r>
            <a:r>
              <a:rPr dirty="0" sz="1400" lang="en"/>
              <a:t> : Thoroughly test the keylogger for functionality, security, and compatibility before deployment.</a:t>
            </a:r>
            <a:endParaRPr dirty="0" sz="1400"/>
          </a:p>
          <a:p>
            <a:pPr algn="l" indent="-317500" lvl="0" marL="457200" rtl="0">
              <a:lnSpc>
                <a:spcPct val="115000"/>
              </a:lnSpc>
              <a:spcBef>
                <a:spcPts val="0"/>
              </a:spcBef>
              <a:spcAft>
                <a:spcPts val="0"/>
              </a:spcAft>
              <a:buSzPts val="1400"/>
              <a:buChar char="●"/>
            </a:pPr>
            <a:r>
              <a:rPr b="1" dirty="0" sz="1400" lang="en"/>
              <a:t>Packaging </a:t>
            </a:r>
            <a:r>
              <a:rPr dirty="0" sz="1400" lang="en"/>
              <a:t>: Create installation packages for Windows, macOS, and Linux with clear instructions.</a:t>
            </a:r>
            <a:endParaRPr dirty="0" sz="1400"/>
          </a:p>
          <a:p>
            <a:pPr algn="l" indent="-317500" lvl="0" marL="457200" rtl="0">
              <a:lnSpc>
                <a:spcPct val="115000"/>
              </a:lnSpc>
              <a:spcBef>
                <a:spcPts val="0"/>
              </a:spcBef>
              <a:spcAft>
                <a:spcPts val="0"/>
              </a:spcAft>
              <a:buSzPts val="1400"/>
              <a:buChar char="●"/>
            </a:pPr>
            <a:r>
              <a:rPr b="1" dirty="0" sz="1400" lang="en"/>
              <a:t>Configuration </a:t>
            </a:r>
            <a:r>
              <a:rPr dirty="0" sz="1400" lang="en"/>
              <a:t>: Guide users through initial setup, emphasizing responsible usage and compliance.</a:t>
            </a:r>
            <a:endParaRPr dirty="0" sz="1400"/>
          </a:p>
          <a:p>
            <a:pPr algn="l" indent="-317500" lvl="0" marL="457200" rtl="0">
              <a:lnSpc>
                <a:spcPct val="115000"/>
              </a:lnSpc>
              <a:spcBef>
                <a:spcPts val="0"/>
              </a:spcBef>
              <a:spcAft>
                <a:spcPts val="0"/>
              </a:spcAft>
              <a:buSzPts val="1400"/>
              <a:buChar char="●"/>
            </a:pPr>
            <a:r>
              <a:rPr b="1" dirty="0" sz="1400" lang="en"/>
              <a:t>Training and Support</a:t>
            </a:r>
            <a:r>
              <a:rPr dirty="0" sz="1400" lang="en"/>
              <a:t> : Provide user education, support channels, and monitoring for assistance.</a:t>
            </a:r>
            <a:endParaRPr dirty="0" sz="1400"/>
          </a:p>
          <a:p>
            <a:pPr algn="l" indent="-317500" lvl="0" marL="457200" rtl="0">
              <a:lnSpc>
                <a:spcPct val="115000"/>
              </a:lnSpc>
              <a:spcBef>
                <a:spcPts val="0"/>
              </a:spcBef>
              <a:spcAft>
                <a:spcPts val="0"/>
              </a:spcAft>
              <a:buSzPts val="1400"/>
              <a:buChar char="●"/>
            </a:pPr>
            <a:r>
              <a:rPr b="1" dirty="0" sz="1400" lang="en"/>
              <a:t>Updates </a:t>
            </a:r>
            <a:r>
              <a:rPr dirty="0" sz="1400" lang="en"/>
              <a:t>: Regularly release patches and updates to address security vulnerabilities and improve functionality.</a:t>
            </a:r>
            <a:endParaRPr dirty="0" sz="1400"/>
          </a:p>
          <a:p>
            <a:pPr algn="l" indent="-317500" lvl="0" marL="457200" rtl="0">
              <a:lnSpc>
                <a:spcPct val="115000"/>
              </a:lnSpc>
              <a:spcBef>
                <a:spcPts val="0"/>
              </a:spcBef>
              <a:spcAft>
                <a:spcPts val="0"/>
              </a:spcAft>
              <a:buSzPts val="1400"/>
              <a:buChar char="●"/>
            </a:pPr>
            <a:r>
              <a:rPr b="1" dirty="0" sz="1400" lang="en"/>
              <a:t>Compliance </a:t>
            </a:r>
            <a:r>
              <a:rPr dirty="0" sz="1400" lang="en"/>
              <a:t>: Ensure adherence to legal and ethical standards through continuous monitoring and adjustment.</a:t>
            </a:r>
            <a:endParaRPr dirty="0" sz="1400"/>
          </a:p>
          <a:p>
            <a:pPr algn="l" indent="-317500" lvl="0" marL="457200" rtl="0">
              <a:lnSpc>
                <a:spcPct val="115000"/>
              </a:lnSpc>
              <a:spcBef>
                <a:spcPts val="0"/>
              </a:spcBef>
              <a:spcAft>
                <a:spcPts val="0"/>
              </a:spcAft>
              <a:buSzPts val="1400"/>
              <a:buChar char="●"/>
            </a:pPr>
            <a:r>
              <a:rPr b="1" dirty="0" sz="1400" lang="en"/>
              <a:t>Audits </a:t>
            </a:r>
            <a:r>
              <a:rPr dirty="0" sz="1400" lang="en"/>
              <a:t>: Conduct periodic security audits to identify and mitigate potential risks.</a:t>
            </a:r>
            <a:endParaRPr dirty="0" sz="1400"/>
          </a:p>
          <a:p>
            <a:pPr algn="l" indent="-317500" lvl="0" marL="457200" rtl="0">
              <a:lnSpc>
                <a:spcPct val="115000"/>
              </a:lnSpc>
              <a:spcBef>
                <a:spcPts val="0"/>
              </a:spcBef>
              <a:spcAft>
                <a:spcPts val="0"/>
              </a:spcAft>
              <a:buSzPts val="1400"/>
              <a:buChar char="●"/>
            </a:pPr>
            <a:r>
              <a:rPr b="1" dirty="0" sz="1400" lang="en"/>
              <a:t>Documentation </a:t>
            </a:r>
            <a:r>
              <a:rPr dirty="0" sz="1400" lang="en"/>
              <a:t>: Provide comprehensive user manuals and resources for understanding features and best practices.</a:t>
            </a:r>
            <a:endParaRPr dirty="0"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60" name="Shape 175"/>
        <p:cNvGrpSpPr/>
        <p:nvPr/>
      </p:nvGrpSpPr>
      <p:grpSpPr>
        <a:xfrm>
          <a:off x="0" y="0"/>
          <a:ext cx="0" cy="0"/>
          <a:chOff x="0" y="0"/>
          <a:chExt cx="0" cy="0"/>
        </a:xfrm>
      </p:grpSpPr>
      <p:sp>
        <p:nvSpPr>
          <p:cNvPr id="1048621" name="Google Shape;176;p20"/>
          <p:cNvSpPr txBox="1">
            <a:spLocks noGrp="1"/>
          </p:cNvSpPr>
          <p:nvPr>
            <p:ph type="title"/>
          </p:nvPr>
        </p:nvSpPr>
        <p:spPr>
          <a:xfrm>
            <a:off x="264125" y="260303"/>
            <a:ext cx="1511100" cy="497659"/>
          </a:xfrm>
          <a:prstGeom prst="rect"/>
          <a:noFill/>
          <a:ln>
            <a:noFill/>
          </a:ln>
        </p:spPr>
        <p:txBody>
          <a:bodyPr anchor="b" anchorCtr="0" bIns="91425" lIns="91425" rIns="91425" spcFirstLastPara="1" tIns="91425" wrap="square">
            <a:normAutofit fontScale="90323"/>
          </a:bodyPr>
          <a:p>
            <a:pPr algn="l" indent="0" lvl="0" marL="0" rtl="0">
              <a:lnSpc>
                <a:spcPct val="100000"/>
              </a:lnSpc>
              <a:spcBef>
                <a:spcPts val="0"/>
              </a:spcBef>
              <a:spcAft>
                <a:spcPts val="0"/>
              </a:spcAft>
              <a:buSzPct val="136200"/>
              <a:buNone/>
            </a:pPr>
            <a:r>
              <a:rPr dirty="0" sz="3100" lang="en"/>
              <a:t>Result </a:t>
            </a:r>
            <a:endParaRPr dirty="0" sz="3100"/>
          </a:p>
        </p:txBody>
      </p:sp>
      <p:pic>
        <p:nvPicPr>
          <p:cNvPr id="2097152"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3" name="Picture 1"/>
          <p:cNvPicPr>
            <a:picLocks noChangeAspect="1"/>
          </p:cNvPicPr>
          <p:nvPr/>
        </p:nvPicPr>
        <p:blipFill>
          <a:blip xmlns:r="http://schemas.openxmlformats.org/officeDocument/2006/relationships" r:embed="rId2"/>
          <a:stretch>
            <a:fillRect/>
          </a:stretch>
        </p:blipFill>
        <p:spPr>
          <a:xfrm>
            <a:off x="4564401" y="1150275"/>
            <a:ext cx="4286848" cy="31182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63" name="Shape 182"/>
        <p:cNvGrpSpPr/>
        <p:nvPr/>
      </p:nvGrpSpPr>
      <p:grpSpPr>
        <a:xfrm>
          <a:off x="0" y="0"/>
          <a:ext cx="0" cy="0"/>
          <a:chOff x="0" y="0"/>
          <a:chExt cx="0" cy="0"/>
        </a:xfrm>
      </p:grpSpPr>
      <p:sp>
        <p:nvSpPr>
          <p:cNvPr id="1048624" name="Google Shape;183;p21"/>
          <p:cNvSpPr txBox="1">
            <a:spLocks noGrp="1"/>
          </p:cNvSpPr>
          <p:nvPr>
            <p:ph type="title"/>
          </p:nvPr>
        </p:nvSpPr>
        <p:spPr>
          <a:xfrm>
            <a:off x="196216" y="340398"/>
            <a:ext cx="7038900" cy="51359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5" name="Google Shape;184;p21"/>
          <p:cNvSpPr txBox="1">
            <a:spLocks noGrp="1"/>
          </p:cNvSpPr>
          <p:nvPr>
            <p:ph type="body" idx="1"/>
          </p:nvPr>
        </p:nvSpPr>
        <p:spPr>
          <a:xfrm>
            <a:off x="730172" y="853988"/>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dirty="0"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kamalesh var</dc:creator>
  <cp:lastModifiedBy>kamalesh var</cp:lastModifiedBy>
  <dcterms:created xsi:type="dcterms:W3CDTF">2024-04-01T12:11:36Z</dcterms:created>
  <dcterms:modified xsi:type="dcterms:W3CDTF">2024-04-02T10:38:37Z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6d30f87f971342e69053d382385e55b4</vt:lpwstr>
  </property>
</Properties>
</file>