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CFA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13E1A-2F03-BA4D-D71A-E6C2C141C8C3}" v="1809" dt="2021-07-14T15:32:37.236"/>
    <p1510:client id="{33728DC7-DDFF-20E2-E24D-675E2BAF768E}" v="855" dt="2021-07-15T09:23:07.770"/>
    <p1510:client id="{69664905-5BB6-4766-A2FB-A5B54BE406E5}" v="108" dt="2021-07-14T08:38:05.607"/>
    <p1510:client id="{D0E42317-1A67-4A31-BA49-AA46AA22F3EA}" v="363" dt="2021-07-15T12:34:08.353"/>
    <p1510:client id="{EAA842B3-A9EF-B702-448F-AF500A1FB888}" v="19" dt="2021-07-14T15:46:41.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6146A-3E83-45C9-933C-BBE7CDC4193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B48D267C-0C3F-447A-B156-1C48774E977C}">
      <dgm:prSet phldrT="[Text]" phldr="0"/>
      <dgm:spPr/>
      <dgm:t>
        <a:bodyPr/>
        <a:lstStyle/>
        <a:p>
          <a:pPr rtl="0"/>
          <a:r>
            <a:rPr lang="en-US">
              <a:latin typeface="Footlight MT Light"/>
            </a:rPr>
            <a:t>TYPE 1 DIABETES</a:t>
          </a:r>
          <a:endParaRPr lang="en-US"/>
        </a:p>
      </dgm:t>
    </dgm:pt>
    <dgm:pt modelId="{246099F9-9C37-4281-9988-C2AB9FC873A7}" type="parTrans" cxnId="{F048C792-B21F-4C33-A6EC-F26D86014463}">
      <dgm:prSet/>
      <dgm:spPr/>
      <dgm:t>
        <a:bodyPr/>
        <a:lstStyle/>
        <a:p>
          <a:endParaRPr lang="en-US"/>
        </a:p>
      </dgm:t>
    </dgm:pt>
    <dgm:pt modelId="{9642093C-51E7-401C-AC1E-08058B7C5035}" type="sibTrans" cxnId="{F048C792-B21F-4C33-A6EC-F26D86014463}">
      <dgm:prSet/>
      <dgm:spPr/>
      <dgm:t>
        <a:bodyPr/>
        <a:lstStyle/>
        <a:p>
          <a:endParaRPr lang="en-US"/>
        </a:p>
      </dgm:t>
    </dgm:pt>
    <dgm:pt modelId="{97741C5A-E30F-432A-91ED-F5B2A6C53CD1}">
      <dgm:prSet phldrT="[Text]" phldr="0"/>
      <dgm:spPr/>
      <dgm:t>
        <a:bodyPr/>
        <a:lstStyle/>
        <a:p>
          <a:pPr rtl="0"/>
          <a:r>
            <a:rPr lang="en-US" b="1" u="none">
              <a:latin typeface="Footlight MT Light"/>
            </a:rPr>
            <a:t>Typically associated with </a:t>
          </a:r>
          <a:r>
            <a:rPr lang="en-US" b="1">
              <a:latin typeface="Footlight MT Light"/>
            </a:rPr>
            <a:t>:</a:t>
          </a:r>
          <a:r>
            <a:rPr lang="en-US">
              <a:latin typeface="Footlight MT Light"/>
            </a:rPr>
            <a:t> Children to young adults </a:t>
          </a:r>
          <a:endParaRPr lang="en-US"/>
        </a:p>
      </dgm:t>
    </dgm:pt>
    <dgm:pt modelId="{E56B9A88-9004-4A82-8587-6384FB0E7A1E}" type="parTrans" cxnId="{D600958E-80EF-4D3D-BDD1-F7D27ECE40A9}">
      <dgm:prSet/>
      <dgm:spPr/>
      <dgm:t>
        <a:bodyPr/>
        <a:lstStyle/>
        <a:p>
          <a:endParaRPr lang="en-US"/>
        </a:p>
      </dgm:t>
    </dgm:pt>
    <dgm:pt modelId="{F94255A7-6594-4FBD-A2D7-67592A7A09B2}" type="sibTrans" cxnId="{D600958E-80EF-4D3D-BDD1-F7D27ECE40A9}">
      <dgm:prSet/>
      <dgm:spPr/>
      <dgm:t>
        <a:bodyPr/>
        <a:lstStyle/>
        <a:p>
          <a:endParaRPr lang="en-US"/>
        </a:p>
      </dgm:t>
    </dgm:pt>
    <dgm:pt modelId="{AC1221D1-A11E-4586-8E55-C77B42282941}">
      <dgm:prSet phldrT="[Text]" phldr="0"/>
      <dgm:spPr/>
      <dgm:t>
        <a:bodyPr/>
        <a:lstStyle/>
        <a:p>
          <a:pPr rtl="0"/>
          <a:r>
            <a:rPr lang="en-US" b="1">
              <a:latin typeface="Footlight MT Light"/>
            </a:rPr>
            <a:t>Risk Factors : </a:t>
          </a:r>
          <a:r>
            <a:rPr lang="en-US">
              <a:latin typeface="Footlight MT Light"/>
            </a:rPr>
            <a:t>Generic or Environmental Factors </a:t>
          </a:r>
          <a:endParaRPr lang="en-US"/>
        </a:p>
      </dgm:t>
    </dgm:pt>
    <dgm:pt modelId="{183812A9-831B-4643-8587-FBF143F658B1}" type="parTrans" cxnId="{FC4C86C9-7DA4-469F-B618-0A9496EDC767}">
      <dgm:prSet/>
      <dgm:spPr/>
      <dgm:t>
        <a:bodyPr/>
        <a:lstStyle/>
        <a:p>
          <a:endParaRPr lang="en-US"/>
        </a:p>
      </dgm:t>
    </dgm:pt>
    <dgm:pt modelId="{5A6B71C3-C29E-4A65-AAF3-D8A0E424AE93}" type="sibTrans" cxnId="{FC4C86C9-7DA4-469F-B618-0A9496EDC767}">
      <dgm:prSet/>
      <dgm:spPr/>
      <dgm:t>
        <a:bodyPr/>
        <a:lstStyle/>
        <a:p>
          <a:endParaRPr lang="en-US"/>
        </a:p>
      </dgm:t>
    </dgm:pt>
    <dgm:pt modelId="{AB5CD20B-21CB-40A0-9A55-FE456556ABAB}">
      <dgm:prSet phldrT="[Text]" phldr="0"/>
      <dgm:spPr/>
      <dgm:t>
        <a:bodyPr/>
        <a:lstStyle/>
        <a:p>
          <a:pPr rtl="0"/>
          <a:r>
            <a:rPr lang="en-US">
              <a:latin typeface="Footlight MT Light"/>
            </a:rPr>
            <a:t>TYPE 2 DIABETES</a:t>
          </a:r>
          <a:endParaRPr lang="en-US"/>
        </a:p>
      </dgm:t>
    </dgm:pt>
    <dgm:pt modelId="{2FE4C6F7-5A2E-46B0-93FC-78463EABB6E9}" type="parTrans" cxnId="{84F176B2-36CB-4D61-9F4E-F90F5B4C44A2}">
      <dgm:prSet/>
      <dgm:spPr/>
      <dgm:t>
        <a:bodyPr/>
        <a:lstStyle/>
        <a:p>
          <a:endParaRPr lang="en-US"/>
        </a:p>
      </dgm:t>
    </dgm:pt>
    <dgm:pt modelId="{648FA2B9-C6BB-42A3-AB99-7DB73BE83516}" type="sibTrans" cxnId="{84F176B2-36CB-4D61-9F4E-F90F5B4C44A2}">
      <dgm:prSet/>
      <dgm:spPr/>
      <dgm:t>
        <a:bodyPr/>
        <a:lstStyle/>
        <a:p>
          <a:endParaRPr lang="en-US"/>
        </a:p>
      </dgm:t>
    </dgm:pt>
    <dgm:pt modelId="{B6BB1801-E76B-4F21-AF72-ED470A521069}">
      <dgm:prSet phldrT="[Text]" phldr="0"/>
      <dgm:spPr/>
      <dgm:t>
        <a:bodyPr/>
        <a:lstStyle/>
        <a:p>
          <a:pPr rtl="0"/>
          <a:r>
            <a:rPr lang="en-US" b="1"/>
            <a:t>Typically associated with :</a:t>
          </a:r>
          <a:r>
            <a:rPr lang="en-US">
              <a:latin typeface="Footlight MT Light"/>
            </a:rPr>
            <a:t>  Adult onset</a:t>
          </a:r>
          <a:endParaRPr lang="en-US"/>
        </a:p>
      </dgm:t>
    </dgm:pt>
    <dgm:pt modelId="{FB9DF52C-9CA9-44B1-8E51-E8FA3D8825AC}" type="parTrans" cxnId="{4B123177-4FC6-4861-9A95-1056C347B46C}">
      <dgm:prSet/>
      <dgm:spPr/>
      <dgm:t>
        <a:bodyPr/>
        <a:lstStyle/>
        <a:p>
          <a:endParaRPr lang="en-US"/>
        </a:p>
      </dgm:t>
    </dgm:pt>
    <dgm:pt modelId="{E58C183A-FBD9-4121-88B0-0BC14F4A9FAD}" type="sibTrans" cxnId="{4B123177-4FC6-4861-9A95-1056C347B46C}">
      <dgm:prSet/>
      <dgm:spPr/>
      <dgm:t>
        <a:bodyPr/>
        <a:lstStyle/>
        <a:p>
          <a:endParaRPr lang="en-US"/>
        </a:p>
      </dgm:t>
    </dgm:pt>
    <dgm:pt modelId="{E9D5EFD9-5EB1-4524-955D-EAAE4CACDE3D}">
      <dgm:prSet phldrT="[Text]" phldr="0"/>
      <dgm:spPr/>
      <dgm:t>
        <a:bodyPr/>
        <a:lstStyle/>
        <a:p>
          <a:pPr rtl="0"/>
          <a:r>
            <a:rPr lang="en-US" b="1">
              <a:latin typeface="Footlight MT Light"/>
            </a:rPr>
            <a:t>Risk Factors </a:t>
          </a:r>
          <a:r>
            <a:rPr lang="en-US" b="1"/>
            <a:t>:</a:t>
          </a:r>
          <a:r>
            <a:rPr lang="en-US" b="1">
              <a:latin typeface="Footlight MT Light"/>
            </a:rPr>
            <a:t> </a:t>
          </a:r>
          <a:r>
            <a:rPr lang="en-US">
              <a:latin typeface="Footlight MT Light"/>
            </a:rPr>
            <a:t>Obesity, older age, family of personal history of disease</a:t>
          </a:r>
        </a:p>
      </dgm:t>
    </dgm:pt>
    <dgm:pt modelId="{E39C3BF6-E331-4071-A0DC-E04FDB60765A}" type="parTrans" cxnId="{5868F25B-B1B1-49E7-B93B-EEF2BAB0457F}">
      <dgm:prSet/>
      <dgm:spPr/>
      <dgm:t>
        <a:bodyPr/>
        <a:lstStyle/>
        <a:p>
          <a:endParaRPr lang="en-US"/>
        </a:p>
      </dgm:t>
    </dgm:pt>
    <dgm:pt modelId="{C4A3E3C6-7BC1-4DAC-B923-FD7EFE4559ED}" type="sibTrans" cxnId="{5868F25B-B1B1-49E7-B93B-EEF2BAB0457F}">
      <dgm:prSet/>
      <dgm:spPr/>
      <dgm:t>
        <a:bodyPr/>
        <a:lstStyle/>
        <a:p>
          <a:endParaRPr lang="en-US"/>
        </a:p>
      </dgm:t>
    </dgm:pt>
    <dgm:pt modelId="{E3CEFF5C-BB26-4429-B0A1-D6253949E9F6}">
      <dgm:prSet phldrT="[Text]" phldr="0"/>
      <dgm:spPr/>
      <dgm:t>
        <a:bodyPr/>
        <a:lstStyle/>
        <a:p>
          <a:r>
            <a:rPr lang="en-US" b="1">
              <a:latin typeface="Footlight MT Light"/>
            </a:rPr>
            <a:t>Accounts for : </a:t>
          </a:r>
          <a:r>
            <a:rPr lang="en-US">
              <a:latin typeface="Footlight MT Light"/>
            </a:rPr>
            <a:t>90 – 95 % of all cases</a:t>
          </a:r>
          <a:endParaRPr lang="en-US"/>
        </a:p>
      </dgm:t>
    </dgm:pt>
    <dgm:pt modelId="{7805D4F9-2C1D-4E92-AF21-18E15A2663BD}" type="parTrans" cxnId="{9ADA6218-454C-4E2B-A8D8-AF5F388135B9}">
      <dgm:prSet/>
      <dgm:spPr/>
      <dgm:t>
        <a:bodyPr/>
        <a:lstStyle/>
        <a:p>
          <a:endParaRPr lang="en-US"/>
        </a:p>
      </dgm:t>
    </dgm:pt>
    <dgm:pt modelId="{A902DC14-9FD9-4E5C-836C-75645DFE52EB}" type="sibTrans" cxnId="{9ADA6218-454C-4E2B-A8D8-AF5F388135B9}">
      <dgm:prSet/>
      <dgm:spPr/>
      <dgm:t>
        <a:bodyPr/>
        <a:lstStyle/>
        <a:p>
          <a:endParaRPr lang="en-US"/>
        </a:p>
      </dgm:t>
    </dgm:pt>
    <dgm:pt modelId="{F2AD96D3-DBDD-4AE2-976C-8A7654F6E17A}">
      <dgm:prSet phldr="0"/>
      <dgm:spPr/>
      <dgm:t>
        <a:bodyPr/>
        <a:lstStyle/>
        <a:p>
          <a:pPr rtl="0"/>
          <a:r>
            <a:rPr lang="en-US" b="1">
              <a:latin typeface="Footlight MT Light"/>
            </a:rPr>
            <a:t>Treated with : </a:t>
          </a:r>
          <a:r>
            <a:rPr lang="en-US">
              <a:latin typeface="Footlight MT Light"/>
            </a:rPr>
            <a:t>Insulin</a:t>
          </a:r>
        </a:p>
      </dgm:t>
    </dgm:pt>
    <dgm:pt modelId="{213674BC-E4C0-47E3-90C3-308582474B33}" type="parTrans" cxnId="{265540CB-0147-49C2-A828-377F8CD12A62}">
      <dgm:prSet/>
      <dgm:spPr/>
    </dgm:pt>
    <dgm:pt modelId="{2425D79F-EF25-4EB4-B555-6A468C076321}" type="sibTrans" cxnId="{265540CB-0147-49C2-A828-377F8CD12A62}">
      <dgm:prSet/>
      <dgm:spPr/>
      <dgm:t>
        <a:bodyPr/>
        <a:lstStyle/>
        <a:p>
          <a:endParaRPr lang="en-US"/>
        </a:p>
      </dgm:t>
    </dgm:pt>
    <dgm:pt modelId="{C109C1DA-04D6-41DF-AC87-D61E1615AC0F}">
      <dgm:prSet phldr="0"/>
      <dgm:spPr/>
      <dgm:t>
        <a:bodyPr/>
        <a:lstStyle/>
        <a:p>
          <a:pPr rtl="0"/>
          <a:r>
            <a:rPr lang="en-US" b="1">
              <a:latin typeface="Footlight MT Light"/>
            </a:rPr>
            <a:t>Accounts for : </a:t>
          </a:r>
          <a:r>
            <a:rPr lang="en-US">
              <a:latin typeface="Footlight MT Light"/>
            </a:rPr>
            <a:t>5% of all cases </a:t>
          </a:r>
        </a:p>
      </dgm:t>
    </dgm:pt>
    <dgm:pt modelId="{BD9BB499-CD87-48F7-AAE1-2D5A59D3E849}" type="parTrans" cxnId="{44DC498A-A71E-4BED-B68F-4E0C2F4E1EA6}">
      <dgm:prSet/>
      <dgm:spPr/>
    </dgm:pt>
    <dgm:pt modelId="{75ECAA06-5EC2-428A-9316-2B9B9582FDD7}" type="sibTrans" cxnId="{44DC498A-A71E-4BED-B68F-4E0C2F4E1EA6}">
      <dgm:prSet/>
      <dgm:spPr/>
      <dgm:t>
        <a:bodyPr/>
        <a:lstStyle/>
        <a:p>
          <a:endParaRPr lang="en-US"/>
        </a:p>
      </dgm:t>
    </dgm:pt>
    <dgm:pt modelId="{409D4342-3AA2-4C9B-B94E-EB151571090F}">
      <dgm:prSet phldr="0"/>
      <dgm:spPr/>
      <dgm:t>
        <a:bodyPr/>
        <a:lstStyle/>
        <a:p>
          <a:pPr rtl="0"/>
          <a:r>
            <a:rPr lang="en-US" b="1">
              <a:latin typeface="Footlight MT Light"/>
            </a:rPr>
            <a:t>Preventable :</a:t>
          </a:r>
          <a:r>
            <a:rPr lang="en-US">
              <a:latin typeface="Footlight MT Light"/>
            </a:rPr>
            <a:t> No</a:t>
          </a:r>
          <a:endParaRPr lang="en-US"/>
        </a:p>
      </dgm:t>
    </dgm:pt>
    <dgm:pt modelId="{B95EA30D-3527-4ABA-AFA7-8DD6080EB706}" type="parTrans" cxnId="{F0D9AD38-5752-4A47-86C8-9B639312D664}">
      <dgm:prSet/>
      <dgm:spPr/>
    </dgm:pt>
    <dgm:pt modelId="{05B0FA0E-7E4D-4D38-8638-F3220707EF3D}" type="sibTrans" cxnId="{F0D9AD38-5752-4A47-86C8-9B639312D664}">
      <dgm:prSet/>
      <dgm:spPr/>
      <dgm:t>
        <a:bodyPr/>
        <a:lstStyle/>
        <a:p>
          <a:endParaRPr lang="en-US"/>
        </a:p>
      </dgm:t>
    </dgm:pt>
    <dgm:pt modelId="{4A796DA2-3C5A-4FAF-832B-D9365B0724D6}">
      <dgm:prSet phldr="0"/>
      <dgm:spPr/>
      <dgm:t>
        <a:bodyPr/>
        <a:lstStyle/>
        <a:p>
          <a:pPr rtl="0"/>
          <a:r>
            <a:rPr lang="en-US">
              <a:latin typeface="Footlight MT Light"/>
            </a:rPr>
            <a:t>GESTATIONAL DIABETES</a:t>
          </a:r>
        </a:p>
      </dgm:t>
    </dgm:pt>
    <dgm:pt modelId="{C30A806C-94CB-4CAA-8AA4-08448D8BE8A6}" type="parTrans" cxnId="{81B6E453-16F0-401F-8F15-883CDB3D6ABB}">
      <dgm:prSet/>
      <dgm:spPr/>
    </dgm:pt>
    <dgm:pt modelId="{61B45753-3B07-45B0-92B4-D67E15F8C19C}" type="sibTrans" cxnId="{81B6E453-16F0-401F-8F15-883CDB3D6ABB}">
      <dgm:prSet/>
      <dgm:spPr/>
      <dgm:t>
        <a:bodyPr/>
        <a:lstStyle/>
        <a:p>
          <a:endParaRPr lang="en-US"/>
        </a:p>
      </dgm:t>
    </dgm:pt>
    <dgm:pt modelId="{A8872C29-3950-4CDF-B4FF-F8818D9CA5B5}">
      <dgm:prSet phldr="0"/>
      <dgm:spPr/>
      <dgm:t>
        <a:bodyPr/>
        <a:lstStyle/>
        <a:p>
          <a:pPr rtl="0"/>
          <a:r>
            <a:rPr lang="en-US" b="1"/>
            <a:t>Typically associated with :</a:t>
          </a:r>
          <a:r>
            <a:rPr lang="en-US">
              <a:latin typeface="Footlight MT Light"/>
            </a:rPr>
            <a:t> Pregnant woman </a:t>
          </a:r>
        </a:p>
      </dgm:t>
    </dgm:pt>
    <dgm:pt modelId="{29556320-36D9-4BA9-9CD4-C1908717AC88}" type="parTrans" cxnId="{36B53460-04D4-4C98-B3EC-79AD2E89C136}">
      <dgm:prSet/>
      <dgm:spPr/>
    </dgm:pt>
    <dgm:pt modelId="{74C57570-7348-4E7A-AC5B-3DD719F86DC0}" type="sibTrans" cxnId="{36B53460-04D4-4C98-B3EC-79AD2E89C136}">
      <dgm:prSet/>
      <dgm:spPr/>
      <dgm:t>
        <a:bodyPr/>
        <a:lstStyle/>
        <a:p>
          <a:endParaRPr lang="en-US"/>
        </a:p>
      </dgm:t>
    </dgm:pt>
    <dgm:pt modelId="{374051C2-E851-4FA5-B0E8-31E986C1A4EE}">
      <dgm:prSet phldr="0"/>
      <dgm:spPr/>
      <dgm:t>
        <a:bodyPr/>
        <a:lstStyle/>
        <a:p>
          <a:pPr rtl="0"/>
          <a:r>
            <a:rPr lang="en-US" b="1"/>
            <a:t>Risk Factors : </a:t>
          </a:r>
          <a:r>
            <a:rPr lang="en-US">
              <a:latin typeface="Footlight MT Light"/>
            </a:rPr>
            <a:t>Obesity or family history of diabetes</a:t>
          </a:r>
        </a:p>
      </dgm:t>
    </dgm:pt>
    <dgm:pt modelId="{EEC8E7D5-F6C8-4938-8EFF-1931E00830C5}" type="parTrans" cxnId="{44916C23-4DFE-4E4F-A398-60E4FE71B7D8}">
      <dgm:prSet/>
      <dgm:spPr/>
    </dgm:pt>
    <dgm:pt modelId="{DCC909F9-240F-456C-9D38-E88BDEB225BC}" type="sibTrans" cxnId="{44916C23-4DFE-4E4F-A398-60E4FE71B7D8}">
      <dgm:prSet/>
      <dgm:spPr/>
      <dgm:t>
        <a:bodyPr/>
        <a:lstStyle/>
        <a:p>
          <a:endParaRPr lang="en-US"/>
        </a:p>
      </dgm:t>
    </dgm:pt>
    <dgm:pt modelId="{D9DA302B-3262-413A-BBCF-88FCA50214B3}">
      <dgm:prSet phldr="0"/>
      <dgm:spPr/>
      <dgm:t>
        <a:bodyPr/>
        <a:lstStyle/>
        <a:p>
          <a:pPr rtl="0"/>
          <a:r>
            <a:rPr lang="en-US" b="1">
              <a:latin typeface="Footlight MT Light"/>
            </a:rPr>
            <a:t>Treated</a:t>
          </a:r>
          <a:r>
            <a:rPr lang="en-US" b="0"/>
            <a:t> with :</a:t>
          </a:r>
          <a:r>
            <a:rPr lang="en-US" b="1">
              <a:latin typeface="Footlight MT Light"/>
            </a:rPr>
            <a:t> </a:t>
          </a:r>
          <a:r>
            <a:rPr lang="en-US">
              <a:latin typeface="Footlight MT Light"/>
            </a:rPr>
            <a:t>Diet, exercise and sometimes with oral drugs or insulin</a:t>
          </a:r>
        </a:p>
      </dgm:t>
    </dgm:pt>
    <dgm:pt modelId="{E39B6915-EF15-4AD1-92CD-070FC5A2C6D8}" type="parTrans" cxnId="{610EE583-DEA0-43AE-B976-A18FB344D831}">
      <dgm:prSet/>
      <dgm:spPr/>
    </dgm:pt>
    <dgm:pt modelId="{AF7C0049-608B-48E2-B773-BCB5D6473210}" type="sibTrans" cxnId="{610EE583-DEA0-43AE-B976-A18FB344D831}">
      <dgm:prSet/>
      <dgm:spPr/>
      <dgm:t>
        <a:bodyPr/>
        <a:lstStyle/>
        <a:p>
          <a:endParaRPr lang="en-US"/>
        </a:p>
      </dgm:t>
    </dgm:pt>
    <dgm:pt modelId="{78B882BB-B8DA-4108-B997-4CECA382BD44}">
      <dgm:prSet phldr="0"/>
      <dgm:spPr/>
      <dgm:t>
        <a:bodyPr/>
        <a:lstStyle/>
        <a:p>
          <a:r>
            <a:rPr lang="en-US" b="1">
              <a:latin typeface="Footlight MT Light"/>
            </a:rPr>
            <a:t>Preventable</a:t>
          </a:r>
          <a:r>
            <a:rPr lang="en-US" b="1"/>
            <a:t> :</a:t>
          </a:r>
          <a:r>
            <a:rPr lang="en-US" b="1">
              <a:latin typeface="Footlight MT Light"/>
            </a:rPr>
            <a:t> </a:t>
          </a:r>
          <a:r>
            <a:rPr lang="en-US">
              <a:latin typeface="Footlight MT Light"/>
            </a:rPr>
            <a:t>Yes</a:t>
          </a:r>
          <a:endParaRPr lang="en-US"/>
        </a:p>
      </dgm:t>
    </dgm:pt>
    <dgm:pt modelId="{1B89EA88-E287-4D69-8FE9-76A2B92354D3}" type="parTrans" cxnId="{BFB61DD4-2F6E-419F-BAF9-40D4C1089444}">
      <dgm:prSet/>
      <dgm:spPr/>
    </dgm:pt>
    <dgm:pt modelId="{23C01A36-5553-4DF9-B051-B1F24D4D1115}" type="sibTrans" cxnId="{BFB61DD4-2F6E-419F-BAF9-40D4C1089444}">
      <dgm:prSet/>
      <dgm:spPr/>
      <dgm:t>
        <a:bodyPr/>
        <a:lstStyle/>
        <a:p>
          <a:endParaRPr lang="en-US"/>
        </a:p>
      </dgm:t>
    </dgm:pt>
    <dgm:pt modelId="{0B7FD956-D9C4-440A-8139-5B36C17744BF}">
      <dgm:prSet phldr="0"/>
      <dgm:spPr/>
      <dgm:t>
        <a:bodyPr/>
        <a:lstStyle/>
        <a:p>
          <a:pPr rtl="0"/>
          <a:r>
            <a:rPr lang="en-US" b="1"/>
            <a:t>Treated with : </a:t>
          </a:r>
          <a:r>
            <a:rPr lang="en-US">
              <a:latin typeface="Footlight MT Light"/>
            </a:rPr>
            <a:t>Diet and exercise or insulin</a:t>
          </a:r>
        </a:p>
      </dgm:t>
    </dgm:pt>
    <dgm:pt modelId="{5CD60487-CE61-42B5-9A7C-FEFAF45F39E3}" type="parTrans" cxnId="{F553E64E-2B68-46ED-81C0-9DC5228ECDD7}">
      <dgm:prSet/>
      <dgm:spPr/>
    </dgm:pt>
    <dgm:pt modelId="{5E16192C-C3F7-4817-ACAA-E96E405CE362}" type="sibTrans" cxnId="{F553E64E-2B68-46ED-81C0-9DC5228ECDD7}">
      <dgm:prSet/>
      <dgm:spPr/>
      <dgm:t>
        <a:bodyPr/>
        <a:lstStyle/>
        <a:p>
          <a:endParaRPr lang="en-US"/>
        </a:p>
      </dgm:t>
    </dgm:pt>
    <dgm:pt modelId="{FE43D325-A62D-42D6-AE4E-D524D754DA3D}">
      <dgm:prSet phldr="0"/>
      <dgm:spPr/>
      <dgm:t>
        <a:bodyPr/>
        <a:lstStyle/>
        <a:p>
          <a:pPr rtl="0"/>
          <a:r>
            <a:rPr lang="en-US" b="1"/>
            <a:t>Preventable :</a:t>
          </a:r>
          <a:r>
            <a:rPr lang="en-US" b="1">
              <a:latin typeface="Footlight MT Light"/>
            </a:rPr>
            <a:t> </a:t>
          </a:r>
          <a:r>
            <a:rPr lang="en-US">
              <a:latin typeface="Footlight MT Light"/>
            </a:rPr>
            <a:t>Recent studies suggest there may be ways to prevent some cases</a:t>
          </a:r>
        </a:p>
      </dgm:t>
    </dgm:pt>
    <dgm:pt modelId="{6F5CA808-4970-43D1-9B6D-09C0D3FEFF43}" type="parTrans" cxnId="{5610C77C-A014-4910-B71E-56BD2D750422}">
      <dgm:prSet/>
      <dgm:spPr/>
    </dgm:pt>
    <dgm:pt modelId="{2A09A8E1-CC6D-40B5-B290-CEF635AA880D}" type="sibTrans" cxnId="{5610C77C-A014-4910-B71E-56BD2D750422}">
      <dgm:prSet/>
      <dgm:spPr/>
      <dgm:t>
        <a:bodyPr/>
        <a:lstStyle/>
        <a:p>
          <a:endParaRPr lang="en-US"/>
        </a:p>
      </dgm:t>
    </dgm:pt>
    <dgm:pt modelId="{5BE0452F-DA96-493D-90CE-CEBCBDF7C7C6}">
      <dgm:prSet phldr="0"/>
      <dgm:spPr/>
      <dgm:t>
        <a:bodyPr/>
        <a:lstStyle/>
        <a:p>
          <a:pPr rtl="0"/>
          <a:r>
            <a:rPr lang="en-US" b="1">
              <a:latin typeface="Footlight MT Light"/>
            </a:rPr>
            <a:t>Accounts for : </a:t>
          </a:r>
          <a:r>
            <a:rPr lang="en-US">
              <a:latin typeface="Footlight MT Light"/>
            </a:rPr>
            <a:t>upto 9 of pregnant woman</a:t>
          </a:r>
        </a:p>
      </dgm:t>
    </dgm:pt>
    <dgm:pt modelId="{BA798CD2-34CB-46FD-B9FB-BE321FDDC722}" type="parTrans" cxnId="{0CFF66F4-BE31-493F-8962-478594EAA491}">
      <dgm:prSet/>
      <dgm:spPr/>
    </dgm:pt>
    <dgm:pt modelId="{E80F1C4B-F84B-4981-A294-E8ED9BD59289}" type="sibTrans" cxnId="{0CFF66F4-BE31-493F-8962-478594EAA491}">
      <dgm:prSet/>
      <dgm:spPr/>
      <dgm:t>
        <a:bodyPr/>
        <a:lstStyle/>
        <a:p>
          <a:endParaRPr lang="en-US"/>
        </a:p>
      </dgm:t>
    </dgm:pt>
    <dgm:pt modelId="{C2B89D30-5250-4D7D-B68F-FC9758CC6E88}">
      <dgm:prSet phldr="0"/>
      <dgm:spPr/>
      <dgm:t>
        <a:bodyPr/>
        <a:lstStyle/>
        <a:p>
          <a:pPr rtl="0"/>
          <a:endParaRPr lang="en-US">
            <a:latin typeface="Footlight MT Light"/>
          </a:endParaRPr>
        </a:p>
      </dgm:t>
    </dgm:pt>
    <dgm:pt modelId="{FCCAC522-11FB-4EC8-81E6-ED164C289583}" type="parTrans" cxnId="{6F4B08F9-E8A1-4F30-8D5D-B2A7BEFDE97D}">
      <dgm:prSet/>
      <dgm:spPr/>
    </dgm:pt>
    <dgm:pt modelId="{93FBDBE3-D07E-400B-A6BF-3A6D98A01BCC}" type="sibTrans" cxnId="{6F4B08F9-E8A1-4F30-8D5D-B2A7BEFDE97D}">
      <dgm:prSet/>
      <dgm:spPr/>
      <dgm:t>
        <a:bodyPr/>
        <a:lstStyle/>
        <a:p>
          <a:endParaRPr lang="en-US"/>
        </a:p>
      </dgm:t>
    </dgm:pt>
    <dgm:pt modelId="{614966AF-CC82-4E14-AEE7-6BAEF3EA0893}" type="pres">
      <dgm:prSet presAssocID="{3996146A-3E83-45C9-933C-BBE7CDC4193C}" presName="linear" presStyleCnt="0">
        <dgm:presLayoutVars>
          <dgm:dir/>
          <dgm:animLvl val="lvl"/>
          <dgm:resizeHandles val="exact"/>
        </dgm:presLayoutVars>
      </dgm:prSet>
      <dgm:spPr/>
      <dgm:t>
        <a:bodyPr/>
        <a:lstStyle/>
        <a:p>
          <a:endParaRPr lang="en-US"/>
        </a:p>
      </dgm:t>
    </dgm:pt>
    <dgm:pt modelId="{13F8CD4F-6418-4A90-BA22-F0AB7E250022}" type="pres">
      <dgm:prSet presAssocID="{B48D267C-0C3F-447A-B156-1C48774E977C}" presName="parentLin" presStyleCnt="0"/>
      <dgm:spPr/>
    </dgm:pt>
    <dgm:pt modelId="{4A241DD8-0993-458E-885D-8C550FA63001}" type="pres">
      <dgm:prSet presAssocID="{B48D267C-0C3F-447A-B156-1C48774E977C}" presName="parentLeftMargin" presStyleLbl="node1" presStyleIdx="0" presStyleCnt="3"/>
      <dgm:spPr/>
      <dgm:t>
        <a:bodyPr/>
        <a:lstStyle/>
        <a:p>
          <a:endParaRPr lang="en-US"/>
        </a:p>
      </dgm:t>
    </dgm:pt>
    <dgm:pt modelId="{303399D7-F4D3-49E9-8EE5-623B93EAB071}" type="pres">
      <dgm:prSet presAssocID="{B48D267C-0C3F-447A-B156-1C48774E977C}" presName="parentText" presStyleLbl="node1" presStyleIdx="0" presStyleCnt="3">
        <dgm:presLayoutVars>
          <dgm:chMax val="0"/>
          <dgm:bulletEnabled val="1"/>
        </dgm:presLayoutVars>
      </dgm:prSet>
      <dgm:spPr/>
      <dgm:t>
        <a:bodyPr/>
        <a:lstStyle/>
        <a:p>
          <a:endParaRPr lang="en-US"/>
        </a:p>
      </dgm:t>
    </dgm:pt>
    <dgm:pt modelId="{62E253CA-9955-4BDC-9413-91C97F0BE0C5}" type="pres">
      <dgm:prSet presAssocID="{B48D267C-0C3F-447A-B156-1C48774E977C}" presName="negativeSpace" presStyleCnt="0"/>
      <dgm:spPr/>
    </dgm:pt>
    <dgm:pt modelId="{CFA4001F-2F91-470A-AFE9-245D6BF511C7}" type="pres">
      <dgm:prSet presAssocID="{B48D267C-0C3F-447A-B156-1C48774E977C}" presName="childText" presStyleLbl="conFgAcc1" presStyleIdx="0" presStyleCnt="3">
        <dgm:presLayoutVars>
          <dgm:bulletEnabled val="1"/>
        </dgm:presLayoutVars>
      </dgm:prSet>
      <dgm:spPr/>
      <dgm:t>
        <a:bodyPr/>
        <a:lstStyle/>
        <a:p>
          <a:endParaRPr lang="en-US"/>
        </a:p>
      </dgm:t>
    </dgm:pt>
    <dgm:pt modelId="{1F707EFE-8CE7-42A9-BC7B-831081BE1AAB}" type="pres">
      <dgm:prSet presAssocID="{9642093C-51E7-401C-AC1E-08058B7C5035}" presName="spaceBetweenRectangles" presStyleCnt="0"/>
      <dgm:spPr/>
    </dgm:pt>
    <dgm:pt modelId="{9F7EB55D-AE3A-4909-94F4-47D85D32FB01}" type="pres">
      <dgm:prSet presAssocID="{AB5CD20B-21CB-40A0-9A55-FE456556ABAB}" presName="parentLin" presStyleCnt="0"/>
      <dgm:spPr/>
    </dgm:pt>
    <dgm:pt modelId="{A730D4A8-8140-4D95-8D2F-60618E1AC35E}" type="pres">
      <dgm:prSet presAssocID="{AB5CD20B-21CB-40A0-9A55-FE456556ABAB}" presName="parentLeftMargin" presStyleLbl="node1" presStyleIdx="0" presStyleCnt="3"/>
      <dgm:spPr/>
      <dgm:t>
        <a:bodyPr/>
        <a:lstStyle/>
        <a:p>
          <a:endParaRPr lang="en-US"/>
        </a:p>
      </dgm:t>
    </dgm:pt>
    <dgm:pt modelId="{32AB952B-CB10-4F6E-B1A6-DEABA6E01DD0}" type="pres">
      <dgm:prSet presAssocID="{AB5CD20B-21CB-40A0-9A55-FE456556ABAB}" presName="parentText" presStyleLbl="node1" presStyleIdx="1" presStyleCnt="3">
        <dgm:presLayoutVars>
          <dgm:chMax val="0"/>
          <dgm:bulletEnabled val="1"/>
        </dgm:presLayoutVars>
      </dgm:prSet>
      <dgm:spPr/>
      <dgm:t>
        <a:bodyPr/>
        <a:lstStyle/>
        <a:p>
          <a:endParaRPr lang="en-US"/>
        </a:p>
      </dgm:t>
    </dgm:pt>
    <dgm:pt modelId="{8528BF69-9C86-4625-9B65-5923DD7AA42B}" type="pres">
      <dgm:prSet presAssocID="{AB5CD20B-21CB-40A0-9A55-FE456556ABAB}" presName="negativeSpace" presStyleCnt="0"/>
      <dgm:spPr/>
    </dgm:pt>
    <dgm:pt modelId="{8E4134CB-DC47-4522-89CE-0AA8202AFC3C}" type="pres">
      <dgm:prSet presAssocID="{AB5CD20B-21CB-40A0-9A55-FE456556ABAB}" presName="childText" presStyleLbl="conFgAcc1" presStyleIdx="1" presStyleCnt="3">
        <dgm:presLayoutVars>
          <dgm:bulletEnabled val="1"/>
        </dgm:presLayoutVars>
      </dgm:prSet>
      <dgm:spPr/>
      <dgm:t>
        <a:bodyPr/>
        <a:lstStyle/>
        <a:p>
          <a:endParaRPr lang="en-US"/>
        </a:p>
      </dgm:t>
    </dgm:pt>
    <dgm:pt modelId="{D91CC78B-4372-4987-BDAA-A73081C5A834}" type="pres">
      <dgm:prSet presAssocID="{648FA2B9-C6BB-42A3-AB99-7DB73BE83516}" presName="spaceBetweenRectangles" presStyleCnt="0"/>
      <dgm:spPr/>
    </dgm:pt>
    <dgm:pt modelId="{61EFC1FA-DDD7-4373-93BF-194DC3D9310F}" type="pres">
      <dgm:prSet presAssocID="{4A796DA2-3C5A-4FAF-832B-D9365B0724D6}" presName="parentLin" presStyleCnt="0"/>
      <dgm:spPr/>
    </dgm:pt>
    <dgm:pt modelId="{69710705-2B60-44AC-BF2A-41CD1A1A91AC}" type="pres">
      <dgm:prSet presAssocID="{4A796DA2-3C5A-4FAF-832B-D9365B0724D6}" presName="parentLeftMargin" presStyleLbl="node1" presStyleIdx="1" presStyleCnt="3"/>
      <dgm:spPr/>
      <dgm:t>
        <a:bodyPr/>
        <a:lstStyle/>
        <a:p>
          <a:endParaRPr lang="en-US"/>
        </a:p>
      </dgm:t>
    </dgm:pt>
    <dgm:pt modelId="{EFFD3BE0-8E08-475E-8C57-94320157FE4A}" type="pres">
      <dgm:prSet presAssocID="{4A796DA2-3C5A-4FAF-832B-D9365B0724D6}" presName="parentText" presStyleLbl="node1" presStyleIdx="2" presStyleCnt="3">
        <dgm:presLayoutVars>
          <dgm:chMax val="0"/>
          <dgm:bulletEnabled val="1"/>
        </dgm:presLayoutVars>
      </dgm:prSet>
      <dgm:spPr/>
      <dgm:t>
        <a:bodyPr/>
        <a:lstStyle/>
        <a:p>
          <a:endParaRPr lang="en-US"/>
        </a:p>
      </dgm:t>
    </dgm:pt>
    <dgm:pt modelId="{E4959D49-77F3-4170-A29F-6A4F61E13941}" type="pres">
      <dgm:prSet presAssocID="{4A796DA2-3C5A-4FAF-832B-D9365B0724D6}" presName="negativeSpace" presStyleCnt="0"/>
      <dgm:spPr/>
    </dgm:pt>
    <dgm:pt modelId="{A1A773E3-4859-4386-8C8D-66C8ED922D15}" type="pres">
      <dgm:prSet presAssocID="{4A796DA2-3C5A-4FAF-832B-D9365B0724D6}" presName="childText" presStyleLbl="conFgAcc1" presStyleIdx="2" presStyleCnt="3">
        <dgm:presLayoutVars>
          <dgm:bulletEnabled val="1"/>
        </dgm:presLayoutVars>
      </dgm:prSet>
      <dgm:spPr/>
      <dgm:t>
        <a:bodyPr/>
        <a:lstStyle/>
        <a:p>
          <a:endParaRPr lang="en-US"/>
        </a:p>
      </dgm:t>
    </dgm:pt>
  </dgm:ptLst>
  <dgm:cxnLst>
    <dgm:cxn modelId="{852397D6-C834-4FA1-BDC3-F3397CE4E175}" type="presOf" srcId="{3996146A-3E83-45C9-933C-BBE7CDC4193C}" destId="{614966AF-CC82-4E14-AEE7-6BAEF3EA0893}" srcOrd="0" destOrd="0" presId="urn:microsoft.com/office/officeart/2005/8/layout/list1"/>
    <dgm:cxn modelId="{0F40AB85-8464-430B-91E2-79922239C40D}" type="presOf" srcId="{0B7FD956-D9C4-440A-8139-5B36C17744BF}" destId="{A1A773E3-4859-4386-8C8D-66C8ED922D15}" srcOrd="0" destOrd="2" presId="urn:microsoft.com/office/officeart/2005/8/layout/list1"/>
    <dgm:cxn modelId="{5610C77C-A014-4910-B71E-56BD2D750422}" srcId="{4A796DA2-3C5A-4FAF-832B-D9365B0724D6}" destId="{FE43D325-A62D-42D6-AE4E-D524D754DA3D}" srcOrd="3" destOrd="0" parTransId="{6F5CA808-4970-43D1-9B6D-09C0D3FEFF43}" sibTransId="{2A09A8E1-CC6D-40B5-B290-CEF635AA880D}"/>
    <dgm:cxn modelId="{0825F97A-C767-4074-8945-E80E1AB3727A}" type="presOf" srcId="{97741C5A-E30F-432A-91ED-F5B2A6C53CD1}" destId="{CFA4001F-2F91-470A-AFE9-245D6BF511C7}" srcOrd="0" destOrd="0" presId="urn:microsoft.com/office/officeart/2005/8/layout/list1"/>
    <dgm:cxn modelId="{81B6E453-16F0-401F-8F15-883CDB3D6ABB}" srcId="{3996146A-3E83-45C9-933C-BBE7CDC4193C}" destId="{4A796DA2-3C5A-4FAF-832B-D9365B0724D6}" srcOrd="2" destOrd="0" parTransId="{C30A806C-94CB-4CAA-8AA4-08448D8BE8A6}" sibTransId="{61B45753-3B07-45B0-92B4-D67E15F8C19C}"/>
    <dgm:cxn modelId="{4B123177-4FC6-4861-9A95-1056C347B46C}" srcId="{AB5CD20B-21CB-40A0-9A55-FE456556ABAB}" destId="{B6BB1801-E76B-4F21-AF72-ED470A521069}" srcOrd="0" destOrd="0" parTransId="{FB9DF52C-9CA9-44B1-8E51-E8FA3D8825AC}" sibTransId="{E58C183A-FBD9-4121-88B0-0BC14F4A9FAD}"/>
    <dgm:cxn modelId="{54369A3C-A5F1-4F88-A3C7-DAD27B0BAE6E}" type="presOf" srcId="{409D4342-3AA2-4C9B-B94E-EB151571090F}" destId="{CFA4001F-2F91-470A-AFE9-245D6BF511C7}" srcOrd="0" destOrd="3" presId="urn:microsoft.com/office/officeart/2005/8/layout/list1"/>
    <dgm:cxn modelId="{F0D9AD38-5752-4A47-86C8-9B639312D664}" srcId="{B48D267C-0C3F-447A-B156-1C48774E977C}" destId="{409D4342-3AA2-4C9B-B94E-EB151571090F}" srcOrd="3" destOrd="0" parTransId="{B95EA30D-3527-4ABA-AFA7-8DD6080EB706}" sibTransId="{05B0FA0E-7E4D-4D38-8638-F3220707EF3D}"/>
    <dgm:cxn modelId="{F0258CCE-E357-4694-A688-F56E91D921B2}" type="presOf" srcId="{AC1221D1-A11E-4586-8E55-C77B42282941}" destId="{CFA4001F-2F91-470A-AFE9-245D6BF511C7}" srcOrd="0" destOrd="1" presId="urn:microsoft.com/office/officeart/2005/8/layout/list1"/>
    <dgm:cxn modelId="{A56B72C1-FCF4-4004-A169-A02F5CEDB055}" type="presOf" srcId="{5BE0452F-DA96-493D-90CE-CEBCBDF7C7C6}" destId="{A1A773E3-4859-4386-8C8D-66C8ED922D15}" srcOrd="0" destOrd="4" presId="urn:microsoft.com/office/officeart/2005/8/layout/list1"/>
    <dgm:cxn modelId="{8FB335E4-E007-44DA-8791-BA9884E0C2A9}" type="presOf" srcId="{C2B89D30-5250-4D7D-B68F-FC9758CC6E88}" destId="{A1A773E3-4859-4386-8C8D-66C8ED922D15}" srcOrd="0" destOrd="5" presId="urn:microsoft.com/office/officeart/2005/8/layout/list1"/>
    <dgm:cxn modelId="{84F176B2-36CB-4D61-9F4E-F90F5B4C44A2}" srcId="{3996146A-3E83-45C9-933C-BBE7CDC4193C}" destId="{AB5CD20B-21CB-40A0-9A55-FE456556ABAB}" srcOrd="1" destOrd="0" parTransId="{2FE4C6F7-5A2E-46B0-93FC-78463EABB6E9}" sibTransId="{648FA2B9-C6BB-42A3-AB99-7DB73BE83516}"/>
    <dgm:cxn modelId="{C0299832-D0DD-4CD1-9718-03EDAB2A24E0}" type="presOf" srcId="{D9DA302B-3262-413A-BBCF-88FCA50214B3}" destId="{8E4134CB-DC47-4522-89CE-0AA8202AFC3C}" srcOrd="0" destOrd="2" presId="urn:microsoft.com/office/officeart/2005/8/layout/list1"/>
    <dgm:cxn modelId="{6F4B08F9-E8A1-4F30-8D5D-B2A7BEFDE97D}" srcId="{4A796DA2-3C5A-4FAF-832B-D9365B0724D6}" destId="{C2B89D30-5250-4D7D-B68F-FC9758CC6E88}" srcOrd="5" destOrd="0" parTransId="{FCCAC522-11FB-4EC8-81E6-ED164C289583}" sibTransId="{93FBDBE3-D07E-400B-A6BF-3A6D98A01BCC}"/>
    <dgm:cxn modelId="{0E69007C-7318-45B7-B2D5-65D25D0CEA60}" type="presOf" srcId="{B6BB1801-E76B-4F21-AF72-ED470A521069}" destId="{8E4134CB-DC47-4522-89CE-0AA8202AFC3C}" srcOrd="0" destOrd="0" presId="urn:microsoft.com/office/officeart/2005/8/layout/list1"/>
    <dgm:cxn modelId="{610EE583-DEA0-43AE-B976-A18FB344D831}" srcId="{AB5CD20B-21CB-40A0-9A55-FE456556ABAB}" destId="{D9DA302B-3262-413A-BBCF-88FCA50214B3}" srcOrd="2" destOrd="0" parTransId="{E39B6915-EF15-4AD1-92CD-070FC5A2C6D8}" sibTransId="{AF7C0049-608B-48E2-B773-BCB5D6473210}"/>
    <dgm:cxn modelId="{F553E64E-2B68-46ED-81C0-9DC5228ECDD7}" srcId="{4A796DA2-3C5A-4FAF-832B-D9365B0724D6}" destId="{0B7FD956-D9C4-440A-8139-5B36C17744BF}" srcOrd="2" destOrd="0" parTransId="{5CD60487-CE61-42B5-9A7C-FEFAF45F39E3}" sibTransId="{5E16192C-C3F7-4817-ACAA-E96E405CE362}"/>
    <dgm:cxn modelId="{C6AFC22B-7FCA-4EC4-ACF1-576DE52A45F8}" type="presOf" srcId="{AB5CD20B-21CB-40A0-9A55-FE456556ABAB}" destId="{32AB952B-CB10-4F6E-B1A6-DEABA6E01DD0}" srcOrd="1" destOrd="0" presId="urn:microsoft.com/office/officeart/2005/8/layout/list1"/>
    <dgm:cxn modelId="{8E5B2DAE-80D7-43A4-80A4-A7282C243E8B}" type="presOf" srcId="{E3CEFF5C-BB26-4429-B0A1-D6253949E9F6}" destId="{8E4134CB-DC47-4522-89CE-0AA8202AFC3C}" srcOrd="0" destOrd="4" presId="urn:microsoft.com/office/officeart/2005/8/layout/list1"/>
    <dgm:cxn modelId="{36B53460-04D4-4C98-B3EC-79AD2E89C136}" srcId="{4A796DA2-3C5A-4FAF-832B-D9365B0724D6}" destId="{A8872C29-3950-4CDF-B4FF-F8818D9CA5B5}" srcOrd="0" destOrd="0" parTransId="{29556320-36D9-4BA9-9CD4-C1908717AC88}" sibTransId="{74C57570-7348-4E7A-AC5B-3DD719F86DC0}"/>
    <dgm:cxn modelId="{F048C792-B21F-4C33-A6EC-F26D86014463}" srcId="{3996146A-3E83-45C9-933C-BBE7CDC4193C}" destId="{B48D267C-0C3F-447A-B156-1C48774E977C}" srcOrd="0" destOrd="0" parTransId="{246099F9-9C37-4281-9988-C2AB9FC873A7}" sibTransId="{9642093C-51E7-401C-AC1E-08058B7C5035}"/>
    <dgm:cxn modelId="{3CFE1B9E-D712-407B-95AC-F2317A9B724E}" type="presOf" srcId="{4A796DA2-3C5A-4FAF-832B-D9365B0724D6}" destId="{69710705-2B60-44AC-BF2A-41CD1A1A91AC}" srcOrd="0" destOrd="0" presId="urn:microsoft.com/office/officeart/2005/8/layout/list1"/>
    <dgm:cxn modelId="{1370C508-A8B8-4E27-9A44-F0471FCAA8AC}" type="presOf" srcId="{FE43D325-A62D-42D6-AE4E-D524D754DA3D}" destId="{A1A773E3-4859-4386-8C8D-66C8ED922D15}" srcOrd="0" destOrd="3" presId="urn:microsoft.com/office/officeart/2005/8/layout/list1"/>
    <dgm:cxn modelId="{1DBE0D2E-EF57-4CE4-98E5-C13FB85F38A3}" type="presOf" srcId="{374051C2-E851-4FA5-B0E8-31E986C1A4EE}" destId="{A1A773E3-4859-4386-8C8D-66C8ED922D15}" srcOrd="0" destOrd="1" presId="urn:microsoft.com/office/officeart/2005/8/layout/list1"/>
    <dgm:cxn modelId="{31B6A04E-C6F6-49C3-9AB3-8B80F75480BA}" type="presOf" srcId="{78B882BB-B8DA-4108-B997-4CECA382BD44}" destId="{8E4134CB-DC47-4522-89CE-0AA8202AFC3C}" srcOrd="0" destOrd="3" presId="urn:microsoft.com/office/officeart/2005/8/layout/list1"/>
    <dgm:cxn modelId="{35DBA0F2-BF58-4E79-BEE4-90EC169E7FE5}" type="presOf" srcId="{B48D267C-0C3F-447A-B156-1C48774E977C}" destId="{4A241DD8-0993-458E-885D-8C550FA63001}" srcOrd="0" destOrd="0" presId="urn:microsoft.com/office/officeart/2005/8/layout/list1"/>
    <dgm:cxn modelId="{FC4C86C9-7DA4-469F-B618-0A9496EDC767}" srcId="{B48D267C-0C3F-447A-B156-1C48774E977C}" destId="{AC1221D1-A11E-4586-8E55-C77B42282941}" srcOrd="1" destOrd="0" parTransId="{183812A9-831B-4643-8587-FBF143F658B1}" sibTransId="{5A6B71C3-C29E-4A65-AAF3-D8A0E424AE93}"/>
    <dgm:cxn modelId="{E36351C1-3E57-4BFB-BADB-87C2F59DDC7B}" type="presOf" srcId="{4A796DA2-3C5A-4FAF-832B-D9365B0724D6}" destId="{EFFD3BE0-8E08-475E-8C57-94320157FE4A}" srcOrd="1" destOrd="0" presId="urn:microsoft.com/office/officeart/2005/8/layout/list1"/>
    <dgm:cxn modelId="{44916C23-4DFE-4E4F-A398-60E4FE71B7D8}" srcId="{4A796DA2-3C5A-4FAF-832B-D9365B0724D6}" destId="{374051C2-E851-4FA5-B0E8-31E986C1A4EE}" srcOrd="1" destOrd="0" parTransId="{EEC8E7D5-F6C8-4938-8EFF-1931E00830C5}" sibTransId="{DCC909F9-240F-456C-9D38-E88BDEB225BC}"/>
    <dgm:cxn modelId="{BFB61DD4-2F6E-419F-BAF9-40D4C1089444}" srcId="{AB5CD20B-21CB-40A0-9A55-FE456556ABAB}" destId="{78B882BB-B8DA-4108-B997-4CECA382BD44}" srcOrd="3" destOrd="0" parTransId="{1B89EA88-E287-4D69-8FE9-76A2B92354D3}" sibTransId="{23C01A36-5553-4DF9-B051-B1F24D4D1115}"/>
    <dgm:cxn modelId="{0CFF66F4-BE31-493F-8962-478594EAA491}" srcId="{4A796DA2-3C5A-4FAF-832B-D9365B0724D6}" destId="{5BE0452F-DA96-493D-90CE-CEBCBDF7C7C6}" srcOrd="4" destOrd="0" parTransId="{BA798CD2-34CB-46FD-B9FB-BE321FDDC722}" sibTransId="{E80F1C4B-F84B-4981-A294-E8ED9BD59289}"/>
    <dgm:cxn modelId="{87E92ADA-5B88-425F-89FE-D0F704C0ACD7}" type="presOf" srcId="{F2AD96D3-DBDD-4AE2-976C-8A7654F6E17A}" destId="{CFA4001F-2F91-470A-AFE9-245D6BF511C7}" srcOrd="0" destOrd="2" presId="urn:microsoft.com/office/officeart/2005/8/layout/list1"/>
    <dgm:cxn modelId="{2FFF0C71-7C32-4EBB-A0E7-BC485BC1A81D}" type="presOf" srcId="{E9D5EFD9-5EB1-4524-955D-EAAE4CACDE3D}" destId="{8E4134CB-DC47-4522-89CE-0AA8202AFC3C}" srcOrd="0" destOrd="1" presId="urn:microsoft.com/office/officeart/2005/8/layout/list1"/>
    <dgm:cxn modelId="{2760FD05-4F64-4936-82F6-C8DA88CBE960}" type="presOf" srcId="{A8872C29-3950-4CDF-B4FF-F8818D9CA5B5}" destId="{A1A773E3-4859-4386-8C8D-66C8ED922D15}" srcOrd="0" destOrd="0" presId="urn:microsoft.com/office/officeart/2005/8/layout/list1"/>
    <dgm:cxn modelId="{2A10A51E-5DEA-4FAB-B6B9-0989FE4EEA8C}" type="presOf" srcId="{C109C1DA-04D6-41DF-AC87-D61E1615AC0F}" destId="{CFA4001F-2F91-470A-AFE9-245D6BF511C7}" srcOrd="0" destOrd="4" presId="urn:microsoft.com/office/officeart/2005/8/layout/list1"/>
    <dgm:cxn modelId="{4E6CF33B-BA71-42B2-A8BB-0BB58B601A94}" type="presOf" srcId="{B48D267C-0C3F-447A-B156-1C48774E977C}" destId="{303399D7-F4D3-49E9-8EE5-623B93EAB071}" srcOrd="1" destOrd="0" presId="urn:microsoft.com/office/officeart/2005/8/layout/list1"/>
    <dgm:cxn modelId="{CF8CCF2B-7B47-407E-B8A0-501D0476BE5F}" type="presOf" srcId="{AB5CD20B-21CB-40A0-9A55-FE456556ABAB}" destId="{A730D4A8-8140-4D95-8D2F-60618E1AC35E}" srcOrd="0" destOrd="0" presId="urn:microsoft.com/office/officeart/2005/8/layout/list1"/>
    <dgm:cxn modelId="{5868F25B-B1B1-49E7-B93B-EEF2BAB0457F}" srcId="{AB5CD20B-21CB-40A0-9A55-FE456556ABAB}" destId="{E9D5EFD9-5EB1-4524-955D-EAAE4CACDE3D}" srcOrd="1" destOrd="0" parTransId="{E39C3BF6-E331-4071-A0DC-E04FDB60765A}" sibTransId="{C4A3E3C6-7BC1-4DAC-B923-FD7EFE4559ED}"/>
    <dgm:cxn modelId="{D600958E-80EF-4D3D-BDD1-F7D27ECE40A9}" srcId="{B48D267C-0C3F-447A-B156-1C48774E977C}" destId="{97741C5A-E30F-432A-91ED-F5B2A6C53CD1}" srcOrd="0" destOrd="0" parTransId="{E56B9A88-9004-4A82-8587-6384FB0E7A1E}" sibTransId="{F94255A7-6594-4FBD-A2D7-67592A7A09B2}"/>
    <dgm:cxn modelId="{9ADA6218-454C-4E2B-A8D8-AF5F388135B9}" srcId="{AB5CD20B-21CB-40A0-9A55-FE456556ABAB}" destId="{E3CEFF5C-BB26-4429-B0A1-D6253949E9F6}" srcOrd="4" destOrd="0" parTransId="{7805D4F9-2C1D-4E92-AF21-18E15A2663BD}" sibTransId="{A902DC14-9FD9-4E5C-836C-75645DFE52EB}"/>
    <dgm:cxn modelId="{265540CB-0147-49C2-A828-377F8CD12A62}" srcId="{B48D267C-0C3F-447A-B156-1C48774E977C}" destId="{F2AD96D3-DBDD-4AE2-976C-8A7654F6E17A}" srcOrd="2" destOrd="0" parTransId="{213674BC-E4C0-47E3-90C3-308582474B33}" sibTransId="{2425D79F-EF25-4EB4-B555-6A468C076321}"/>
    <dgm:cxn modelId="{44DC498A-A71E-4BED-B68F-4E0C2F4E1EA6}" srcId="{B48D267C-0C3F-447A-B156-1C48774E977C}" destId="{C109C1DA-04D6-41DF-AC87-D61E1615AC0F}" srcOrd="4" destOrd="0" parTransId="{BD9BB499-CD87-48F7-AAE1-2D5A59D3E849}" sibTransId="{75ECAA06-5EC2-428A-9316-2B9B9582FDD7}"/>
    <dgm:cxn modelId="{676D1D65-F9EE-4344-8E31-0A2522EBB0B9}" type="presParOf" srcId="{614966AF-CC82-4E14-AEE7-6BAEF3EA0893}" destId="{13F8CD4F-6418-4A90-BA22-F0AB7E250022}" srcOrd="0" destOrd="0" presId="urn:microsoft.com/office/officeart/2005/8/layout/list1"/>
    <dgm:cxn modelId="{700776D4-6AE1-45BC-B1E0-6925CCFCF686}" type="presParOf" srcId="{13F8CD4F-6418-4A90-BA22-F0AB7E250022}" destId="{4A241DD8-0993-458E-885D-8C550FA63001}" srcOrd="0" destOrd="0" presId="urn:microsoft.com/office/officeart/2005/8/layout/list1"/>
    <dgm:cxn modelId="{297AAB7A-3AAB-4FA6-A588-2F31BB0F56BF}" type="presParOf" srcId="{13F8CD4F-6418-4A90-BA22-F0AB7E250022}" destId="{303399D7-F4D3-49E9-8EE5-623B93EAB071}" srcOrd="1" destOrd="0" presId="urn:microsoft.com/office/officeart/2005/8/layout/list1"/>
    <dgm:cxn modelId="{AD6DC0D0-3D11-46E9-90C5-65C6436FC55E}" type="presParOf" srcId="{614966AF-CC82-4E14-AEE7-6BAEF3EA0893}" destId="{62E253CA-9955-4BDC-9413-91C97F0BE0C5}" srcOrd="1" destOrd="0" presId="urn:microsoft.com/office/officeart/2005/8/layout/list1"/>
    <dgm:cxn modelId="{4A9C8477-9A34-49B6-957C-F138026D3548}" type="presParOf" srcId="{614966AF-CC82-4E14-AEE7-6BAEF3EA0893}" destId="{CFA4001F-2F91-470A-AFE9-245D6BF511C7}" srcOrd="2" destOrd="0" presId="urn:microsoft.com/office/officeart/2005/8/layout/list1"/>
    <dgm:cxn modelId="{9C000CA5-9DC9-4D09-B346-D2F92FF07C1F}" type="presParOf" srcId="{614966AF-CC82-4E14-AEE7-6BAEF3EA0893}" destId="{1F707EFE-8CE7-42A9-BC7B-831081BE1AAB}" srcOrd="3" destOrd="0" presId="urn:microsoft.com/office/officeart/2005/8/layout/list1"/>
    <dgm:cxn modelId="{806A924D-E80B-46ED-96D2-764490ADD619}" type="presParOf" srcId="{614966AF-CC82-4E14-AEE7-6BAEF3EA0893}" destId="{9F7EB55D-AE3A-4909-94F4-47D85D32FB01}" srcOrd="4" destOrd="0" presId="urn:microsoft.com/office/officeart/2005/8/layout/list1"/>
    <dgm:cxn modelId="{68D4DC42-772C-4BA4-9F2F-C0B94A93A79A}" type="presParOf" srcId="{9F7EB55D-AE3A-4909-94F4-47D85D32FB01}" destId="{A730D4A8-8140-4D95-8D2F-60618E1AC35E}" srcOrd="0" destOrd="0" presId="urn:microsoft.com/office/officeart/2005/8/layout/list1"/>
    <dgm:cxn modelId="{E01EA02B-7C86-4E9C-A1BD-03B7426EEE8E}" type="presParOf" srcId="{9F7EB55D-AE3A-4909-94F4-47D85D32FB01}" destId="{32AB952B-CB10-4F6E-B1A6-DEABA6E01DD0}" srcOrd="1" destOrd="0" presId="urn:microsoft.com/office/officeart/2005/8/layout/list1"/>
    <dgm:cxn modelId="{212E8E24-F035-4B2A-A501-C8531FA0B716}" type="presParOf" srcId="{614966AF-CC82-4E14-AEE7-6BAEF3EA0893}" destId="{8528BF69-9C86-4625-9B65-5923DD7AA42B}" srcOrd="5" destOrd="0" presId="urn:microsoft.com/office/officeart/2005/8/layout/list1"/>
    <dgm:cxn modelId="{A23A9A9D-AC86-472E-AE6C-B9F5F81B6740}" type="presParOf" srcId="{614966AF-CC82-4E14-AEE7-6BAEF3EA0893}" destId="{8E4134CB-DC47-4522-89CE-0AA8202AFC3C}" srcOrd="6" destOrd="0" presId="urn:microsoft.com/office/officeart/2005/8/layout/list1"/>
    <dgm:cxn modelId="{19BF46D5-0DDB-4F64-81B4-312C93A19880}" type="presParOf" srcId="{614966AF-CC82-4E14-AEE7-6BAEF3EA0893}" destId="{D91CC78B-4372-4987-BDAA-A73081C5A834}" srcOrd="7" destOrd="0" presId="urn:microsoft.com/office/officeart/2005/8/layout/list1"/>
    <dgm:cxn modelId="{7346A058-F54C-4A84-9EE3-571B47CB84C4}" type="presParOf" srcId="{614966AF-CC82-4E14-AEE7-6BAEF3EA0893}" destId="{61EFC1FA-DDD7-4373-93BF-194DC3D9310F}" srcOrd="8" destOrd="0" presId="urn:microsoft.com/office/officeart/2005/8/layout/list1"/>
    <dgm:cxn modelId="{A63D1489-C6A4-4484-A866-8BA33CF407D5}" type="presParOf" srcId="{61EFC1FA-DDD7-4373-93BF-194DC3D9310F}" destId="{69710705-2B60-44AC-BF2A-41CD1A1A91AC}" srcOrd="0" destOrd="0" presId="urn:microsoft.com/office/officeart/2005/8/layout/list1"/>
    <dgm:cxn modelId="{F9DC4CC4-4477-4F52-AF78-D131615F34F8}" type="presParOf" srcId="{61EFC1FA-DDD7-4373-93BF-194DC3D9310F}" destId="{EFFD3BE0-8E08-475E-8C57-94320157FE4A}" srcOrd="1" destOrd="0" presId="urn:microsoft.com/office/officeart/2005/8/layout/list1"/>
    <dgm:cxn modelId="{F5AC7B9D-161C-4755-8ABB-05A443AEC37C}" type="presParOf" srcId="{614966AF-CC82-4E14-AEE7-6BAEF3EA0893}" destId="{E4959D49-77F3-4170-A29F-6A4F61E13941}" srcOrd="9" destOrd="0" presId="urn:microsoft.com/office/officeart/2005/8/layout/list1"/>
    <dgm:cxn modelId="{74C977F6-B4F6-47DB-824F-DF50F4ADF0EC}" type="presParOf" srcId="{614966AF-CC82-4E14-AEE7-6BAEF3EA0893}" destId="{A1A773E3-4859-4386-8C8D-66C8ED922D15}"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4001F-2F91-470A-AFE9-245D6BF511C7}">
      <dsp:nvSpPr>
        <dsp:cNvPr id="0" name=""/>
        <dsp:cNvSpPr/>
      </dsp:nvSpPr>
      <dsp:spPr>
        <a:xfrm>
          <a:off x="0" y="387428"/>
          <a:ext cx="7077764" cy="1663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9313" tIns="333248" rIns="549313"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u="none" kern="1200">
              <a:latin typeface="Footlight MT Light"/>
            </a:rPr>
            <a:t>Typically associated with </a:t>
          </a:r>
          <a:r>
            <a:rPr lang="en-US" sz="1600" b="1" kern="1200">
              <a:latin typeface="Footlight MT Light"/>
            </a:rPr>
            <a:t>:</a:t>
          </a:r>
          <a:r>
            <a:rPr lang="en-US" sz="1600" kern="1200">
              <a:latin typeface="Footlight MT Light"/>
            </a:rPr>
            <a:t> Children to young adults </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Risk Factors : </a:t>
          </a:r>
          <a:r>
            <a:rPr lang="en-US" sz="1600" kern="1200">
              <a:latin typeface="Footlight MT Light"/>
            </a:rPr>
            <a:t>Generic or Environmental Factors </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Treated with : </a:t>
          </a:r>
          <a:r>
            <a:rPr lang="en-US" sz="1600" kern="1200">
              <a:latin typeface="Footlight MT Light"/>
            </a:rPr>
            <a:t>Insulin</a:t>
          </a:r>
        </a:p>
        <a:p>
          <a:pPr marL="171450" lvl="1" indent="-171450" algn="l" defTabSz="711200" rtl="0">
            <a:lnSpc>
              <a:spcPct val="90000"/>
            </a:lnSpc>
            <a:spcBef>
              <a:spcPct val="0"/>
            </a:spcBef>
            <a:spcAft>
              <a:spcPct val="15000"/>
            </a:spcAft>
            <a:buChar char="•"/>
          </a:pPr>
          <a:r>
            <a:rPr lang="en-US" sz="1600" b="1" kern="1200">
              <a:latin typeface="Footlight MT Light"/>
            </a:rPr>
            <a:t>Preventable :</a:t>
          </a:r>
          <a:r>
            <a:rPr lang="en-US" sz="1600" kern="1200">
              <a:latin typeface="Footlight MT Light"/>
            </a:rPr>
            <a:t> No</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Accounts for : </a:t>
          </a:r>
          <a:r>
            <a:rPr lang="en-US" sz="1600" kern="1200">
              <a:latin typeface="Footlight MT Light"/>
            </a:rPr>
            <a:t>5% of all cases </a:t>
          </a:r>
        </a:p>
      </dsp:txBody>
      <dsp:txXfrm>
        <a:off x="0" y="387428"/>
        <a:ext cx="7077764" cy="1663200"/>
      </dsp:txXfrm>
    </dsp:sp>
    <dsp:sp modelId="{303399D7-F4D3-49E9-8EE5-623B93EAB071}">
      <dsp:nvSpPr>
        <dsp:cNvPr id="0" name=""/>
        <dsp:cNvSpPr/>
      </dsp:nvSpPr>
      <dsp:spPr>
        <a:xfrm>
          <a:off x="353888" y="151268"/>
          <a:ext cx="4954434"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266" tIns="0" rIns="187266" bIns="0" numCol="1" spcCol="1270" anchor="ctr" anchorCtr="0">
          <a:noAutofit/>
        </a:bodyPr>
        <a:lstStyle/>
        <a:p>
          <a:pPr marL="0" lvl="0" indent="0" algn="l" defTabSz="711200" rtl="0">
            <a:lnSpc>
              <a:spcPct val="90000"/>
            </a:lnSpc>
            <a:spcBef>
              <a:spcPct val="0"/>
            </a:spcBef>
            <a:spcAft>
              <a:spcPct val="35000"/>
            </a:spcAft>
            <a:buNone/>
          </a:pPr>
          <a:r>
            <a:rPr lang="en-US" sz="1600" kern="1200">
              <a:latin typeface="Footlight MT Light"/>
            </a:rPr>
            <a:t>TYPE 1 DIABETES</a:t>
          </a:r>
          <a:endParaRPr lang="en-US" sz="1600" kern="1200"/>
        </a:p>
      </dsp:txBody>
      <dsp:txXfrm>
        <a:off x="376945" y="174325"/>
        <a:ext cx="4908320" cy="426206"/>
      </dsp:txXfrm>
    </dsp:sp>
    <dsp:sp modelId="{8E4134CB-DC47-4522-89CE-0AA8202AFC3C}">
      <dsp:nvSpPr>
        <dsp:cNvPr id="0" name=""/>
        <dsp:cNvSpPr/>
      </dsp:nvSpPr>
      <dsp:spPr>
        <a:xfrm>
          <a:off x="0" y="2373188"/>
          <a:ext cx="7077764" cy="1713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9313" tIns="333248" rIns="549313"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a:t>Typically associated with :</a:t>
          </a:r>
          <a:r>
            <a:rPr lang="en-US" sz="1600" kern="1200">
              <a:latin typeface="Footlight MT Light"/>
            </a:rPr>
            <a:t>  Adult onset</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Risk Factors </a:t>
          </a:r>
          <a:r>
            <a:rPr lang="en-US" sz="1600" b="1" kern="1200"/>
            <a:t>:</a:t>
          </a:r>
          <a:r>
            <a:rPr lang="en-US" sz="1600" b="1" kern="1200">
              <a:latin typeface="Footlight MT Light"/>
            </a:rPr>
            <a:t> </a:t>
          </a:r>
          <a:r>
            <a:rPr lang="en-US" sz="1600" kern="1200">
              <a:latin typeface="Footlight MT Light"/>
            </a:rPr>
            <a:t>Obesity, older age, family of personal history of disease</a:t>
          </a:r>
        </a:p>
        <a:p>
          <a:pPr marL="171450" lvl="1" indent="-171450" algn="l" defTabSz="711200" rtl="0">
            <a:lnSpc>
              <a:spcPct val="90000"/>
            </a:lnSpc>
            <a:spcBef>
              <a:spcPct val="0"/>
            </a:spcBef>
            <a:spcAft>
              <a:spcPct val="15000"/>
            </a:spcAft>
            <a:buChar char="•"/>
          </a:pPr>
          <a:r>
            <a:rPr lang="en-US" sz="1600" b="1" kern="1200">
              <a:latin typeface="Footlight MT Light"/>
            </a:rPr>
            <a:t>Treated</a:t>
          </a:r>
          <a:r>
            <a:rPr lang="en-US" sz="1600" b="0" kern="1200"/>
            <a:t> with :</a:t>
          </a:r>
          <a:r>
            <a:rPr lang="en-US" sz="1600" b="1" kern="1200">
              <a:latin typeface="Footlight MT Light"/>
            </a:rPr>
            <a:t> </a:t>
          </a:r>
          <a:r>
            <a:rPr lang="en-US" sz="1600" kern="1200">
              <a:latin typeface="Footlight MT Light"/>
            </a:rPr>
            <a:t>Diet, exercise and sometimes with oral drugs or insulin</a:t>
          </a:r>
        </a:p>
        <a:p>
          <a:pPr marL="171450" lvl="1" indent="-171450" algn="l" defTabSz="711200">
            <a:lnSpc>
              <a:spcPct val="90000"/>
            </a:lnSpc>
            <a:spcBef>
              <a:spcPct val="0"/>
            </a:spcBef>
            <a:spcAft>
              <a:spcPct val="15000"/>
            </a:spcAft>
            <a:buChar char="•"/>
          </a:pPr>
          <a:r>
            <a:rPr lang="en-US" sz="1600" b="1" kern="1200">
              <a:latin typeface="Footlight MT Light"/>
            </a:rPr>
            <a:t>Preventable</a:t>
          </a:r>
          <a:r>
            <a:rPr lang="en-US" sz="1600" b="1" kern="1200"/>
            <a:t> :</a:t>
          </a:r>
          <a:r>
            <a:rPr lang="en-US" sz="1600" b="1" kern="1200">
              <a:latin typeface="Footlight MT Light"/>
            </a:rPr>
            <a:t> </a:t>
          </a:r>
          <a:r>
            <a:rPr lang="en-US" sz="1600" kern="1200">
              <a:latin typeface="Footlight MT Light"/>
            </a:rPr>
            <a:t>Yes</a:t>
          </a:r>
          <a:endParaRPr lang="en-US" sz="1600" kern="1200"/>
        </a:p>
        <a:p>
          <a:pPr marL="171450" lvl="1" indent="-171450" algn="l" defTabSz="711200">
            <a:lnSpc>
              <a:spcPct val="90000"/>
            </a:lnSpc>
            <a:spcBef>
              <a:spcPct val="0"/>
            </a:spcBef>
            <a:spcAft>
              <a:spcPct val="15000"/>
            </a:spcAft>
            <a:buChar char="•"/>
          </a:pPr>
          <a:r>
            <a:rPr lang="en-US" sz="1600" b="1" kern="1200">
              <a:latin typeface="Footlight MT Light"/>
            </a:rPr>
            <a:t>Accounts for : </a:t>
          </a:r>
          <a:r>
            <a:rPr lang="en-US" sz="1600" kern="1200">
              <a:latin typeface="Footlight MT Light"/>
            </a:rPr>
            <a:t>90 – 95 % of all cases</a:t>
          </a:r>
          <a:endParaRPr lang="en-US" sz="1600" kern="1200"/>
        </a:p>
      </dsp:txBody>
      <dsp:txXfrm>
        <a:off x="0" y="2373188"/>
        <a:ext cx="7077764" cy="1713600"/>
      </dsp:txXfrm>
    </dsp:sp>
    <dsp:sp modelId="{32AB952B-CB10-4F6E-B1A6-DEABA6E01DD0}">
      <dsp:nvSpPr>
        <dsp:cNvPr id="0" name=""/>
        <dsp:cNvSpPr/>
      </dsp:nvSpPr>
      <dsp:spPr>
        <a:xfrm>
          <a:off x="353888" y="2137028"/>
          <a:ext cx="4954434"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266" tIns="0" rIns="187266" bIns="0" numCol="1" spcCol="1270" anchor="ctr" anchorCtr="0">
          <a:noAutofit/>
        </a:bodyPr>
        <a:lstStyle/>
        <a:p>
          <a:pPr marL="0" lvl="0" indent="0" algn="l" defTabSz="711200" rtl="0">
            <a:lnSpc>
              <a:spcPct val="90000"/>
            </a:lnSpc>
            <a:spcBef>
              <a:spcPct val="0"/>
            </a:spcBef>
            <a:spcAft>
              <a:spcPct val="35000"/>
            </a:spcAft>
            <a:buNone/>
          </a:pPr>
          <a:r>
            <a:rPr lang="en-US" sz="1600" kern="1200">
              <a:latin typeface="Footlight MT Light"/>
            </a:rPr>
            <a:t>TYPE 2 DIABETES</a:t>
          </a:r>
          <a:endParaRPr lang="en-US" sz="1600" kern="1200"/>
        </a:p>
      </dsp:txBody>
      <dsp:txXfrm>
        <a:off x="376945" y="2160085"/>
        <a:ext cx="4908320" cy="426206"/>
      </dsp:txXfrm>
    </dsp:sp>
    <dsp:sp modelId="{A1A773E3-4859-4386-8C8D-66C8ED922D15}">
      <dsp:nvSpPr>
        <dsp:cNvPr id="0" name=""/>
        <dsp:cNvSpPr/>
      </dsp:nvSpPr>
      <dsp:spPr>
        <a:xfrm>
          <a:off x="0" y="4409348"/>
          <a:ext cx="7077764" cy="2116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9313" tIns="333248" rIns="549313"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a:t>Typically associated with :</a:t>
          </a:r>
          <a:r>
            <a:rPr lang="en-US" sz="1600" kern="1200">
              <a:latin typeface="Footlight MT Light"/>
            </a:rPr>
            <a:t> Pregnant woman </a:t>
          </a:r>
        </a:p>
        <a:p>
          <a:pPr marL="171450" lvl="1" indent="-171450" algn="l" defTabSz="711200" rtl="0">
            <a:lnSpc>
              <a:spcPct val="90000"/>
            </a:lnSpc>
            <a:spcBef>
              <a:spcPct val="0"/>
            </a:spcBef>
            <a:spcAft>
              <a:spcPct val="15000"/>
            </a:spcAft>
            <a:buChar char="•"/>
          </a:pPr>
          <a:r>
            <a:rPr lang="en-US" sz="1600" b="1" kern="1200"/>
            <a:t>Risk Factors : </a:t>
          </a:r>
          <a:r>
            <a:rPr lang="en-US" sz="1600" kern="1200">
              <a:latin typeface="Footlight MT Light"/>
            </a:rPr>
            <a:t>Obesity or family history of diabetes</a:t>
          </a:r>
        </a:p>
        <a:p>
          <a:pPr marL="171450" lvl="1" indent="-171450" algn="l" defTabSz="711200" rtl="0">
            <a:lnSpc>
              <a:spcPct val="90000"/>
            </a:lnSpc>
            <a:spcBef>
              <a:spcPct val="0"/>
            </a:spcBef>
            <a:spcAft>
              <a:spcPct val="15000"/>
            </a:spcAft>
            <a:buChar char="•"/>
          </a:pPr>
          <a:r>
            <a:rPr lang="en-US" sz="1600" b="1" kern="1200"/>
            <a:t>Treated with : </a:t>
          </a:r>
          <a:r>
            <a:rPr lang="en-US" sz="1600" kern="1200">
              <a:latin typeface="Footlight MT Light"/>
            </a:rPr>
            <a:t>Diet and exercise or insulin</a:t>
          </a:r>
        </a:p>
        <a:p>
          <a:pPr marL="171450" lvl="1" indent="-171450" algn="l" defTabSz="711200" rtl="0">
            <a:lnSpc>
              <a:spcPct val="90000"/>
            </a:lnSpc>
            <a:spcBef>
              <a:spcPct val="0"/>
            </a:spcBef>
            <a:spcAft>
              <a:spcPct val="15000"/>
            </a:spcAft>
            <a:buChar char="•"/>
          </a:pPr>
          <a:r>
            <a:rPr lang="en-US" sz="1600" b="1" kern="1200"/>
            <a:t>Preventable :</a:t>
          </a:r>
          <a:r>
            <a:rPr lang="en-US" sz="1600" b="1" kern="1200">
              <a:latin typeface="Footlight MT Light"/>
            </a:rPr>
            <a:t> </a:t>
          </a:r>
          <a:r>
            <a:rPr lang="en-US" sz="1600" kern="1200">
              <a:latin typeface="Footlight MT Light"/>
            </a:rPr>
            <a:t>Recent studies suggest there may be ways to prevent some cases</a:t>
          </a:r>
        </a:p>
        <a:p>
          <a:pPr marL="171450" lvl="1" indent="-171450" algn="l" defTabSz="711200" rtl="0">
            <a:lnSpc>
              <a:spcPct val="90000"/>
            </a:lnSpc>
            <a:spcBef>
              <a:spcPct val="0"/>
            </a:spcBef>
            <a:spcAft>
              <a:spcPct val="15000"/>
            </a:spcAft>
            <a:buChar char="•"/>
          </a:pPr>
          <a:r>
            <a:rPr lang="en-US" sz="1600" b="1" kern="1200">
              <a:latin typeface="Footlight MT Light"/>
            </a:rPr>
            <a:t>Accounts for : </a:t>
          </a:r>
          <a:r>
            <a:rPr lang="en-US" sz="1600" kern="1200">
              <a:latin typeface="Footlight MT Light"/>
            </a:rPr>
            <a:t>upto 9 of pregnant woman</a:t>
          </a:r>
        </a:p>
        <a:p>
          <a:pPr marL="171450" lvl="1" indent="-171450" algn="l" defTabSz="711200" rtl="0">
            <a:lnSpc>
              <a:spcPct val="90000"/>
            </a:lnSpc>
            <a:spcBef>
              <a:spcPct val="0"/>
            </a:spcBef>
            <a:spcAft>
              <a:spcPct val="15000"/>
            </a:spcAft>
            <a:buChar char="•"/>
          </a:pPr>
          <a:endParaRPr lang="en-US" sz="1600" kern="1200">
            <a:latin typeface="Footlight MT Light"/>
          </a:endParaRPr>
        </a:p>
      </dsp:txBody>
      <dsp:txXfrm>
        <a:off x="0" y="4409348"/>
        <a:ext cx="7077764" cy="2116800"/>
      </dsp:txXfrm>
    </dsp:sp>
    <dsp:sp modelId="{EFFD3BE0-8E08-475E-8C57-94320157FE4A}">
      <dsp:nvSpPr>
        <dsp:cNvPr id="0" name=""/>
        <dsp:cNvSpPr/>
      </dsp:nvSpPr>
      <dsp:spPr>
        <a:xfrm>
          <a:off x="353888" y="4173188"/>
          <a:ext cx="4954434"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266" tIns="0" rIns="187266" bIns="0" numCol="1" spcCol="1270" anchor="ctr" anchorCtr="0">
          <a:noAutofit/>
        </a:bodyPr>
        <a:lstStyle/>
        <a:p>
          <a:pPr marL="0" lvl="0" indent="0" algn="l" defTabSz="711200" rtl="0">
            <a:lnSpc>
              <a:spcPct val="90000"/>
            </a:lnSpc>
            <a:spcBef>
              <a:spcPct val="0"/>
            </a:spcBef>
            <a:spcAft>
              <a:spcPct val="35000"/>
            </a:spcAft>
            <a:buNone/>
          </a:pPr>
          <a:r>
            <a:rPr lang="en-US" sz="1600" kern="1200">
              <a:latin typeface="Footlight MT Light"/>
            </a:rPr>
            <a:t>GESTATIONAL DIABETES</a:t>
          </a:r>
        </a:p>
      </dsp:txBody>
      <dsp:txXfrm>
        <a:off x="376945" y="4196245"/>
        <a:ext cx="490832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4T15:43:02.468"/>
    </inkml:context>
    <inkml:brush xml:id="br0">
      <inkml:brushProperty name="width" value="0.1" units="cm"/>
      <inkml:brushProperty name="height" value="0.1" units="cm"/>
      <inkml:brushProperty name="color" value="#FFFFFF"/>
    </inkml:brush>
  </inkml:definitions>
  <inkml:trace contextRef="#ctx0" brushRef="#br0">7091 6218 16383 0 0,'7'0'0'0'0,"8"0"0"0"0,10 0 0 0 0,6 0 0 0 0,19 6 0 0 0,8 10 0 0 0,0 9 0 0 0,-3-1 0 0 0,4-3 0 0 0,-3-6 0 0 0,-10 1 0 0 0,1-1 0 0 0,-1-5 0 0 0,-16-2 0 0 0,-32-4 0 0 0,-37-2 0 0 0,-18-1 0 0 0,-14-8 0 0 0,0-3 0 0 0,-3 1 0 0 0,5-6 0 0 0,14-6 0 0 0,16 0-16383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4T15:43:02.469"/>
    </inkml:context>
    <inkml:brush xml:id="br0">
      <inkml:brushProperty name="width" value="0.35" units="cm"/>
      <inkml:brushProperty name="height" value="0.35" units="cm"/>
      <inkml:brushProperty name="color" value="#FFFFFF"/>
    </inkml:brush>
  </inkml:definitions>
  <inkml:trace contextRef="#ctx0" brushRef="#br0">8625 6683 16383 0 0,'-6'-7'0'0'0,"-10"-8"0"0"0,-9-10 0 0 0,1-6 0 0 0,-3 1 0 0 0,3-14 0 0 0,-2-6 0 0 0,5-2 0 0 0,12 15 0 0 0,15 14 0 0 0,12 10 0 0 0,11 8 0 0 0,6 5 0 0 0,-1 9 0 0 0,-1 3 0 0 0,1-1 0 0 0,8-2 0 0 0,11 11 0 0 0,3 2 0 0 0,-1-2 0 0 0,-3-5 0 0 0,-4-5 0 0 0,-3-5 0 0 0,-9 5 0 0 0,-11-7 0 0 0,-10-11 0 0 0,-7-10 0 0 0,-5 4 0 0 0,-3 12 0 0 0,19 12 0 0 0,19 5 0 0 0,18 0 0 0 0,-2-9 0 0 0,-9-20 0 0 0,-13-14 0 0 0,-18-2 0 0 0,-12-3 0 0 0,-13 4 0 0 0,-4 14 0 0 0,-7 23 0 0 0,1 17 0 0 0,-4 18 0 0 0,4 8 0 0 0,4 3 0 0 0,6-2 0 0 0,4-16 0 0 0,-3-21 0 0 0,0-20 0 0 0,-5-16 0 0 0,-7-10 0 0 0,1-8 0 0 0,-4 3 0 0 0,3 14 0 0 0,5 26 0 0 0,20 37 0 0 0,22 27 0 0 0,27 2 0 0 0,39-12 0 0 0,58-16 0 0 0,32-14 0 0 0,-10-12 0 0 0,-32-30 0 0 0,-48-25 0 0 0,-59-27 0 0 0,-49-29 0 0 0,-41-13 0 0 0,-25 13 0 0 0,-12 16 0 0 0,-3 21 0 0 0,1 13 0 0 0,10 15 0 0 0,14 12 0 0 0,12 10 0 0 0,10 32 0 0 0,6 34 0 0 0,-2 19 0 0 0,7 25 0 0 0,9 8 0 0 0,5-1 0 0 0,5-39 0 0 0,7-39 0 0 0,-1-38 0 0 0,-11-38 0 0 0,-16-31 0 0 0,-6-18 0 0 0,-3 9 0 0 0,1 11 0 0 0,9 31 0 0 0,11 38 0 0 0,18 46 0 0 0,18 44 0 0 0,14 6 0 0 0,24-11 0 0 0,12-19 0 0 0,3-21 0 0 0,-9-24 0 0 0,-12-20 0 0 0,-14-18 0 0 0,-9-18 0 0 0,-9-15 0 0 0,-18-34 0 0 0,-35-13 0 0 0,-15 2 0 0 0,-12 12 0 0 0,1 21 0 0 0,6 22 0 0 0,13 25 0 0 0,11 37 0 0 0,4 42 0 0 0,10 25 0 0 0,3 11 0 0 0,5 11 0 0 0,7 0 0 0 0,6-24 0 0 0,3-40 0 0 0,4-41 0 0 0,1-34 0 0 0,-5-18 0 0 0,-3-21 0 0 0,0-4 0 0 0,2 3 0 0 0,9 14 0 0 0,23 17 0 0 0,22 16 0 0 0,23 26 0 0 0,19 20 0 0 0,16 19 0 0 0,2 18 0 0 0,-3-2 0 0 0,-33-9 0 0 0,-56-34 0 0 0,-64-18 0 0 0,-45-22 0 0 0,-20-7 0 0 0,9-3 0 0 0,16 4 0 0 0,15 22 0 0 0,8 53 0 0 0,7 41 0 0 0,-7 33 0 0 0,1 17 0 0 0,12 0 0 0 0,14-15 0 0 0,7-28 0 0 0,9-43 0 0 0,1-43 0 0 0,-3-35 0 0 0,-3-19 0 0 0,-32-28 0 0 0,-12-7 0 0 0,5 4 0 0 0,15 22 0 0 0,15 29 0 0 0,15 33 0 0 0,23 23 0 0 0,19 14 0 0 0,13 0 0 0 0,7-6 0 0 0,3-15 0 0 0,1-46 0 0 0,-7-31 0 0 0,-3-19 0 0 0,-7-9 0 0 0,-10-5 0 0 0,-6 8 0 0 0,-6 10 0 0 0,-4 25 0 0 0,-3 35 0 0 0,0 26 0 0 0,-1 25 0 0 0,1 19 0 0 0,-28-6 0 0 0,-21-26 0 0 0,-17-23 0 0 0,-10-39 0 0 0,-5-20 0 0 0,4-7 0 0 0,8 8 0 0 0,17 27 0 0 0,17 25 0 0 0,14 27 0 0 0,12 31 0 0 0,0 26 0 0 0,2 7 0 0 0,2-5 0 0 0,3-23 0 0 0,1-34 0 0 0,1-29 0 0 0,1-20 0 0 0,14-26 0 0 0,11-25 0 0 0,22-13 0 0 0,17 9 0 0 0,4 17 0 0 0,-3 21 0 0 0,-6 16 0 0 0,-12 27 0 0 0,-15 19 0 0 0,-12 14 0 0 0,-10 8 0 0 0,-7 3 0 0 0,-17-6 0 0 0,-20-16 0 0 0,-24-26 0 0 0,-17-12 0 0 0,-8-18 0 0 0,3-2 0 0 0,8 4 0 0 0,16 14 0 0 0,11 24 0 0 0,14 38 0 0 0,4 24 0 0 0,7 15 0 0 0,1 20 0 0 0,-4 6 0 0 0,2-3 0 0 0,5-25 0 0 0,5-41 0 0 0,5-41 0 0 0,2-27 0 0 0,-4-36 0 0 0,-7-8 0 0 0,-2 2 0 0 0,-4 6 0 0 0,1 27 0 0 0,4 40 0 0 0,4 33 0 0 0,6 16 0 0 0,9 7 0 0 0,4-13 0 0 0,2-36 0 0 0,-8-40 0 0 0,-4-29 0 0 0,-2-17 0 0 0,1-4 0 0 0,-7 12 0 0 0,-1 11 0 0 0,-5 15 0 0 0,0 7 0 0 0,-4 3 0 0 0,2 0 0 0 0,-3 5 0 0 0,10 7 0 0 0,19 7 0 0 0,23 12 0 0 0,20 20 0 0 0,15 26 0 0 0,30 40 0 0 0,6 12 0 0 0,-1 3 0 0 0,-10-9 0 0 0,-21-13 0 0 0,-22-28 0 0 0,-19-28 0 0 0,-21-18 0 0 0,-18-25 0 0 0,-15-21 0 0 0,-9-17 0 0 0,-6-14 0 0 0,-9-13 0 0 0,-3 0 0 0 0,8-6 0 0 0,4 13 0 0 0,9 33 0 0 0,11 44 0 0 0,8 50 0 0 0,7 37 0 0 0,-3 38 0 0 0,0 45 0 0 0,2 28 0 0 0,2 1 0 0 0,2-13 0 0 0,-5-52 0 0 0,-2-55 0 0 0,-5-47 0 0 0,-1-36 0 0 0,-4-24 0 0 0,1-1 0 0 0,4 13 0 0 0,12 8 0 0 0,5 13 0 0 0,10 6 0 0 0,17-13 0 0 0,9-12 0 0 0,6-4 0 0 0,2 1 0 0 0,6 4 0 0 0,9 5 0 0 0,7 3 0 0 0,-2 3 0 0 0,-4 2 0 0 0,0 1 0 0 0,-3 0 0 0 0,-19 1 0 0 0,-29-14 0 0 0,-38-4 0 0 0,-20 0 0 0 0,-16 3 0 0 0,-5 5 0 0 0,-3 3 0 0 0,3 2 0 0 0,6 3 0 0 0,8 1 0 0 0,5 1 0 0 0,4-8 0 0 0,4-8 0 0 0,2-2 0 0 0,0 2 0 0 0,7 10 0 0 0,9 13 0 0 0,2 12 0 0 0,4 9 0 0 0,5 7 0 0 0,5 4 0 0 0,3 1 0 0 0,2 2 0 0 0,3-1 0 0 0,-1 0 0 0 0,1 6 0 0 0,7-5 0 0 0,2-3 0 0 0,-1-1 0 0 0,-2-2 0 0 0,-2 1 0 0 0,-2 1 0 0 0,-1 0 0 0 0,-1 0 0 0 0,5 0 0 0 0,3-19 0 0 0,-1-21 0 0 0,-8-23 0 0 0,-11-22 0 0 0,-11-16 0 0 0,-8-4 0 0 0,1-5 0 0 0,-1 3 0 0 0,-3 0 0 0 0,-2-10 0 0 0,5 3 0 0 0,0 6 0 0 0,6 9 0 0 0,7 7 0 0 0,6 20 0 0 0,5 29 0 0 0,4 29 0 0 0,1 16 0 0 0,9 3 0 0 0,2-1 0 0 0,7-7 0 0 0,7-10 0 0 0,6-9 0 0 0,5-8 0 0 0,10-5 0 0 0,11-3 0 0 0,9-2 0 0 0,8-1 0 0 0,5-7 0 0 0,-5-8 0 0 0,0-9 0 0 0,7-6 0 0 0,-3-5 0 0 0,-1 5 0 0 0,-6 6 0 0 0,-3 9 0 0 0,-4 7 0 0 0,-7 5 0 0 0,0 3 0 0 0,-2 3 0 0 0,-3-7 0 0 0,2-1 0 0 0,0 0 0 0 0,-2-6 0 0 0,3-7 0 0 0,-1 0 0 0 0,-2 3 0 0 0,4 4 0 0 0,6 5 0 0 0,-1 4 0 0 0,3 2 0 0 0,-2 2 0 0 0,-5-7 0 0 0,-5-8 0 0 0,-4-1 0 0 0,-4 1 0 0 0,-2 4 0 0 0,-1 3 0 0 0,-1 3 0 0 0,0 3 0 0 0,0 2 0 0 0,0 0 0 0 0,0 0 0 0 0,1 1 0 0 0,6 0 0 0 0,3-1 0 0 0,0 1 0 0 0,-2-1 0 0 0,-2 0 0 0 0,-2 0 0 0 0,-2 0 0 0 0,0 0 0 0 0,-1 0 0 0 0,0 0 0 0 0,-1 0 0 0 0,1 0 0 0 0,-1 7 0 0 0,1 2 0 0 0,0 6 0 0 0,-7 8 0 0 0,-2-1 0 0 0,-13 4 0 0 0,-24-4 0 0 0,-17-4 0 0 0,-18-7 0 0 0,-16-4 0 0 0,-12-3 0 0 0,-1-3 0 0 0,5-2 0 0 0,7 0 0 0 0,5 0 0 0 0,20 0 0 0 0,22 0 0 0 0,19 1 0 0 0,22 0 0 0 0,20-7 0 0 0,8-2 0 0 0,7 0 0 0 0,1 2 0 0 0,1-5 0 0 0,-3 0 0 0 0,-6 2 0 0 0,1 3 0 0 0,-10 8 0 0 0,-13 12 0 0 0,-13 11 0 0 0,-10 7 0 0 0,-7 5 0 0 0,-5 4 0 0 0,-3 2 0 0 0,0 0 0 0 0,-1 0 0 0 0,1 6 0 0 0,7-11 0 0 0,10-40 0 0 0,9-12 0 0 0,7 10 0 0 0,-1 12 0 0 0,-7-1 0 0 0,-6 5 0 0 0,0 0 0 0 0,-2-8 0 0 0,-5-11 0 0 0,-3-12 0 0 0,-3-15 0 0 0,-2-10 0 0 0,-2-2 0 0 0,0-1 0 0 0,-1 1 0 0 0,0 15 0 0 0,1 27 0 0 0,-1 21 0 0 0,1 14 0 0 0,0 10 0 0 0,0 4 0 0 0,0 1 0 0 0,0 0 0 0 0,0 7 0 0 0,0 7 0 0 0,7 7 0 0 0,8 13 0 0 0,3 0 0 0 0,4-14 0 0 0,-1-10 0 0 0,-4-9 0 0 0,-5-5 0 0 0,-5-2 0 0 0,-3-2 0 0 0,-3 0 0 0 0,-1 1 0 0 0,-1 0 0 0 0,0-13 0 0 0,0-24 0 0 0,-6-26 0 0 0,-16-29 0 0 0,-11-19 0 0 0,0-4 0 0 0,0-23 0 0 0,-8 0 0 0 0,2 2 0 0 0,2 18 0 0 0,-6 9 0 0 0,4 10 0 0 0,2 15 0 0 0,1 2 0 0 0,0 9 0 0 0,6 3 0 0 0,9 20 0 0 0,7 20 0 0 0,7 15 0 0 0,5 44 0 0 0,2 18 0 0 0,2 14 0 0 0,1-2 0 0 0,-1-25 0 0 0,1-45 0 0 0,-1-54 0 0 0,-1-29 0 0 0,1 35 0 0 0,-1 42 0 0 0,7 45 0 0 0,8 44 0 0 0,10 25 0 0 0,6 9 0 0 0,12 1 0 0 0,-1-18 0 0 0,-9-37 0 0 0,-8-41 0 0 0,-24-48 0 0 0,-24-46 0 0 0,-23-62 0 0 0,-23-34 0 0 0,-21-26 0 0 0,-22-26 0 0 0,-5-14 0 0 0,-4 8 0 0 0,13 17 0 0 0,-4 27 0 0 0,19 32 0 0 0,24 44 0 0 0,31 62 0 0 0,28 55 0 0 0,24 42 0 0 0,35 54 0 0 0,31 45 0 0 0,15-1 0 0 0,-9-17 0 0 0,-19-50 0 0 0,-21-50 0 0 0,-17-49 0 0 0,-15-34 0 0 0,-16-13 0 0 0,-8-14 0 0 0,-9 2 0 0 0,-1 1 0 0 0,3 23 0 0 0,10 42 0 0 0,28 51 0 0 0,23 35 0 0 0,12 20 0 0 0,9 22 0 0 0,0 0 0 0 0,-3-25 0 0 0,-6-26 0 0 0,-20-30 0 0 0,-28-40 0 0 0,-30-37 0 0 0,-39-44 0 0 0,-35-41 0 0 0,-56-71 0 0 0,-23-34 0 0 0,5-11 0 0 0,5 11 0 0 0,22 19 0 0 0,23 27 0 0 0,25 33 0 0 0,29 30 0 0 0,25 38 0 0 0,33 62 0 0 0,32 50 0 0 0,25 29 0 0 0,18 33 0 0 0,32 30 0 0 0,5-10 0 0 0,-1-15 0 0 0,-11-29 0 0 0,-15-25 0 0 0,-20-16 0 0 0,-20-12 0 0 0,-10-6 0 0 0,-8-2 0 0 0,-9-1 0 0 0,-12-6 0 0 0,-26-14 0 0 0,-23-24 0 0 0,-21-16 0 0 0,-21-25 0 0 0,-13-3 0 0 0,-17-6 0 0 0,-15-21 0 0 0,-10-2 0 0 0,-14 5 0 0 0,-7 3 0 0 0,11 1 0 0 0,27 12 0 0 0,28 4 0 0 0,25 11 0 0 0,26 7 0 0 0,21 4 0 0 0,23 7 0 0 0,20 17 0 0 0,35 22 0 0 0,30 18 0 0 0,8 16 0 0 0,4 9 0 0 0,-14 1 0 0 0,-19-1 0 0 0,-6-10 0 0 0,-4-12 0 0 0,-4 2 0 0 0,-1-4 0 0 0,-9-1 0 0 0,-2-5 0 0 0,-7 1 0 0 0,0 2 0 0 0,-4-9 0 0 0,-5-15 0 0 0,-6-21 0 0 0,-3-28 0 0 0,-3-32 0 0 0,-2-18 0 0 0,6 9 0 0 0,9 19 0 0 0,2 28 0 0 0,-2 27 0 0 0,-4 24 0 0 0,-10 3 0 0 0,-13-8 0 0 0,-10-4 0 0 0,-9-10 0 0 0,-5-3 0 0 0,-11 8 0 0 0,-11 38 0 0 0,-1 27 0 0 0,8 9 0 0 0,-1-6 0 0 0,3-8 0 0 0,8-6 0 0 0,6-12 0 0 0,7-20 0 0 0,3-18 0 0 0,-1-11 0 0 0,-4-22 0 0 0,-3-14 0 0 0,-3-12 0 0 0,5-2 0 0 0,8 2 0 0 0,0 11 0 0 0,-1 13 0 0 0,2 7 0 0 0,5 14 0 0 0,-1 58 0 0 0,2 41 0 0 0,-9 33 0 0 0,-1 11 0 0 0,4 3 0 0 0,6-14 0 0 0,6-13 0 0 0,4-38 0 0 0,-3-38 0 0 0,-8-30 0 0 0,0-21 0 0 0,3-22 0 0 0,-11-16 0 0 0,-6-11 0 0 0,0-15 0 0 0,7-5 0 0 0,0-9 0 0 0,11 21 0 0 0,21 36 0 0 0,10 40 0 0 0,8 26 0 0 0,7 24 0 0 0,4 24 0 0 0,9 6 0 0 0,5-2 0 0 0,-8-8 0 0 0,-10-8 0 0 0,-11-8 0 0 0,-10-19 0 0 0,-6-21 0 0 0,-4-34 0 0 0,-3-19 0 0 0,-1-17 0 0 0,0-4 0 0 0,0-5 0 0 0,0 1 0 0 0,1 20 0 0 0,1 24 0 0 0,0 30 0 0 0,-1 41 0 0 0,1 25 0 0 0,1 22 0 0 0,-8 7 0 0 0,-22-13 0 0 0,-7-29 0 0 0,-10-24 0 0 0,-5-19 0 0 0,0-18 0 0 0,2-17 0 0 0,2-4 0 0 0,3-6 0 0 0,-5-5 0 0 0,5 10 0 0 0,11 16 0 0 0,11 22 0 0 0,9 23 0 0 0,7 11 0 0 0,11 12 0 0 0,5 14 0 0 0,7-4 0 0 0,1-8 0 0 0,-3-8 0 0 0,-3-20 0 0 0,-5-29 0 0 0,-9-30 0 0 0,-12-24 0 0 0,-3-17 0 0 0,-13-19 0 0 0,-7-14 0 0 0,2 15 0 0 0,7 29 0 0 0,8 44 0 0 0,15 31 0 0 0,8 31 0 0 0,3 28 0 0 0,8 21 0 0 0,8 6 0 0 0,0-8 0 0 0,-3-7 0 0 0,8-5 0 0 0,0-12 0 0 0,-5-11 0 0 0,-5-10 0 0 0,-7-7 0 0 0,-5-5 0 0 0,-2 4 0 0 0,4 8 0 0 0,1 2 0 0 0,-1-3 0 0 0,-1-3 0 0 0,-2-3 0 0 0,5 17 0 0 0,2 5 0 0 0,4-2 0 0 0,1-7 0 0 0,-9-19 0 0 0,-13-24 0 0 0,-19-15 0 0 0,-12-8 0 0 0,-14-9 0 0 0,3-9 0 0 0,16 6 0 0 0,20 6 0 0 0,25 6 0 0 0,18 3 0 0 0,17 9 0 0 0,7 4 0 0 0,1 0 0 0 0,-2-2 0 0 0,-3-2 0 0 0,-5-2 0 0 0,-2-2 0 0 0,5-1 0 0 0,0-1 0 0 0,0 0 0 0 0,-3-1 0 0 0,-2 1 0 0 0,-2-1 0 0 0,-7 8 0 0 0,-24 2 0 0 0,-21-1 0 0 0,-22-1 0 0 0,-25-2 0 0 0,-25-2 0 0 0,-10-1 0 0 0,-5-2 0 0 0,9 1 0 0 0,11-2 0 0 0,13 1 0 0 0,10-1 0 0 0,8 1 0 0 0,4 0 0 0 0,3-7 0 0 0,2-2 0 0 0,-1 0 0 0 0,14 2 0 0 0,17 2 0 0 0,17 2 0 0 0,14 2 0 0 0,2 7 0 0 0,4 10 0 0 0,10 2 0 0 0,5-2 0 0 0,9-4 0 0 0,2-4 0 0 0,-2-3 0 0 0,3-2 0 0 0,-1-3 0 0 0,-3 0 0 0 0,-4-1 0 0 0,4 1 0 0 0,-2-1 0 0 0,6 0 0 0 0,-1 1 0 0 0,-10 7 0 0 0,-13 8 0 0 0,-18 3 0 0 0,-19-3 0 0 0,-23-3 0 0 0,-12-4 0 0 0,-8-3 0 0 0,-2-3 0 0 0,1-1 0 0 0,1-1 0 0 0,2-1 0 0 0,2 0 0 0 0,2 1 0 0 0,0-1 0 0 0,1 1 0 0 0,1 0 0 0 0,-1-1 0 0 0,1 1 0 0 0,-1 0 0 0 0,0 0 0 0 0,0 1 0 0 0,7 5 0 0 0,9 10 0 0 0,15 2 0 0 0,10 4 0 0 0,11-1 0 0 0,10-4 0 0 0,8 1 0 0 0,6-2 0 0 0,4 4 0 0 0,8-3 0 0 0,4-4 0 0 0,-2-3 0 0 0,-1-5 0 0 0,-3-2 0 0 0,-2-2 0 0 0,-2-1 0 0 0,-1-1 0 0 0,5-13 0 0 0,3-5 0 0 0,-1 1 0 0 0,5-3 0 0 0,14 2 0 0 0,9-3 0 0 0,6 3 0 0 0,-12-3 0 0 0,-17-4 0 0 0,-18-4 0 0 0,-15-11 0 0 0,-11-5 0 0 0,-7-2 0 0 0,-10 1 0 0 0,-11 8 0 0 0,-9 4 0 0 0,-13-5 0 0 0,-7-4 0 0 0,5-7 0 0 0,10-8 0 0 0,4 5 0 0 0,6 33 0 0 0,15 19 0 0 0,8 31 0 0 0,17 17 0 0 0,27 15 0 0 0,6 9 0 0 0,1 1 0 0 0,5-5 0 0 0,1-7 0 0 0,-4-1 0 0 0,-3 5 0 0 0,-4-10 0 0 0,-9-20 0 0 0,-11-29 0 0 0,-11-29 0 0 0,-7-17 0 0 0,-5-15 0 0 0,-10-4 0 0 0,-3 1 0 0 0,-1 4 0 0 0,2 4 0 0 0,2-1 0 0 0,-17-20 0 0 0,-6-11 0 0 0,-3 9 0 0 0,3 4 0 0 0,0 7 0 0 0,-2 7 0 0 0,-2 14 0 0 0,-2 14 0 0 0,6 25 0 0 0,0 28 0 0 0,5 16 0 0 0,8 8 0 0 0,-1-5 0 0 0,-4-8 0 0 0,-5-18 0 0 0,-4-12 0 0 0,-32-33 0 0 0,-24-26 0 0 0,-33-18 0 0 0,-22-2 0 0 0,-7-4 0 0 0,0-7 0 0 0,20 9 0 0 0,24 12 0 0 0,31 23 0 0 0,27 26 0 0 0,22 21 0 0 0,16 25 0 0 0,8 26 0 0 0,5 10 0 0 0,2 15 0 0 0,0 14 0 0 0,-2-4 0 0 0,6-16 0 0 0,2-29 0 0 0,4-35 0 0 0,0-34 0 0 0,5-19 0 0 0,5-10 0 0 0,11-17 0 0 0,14-10 0 0 0,-3 1 0 0 0,-2 14 0 0 0,-2 25 0 0 0,-2 25 0 0 0,-1 21 0 0 0,6 10 0 0 0,1 9 0 0 0,0 13 0 0 0,-8 6 0 0 0,-11 3 0 0 0,-11-1 0 0 0,-8-1 0 0 0,-6-2 0 0 0,-3-2 0 0 0,-3-2 0 0 0,0 0 0 0 0,0-1 0 0 0,1-14 0 0 0,-1-18 0 0 0,1-31 0 0 0,1-25 0 0 0,0-25 0 0 0,0-6 0 0 0,0 2 0 0 0,0 9 0 0 0,0 2 0 0 0,0-2 0 0 0,0-3 0 0 0,7 12 0 0 0,2 7 0 0 0,6 28 0 0 0,8 30 0 0 0,7 29 0 0 0,4 21 0 0 0,-3 15 0 0 0,-7 3 0 0 0,-7-6 0 0 0,-7-20 0 0 0,-5-39 0 0 0,-3-34 0 0 0,-3-21 0 0 0,0-22 0 0 0,-7-33 0 0 0,-3-7 0 0 0,-5 2 0 0 0,-1 12 0 0 0,3 28 0 0 0,4 40 0 0 0,10 44 0 0 0,19 46 0 0 0,13 33 0 0 0,14 7 0 0 0,7-15 0 0 0,-6-8 0 0 0,-11-26 0 0 0,-12-35 0 0 0,-9-41 0 0 0,-8-45 0 0 0,-5-44 0 0 0,-3-11 0 0 0,-1 2 0 0 0,0 7 0 0 0,0 16 0 0 0,0 38 0 0 0,22 50 0 0 0,20 59 0 0 0,10 35 0 0 0,11 23 0 0 0,-6 21 0 0 0,-5-6 0 0 0,-11-17 0 0 0,-12-40 0 0 0,-11-45 0 0 0,-8-39 0 0 0,-12-25 0 0 0,-19-32 0 0 0,-6-23 0 0 0,-4-9 0 0 0,-4-7 0 0 0,5 2 0 0 0,7 13 0 0 0,9 44 0 0 0,6 38 0 0 0,12 55 0 0 0,6 62 0 0 0,1 35 0 0 0,-1 27 0 0 0,-1-7 0 0 0,-3-9 0 0 0,-8-44 0 0 0,-10-53 0 0 0,-10-54 0 0 0,-7-42 0 0 0,-6-32 0 0 0,4-24 0 0 0,1-1 0 0 0,12 38 0 0 0,23 49 0 0 0,12 49 0 0 0,2 45 0 0 0,6 30 0 0 0,6 10 0 0 0,-3-8 0 0 0,-5-16 0 0 0,-6-37 0 0 0,-6-63 0 0 0,2-64 0 0 0,0-68 0 0 0,-3-51 0 0 0,5-13 0 0 0,0 13 0 0 0,-3 26 0 0 0,-2 33 0 0 0,4 46 0 0 0,6 51 0 0 0,14 37 0 0 0,9 46 0 0 0,-3 28 0 0 0,-2 14 0 0 0,-6 5 0 0 0,-8-8 0 0 0,-8-24 0 0 0,-7-45 0 0 0,-4-39 0 0 0,-3-37 0 0 0,-1-22 0 0 0,-1-5 0 0 0,1 26 0 0 0,0 42 0 0 0,0 38 0 0 0,14 28 0 0 0,11 19 0 0 0,2 18 0 0 0,3 8 0 0 0,11 8 0 0 0,-2-21 0 0 0,-8-31 0 0 0,-8-38 0 0 0,-8-42 0 0 0,-7-43 0 0 0,-4-23 0 0 0,-3-9 0 0 0,-1 6 0 0 0,-1 12 0 0 0,7 28 0 0 0,3 44 0 0 0,13 38 0 0 0,10 28 0 0 0,21 25 0 0 0,14 14 0 0 0,-4-3 0 0 0,-19-30 0 0 0,-24-45 0 0 0,-21-39 0 0 0,-32-48 0 0 0,-16-33 0 0 0,-6-5 0 0 0,-2-11 0 0 0,4 2 0 0 0,10 1 0 0 0,20 41 0 0 0,27 47 0 0 0,27 49 0 0 0,22 36 0 0 0,9 29 0 0 0,7 20 0 0 0,0 0 0 0 0,-6-5 0 0 0,-13-11 0 0 0,-8-21 0 0 0,-11-15 0 0 0,-11-9 0 0 0,-8-5 0 0 0,-6-2 0 0 0,-5-1 0 0 0,-1 2 0 0 0,-1-20 0 0 0,0-25 0 0 0,0-26 0 0 0,1-20 0 0 0,7 7 0 0 0,9 24 0 0 0,9 23 0 0 0,14 26 0 0 0,1 15 0 0 0,7 14 0 0 0,-4-15 0 0 0,-10-21 0 0 0,-10-28 0 0 0,-8-18 0 0 0,-7-12 0 0 0,-5-5 0 0 0,-2-3 0 0 0,-2-5 0 0 0,0 11 0 0 0,14 42 0 0 0,5 33 0 0 0,12 46 0 0 0,16 29 0 0 0,7 3 0 0 0,-6-10 0 0 0,-17-22 0 0 0,-21-26 0 0 0,-38-27 0 0 0,-35-19 0 0 0,-26-23 0 0 0,-19-17 0 0 0,-4-2 0 0 0,4 4 0 0 0,21 2 0 0 0,18 4 0 0 0,22 15 0 0 0,19 28 0 0 0,14 19 0 0 0,17 9 0 0 0,-5-3 0 0 0,-9-9 0 0 0,-9-10 0 0 0,-14-9 0 0 0,-8-7 0 0 0,-3-5 0 0 0,-8-17 0 0 0,6-12 0 0 0,5-3 0 0 0,3 5 0 0 0,8-1 0 0 0,3 4 0 0 0,0 5 0 0 0,-2 6 0 0 0,5 11 0 0 0,6 12 0 0 0,8 11 0 0 0,5 15 0 0 0,4 7 0 0 0,10-3 0 0 0,11-10 0 0 0,9-10 0 0 0,6-10 0 0 0,6-6 0 0 0,2-4 0 0 0,2 3 0 0 0,0 2 0 0 0,6-2 0 0 0,37-1 0 0 0,44-1 0 0 0,54-16 0 0 0,-4-12 0 0 0,-25-2 0 0 0,-46 4 0 0 0,-48 5 0 0 0,-41 5 0 0 0,-31 6 0 0 0,-26 3 0 0 0,-41 2 0 0 0,-8 8 0 0 0,6 3 0 0 0,8 0 0 0 0,31-2 0 0 0,29-3 0 0 0,24-1 0 0 0,17-2 0 0 0,10-1 0 0 0,5-1 0 0 0,10-1 0 0 0,2 1 0 0 0,-2 6 0 0 0,-2 3 0 0 0,-4-1 0 0 0,-3-1 0 0 0,5-2 0 0 0,8-2 0 0 0,0-1 0 0 0,-2-2 0 0 0,-4 0 0 0 0,-3 0 0 0 0,3 0 0 0 0,6-1 0 0 0,1 1 0 0 0,-2 0 0 0 0,-5 0 0 0 0,-4 0 0 0 0,-10-7 0 0 0,-11-9 0 0 0,-17-8 0 0 0,-10-8 0 0 0,-11-11 0 0 0,-5-5 0 0 0,-5-2 0 0 0,-6 2 0 0 0,-5 1 0 0 0,-4 3 0 0 0,5 1 0 0 0,1 8 0 0 0,5 4 0 0 0,8 13 0 0 0,6 31 0 0 0,6 19 0 0 0,3 12 0 0 0,3 4 0 0 0,1 9 0 0 0,0 0 0 0 0,1-2 0 0 0,-1 3 0 0 0,0-1 0 0 0,-1-4 0 0 0,-6-11 0 0 0,-3-20 0 0 0,-7-19 0 0 0,0-18 0 0 0,3-13 0 0 0,3-22 0 0 0,-4-9 0 0 0,2-9 0 0 0,1 1 0 0 0,4 5 0 0 0,2 0 0 0 0,3 3 0 0 0,8 5 0 0 0,10-2 0 0 0,2 2 0 0 0,5 10 0 0 0,18 12 0 0 0,17 12 0 0 0,5 10 0 0 0,-2 5 0 0 0,-4 5 0 0 0,-12 8 0 0 0,-7 4 0 0 0,-9 6 0 0 0,-11 6 0 0 0,-7 7 0 0 0,-6 4 0 0 0,-4 4 0 0 0,-2 1 0 0 0,6-12 0 0 0,2-19 0 0 0,6-17 0 0 0,9-20 0 0 0,6-13 0 0 0,0-6 0 0 0,0 5 0 0 0,-3 3 0 0 0,7-13 0 0 0,5 3 0 0 0,3 10 0 0 0,-12 11 0 0 0,-11 18 0 0 0,-15 10 0 0 0,-15 5 0 0 0,-11 2 0 0 0,-10-1 0 0 0,-4-1 0 0 0,-18-1 0 0 0,-11-1 0 0 0,-16-2 0 0 0,-20-1 0 0 0,-48-6 0 0 0,-45-10 0 0 0,-64-36 0 0 0,-28-16 0 0 0,-14-3 0 0 0,-2-3 0 0 0,-10 11 0 0 0,20 16 0 0 0,40 9 0 0 0,50 5 0 0 0,52 7 0 0 0,53 36 0 0 0,43 30 0 0 0,30 28 0 0 0,21 16 0 0 0,10 1 0 0 0,5-8 0 0 0,7-3 0 0 0,8 0 0 0 0,6-13 0 0 0,5-4 0 0 0,16-4 0 0 0,7-11 0 0 0,6-6 0 0 0,0-10 0 0 0,1 6 0 0 0,11 2 0 0 0,-2-3 0 0 0,-6-7 0 0 0,-1-1 0 0 0,7-5 0 0 0,6 2 0 0 0,1 4 0 0 0,2 5 0 0 0,-1-3 0 0 0,-7-5 0 0 0,-11 0 0 0 0,-1 3 0 0 0,-6-2 0 0 0,-6-5 0 0 0,-4-5 0 0 0,-5-5 0 0 0,12 3 0 0 0,16 1 0 0 0,17 4 0 0 0,14 0 0 0 0,-4 4 0 0 0,-5-1 0 0 0,-12-3 0 0 0,-12-5 0 0 0,-11-4 0 0 0,-16 4 0 0 0,-22 0 0 0 0,-14 6 0 0 0,-15-1 0 0 0,-12-2 0 0 0,-11-4 0 0 0,-5-3 0 0 0,-11-3 0 0 0,-10-2 0 0 0,-9 6 0 0 0,-1 2 0 0 0,6-1 0 0 0,13 5 0 0 0,7 7 0 0 0,-2 1 0 0 0,0 2 0 0 0,0-1 0 0 0,-6 8 0 0 0,-1 6 0 0 0,15-3 0 0 0,20-7 0 0 0,20-8 0 0 0,16-7 0 0 0,11-6 0 0 0,7-3 0 0 0,4-2 0 0 0,2-1 0 0 0,7-1 0 0 0,8 1 0 0 0,1-1 0 0 0,-3 2 0 0 0,-4-1 0 0 0,-5 1 0 0 0,-3 0 0 0 0,-3 0 0 0 0,-2 0 0 0 0,7 0 0 0 0,8 0 0 0 0,1 0 0 0 0,-1 0 0 0 0,-10-7 0 0 0,-7-2 0 0 0,-2-6 0 0 0,-1-1 0 0 0,1-4 0 0 0,7-6 0 0 0,-3-5 0 0 0,-2 3 0 0 0,-21 5 0 0 0,-20 8 0 0 0,-16-1 0 0 0,-12 2 0 0 0,-7 4 0 0 0,-5 3 0 0 0,-7 4 0 0 0,-10 1 0 0 0,-8 1 0 0 0,1 2 0 0 0,-9-1 0 0 0,-31 1 0 0 0,-26 0 0 0 0,-10-1 0 0 0,12 0 0 0 0,15 1 0 0 0,21-1 0 0 0,19 0 0 0 0,-11 13 0 0 0,2 5 0 0 0,2 6 0 0 0,9-1 0 0 0,16 2 0 0 0,19-9 0 0 0,15-29 0 0 0,13-25 0 0 0,7-26 0 0 0,5-17 0 0 0,2-14 0 0 0,0-5 0 0 0,1-6 0 0 0,5-4 0 0 0,2-6 0 0 0,-2-1 0 0 0,-1 4 0 0 0,-3 1 0 0 0,-2 13 0 0 0,5 24 0 0 0,2 17 0 0 0,-2 5 0 0 0,6-2 0 0 0,19-12 0 0 0,6-1 0 0 0,9 4 0 0 0,3 6 0 0 0,-1 13 0 0 0,-8 7 0 0 0,-4 10 0 0 0,-3 17 0 0 0,7 10 0 0 0,23 39 0 0 0,22 34 0 0 0,29 31 0 0 0,15 13 0 0 0,0 6 0 0 0,-10-4 0 0 0,-18-8 0 0 0,-20-10 0 0 0,-10-1 0 0 0,-18 3 0 0 0,-19 11 0 0 0,-14 0 0 0 0,-12 2 0 0 0,-7-6 0 0 0,-4-15 0 0 0,-3-16 0 0 0,1-14 0 0 0,0-12 0 0 0,-7-1 0 0 0,0-2 0 0 0,0 3 0 0 0,-4-6 0 0 0,-14-4 0 0 0,-8-3 0 0 0,1-1 0 0 0,0-8 0 0 0,0-7 0 0 0,5-9-16383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2379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78166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423576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extLst>
      <p:ext uri="{BB962C8B-B14F-4D97-AF65-F5344CB8AC3E}">
        <p14:creationId xmlns:p14="http://schemas.microsoft.com/office/powerpoint/2010/main" xmlns="" val="387663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7742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27145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pPr/>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12916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pPr/>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57815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11/23/2022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08099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11/23/2022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52557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93833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11/23/2022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68245092"/>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0.png"/><Relationship Id="rId14"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picture containing person, holding, hand, watch&#10;&#10;Description automatically generated">
            <a:extLst>
              <a:ext uri="{FF2B5EF4-FFF2-40B4-BE49-F238E27FC236}">
                <a16:creationId xmlns:a16="http://schemas.microsoft.com/office/drawing/2014/main" xmlns="" id="{9CD265FD-1D67-48BA-ACBD-EA7D996C214A}"/>
              </a:ext>
            </a:extLst>
          </p:cNvPr>
          <p:cNvPicPr>
            <a:picLocks noChangeAspect="1"/>
          </p:cNvPicPr>
          <p:nvPr/>
        </p:nvPicPr>
        <p:blipFill rotWithShape="1">
          <a:blip r:embed="rId2">
            <a:alphaModFix amt="40000"/>
          </a:blip>
          <a:srcRect r="-2" b="198"/>
          <a:stretch/>
        </p:blipFill>
        <p:spPr>
          <a:xfrm>
            <a:off x="20" y="-1"/>
            <a:ext cx="12189789" cy="6873457"/>
          </a:xfrm>
          <a:prstGeom prst="rect">
            <a:avLst/>
          </a:prstGeom>
          <a:ln w="12700">
            <a:noFill/>
          </a:ln>
        </p:spPr>
      </p:pic>
      <p:sp>
        <p:nvSpPr>
          <p:cNvPr id="2" name="Title 1"/>
          <p:cNvSpPr>
            <a:spLocks noGrp="1"/>
          </p:cNvSpPr>
          <p:nvPr>
            <p:ph type="ctrTitle"/>
          </p:nvPr>
        </p:nvSpPr>
        <p:spPr>
          <a:xfrm>
            <a:off x="841248" y="3429000"/>
            <a:ext cx="7151357" cy="2387600"/>
          </a:xfrm>
        </p:spPr>
        <p:txBody>
          <a:bodyPr anchor="t">
            <a:normAutofit fontScale="90000"/>
          </a:bodyPr>
          <a:lstStyle/>
          <a:p>
            <a:r>
              <a:rPr lang="en-US">
                <a:solidFill>
                  <a:srgbClr val="FFFFFF"/>
                </a:solidFill>
              </a:rPr>
              <a:t>Prediction of diabetes using machine learning</a:t>
            </a:r>
          </a:p>
        </p:txBody>
      </p:sp>
    </p:spTree>
    <p:extLst>
      <p:ext uri="{BB962C8B-B14F-4D97-AF65-F5344CB8AC3E}">
        <p14:creationId xmlns:p14="http://schemas.microsoft.com/office/powerpoint/2010/main" xmlns="" val="3402371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A picture containing person&#10;&#10;Description automatically generated">
            <a:extLst>
              <a:ext uri="{FF2B5EF4-FFF2-40B4-BE49-F238E27FC236}">
                <a16:creationId xmlns:a16="http://schemas.microsoft.com/office/drawing/2014/main" xmlns="" id="{65B1889E-9ADE-433E-AD11-6C653B400E64}"/>
              </a:ext>
            </a:extLst>
          </p:cNvPr>
          <p:cNvPicPr>
            <a:picLocks noChangeAspect="1"/>
          </p:cNvPicPr>
          <p:nvPr/>
        </p:nvPicPr>
        <p:blipFill rotWithShape="1">
          <a:blip r:embed="rId2">
            <a:alphaModFix/>
          </a:blip>
          <a:srcRect b="1316"/>
          <a:stretch/>
        </p:blipFill>
        <p:spPr>
          <a:xfrm>
            <a:off x="244436" y="10"/>
            <a:ext cx="11947565" cy="6857990"/>
          </a:xfrm>
          <a:prstGeom prst="rect">
            <a:avLst/>
          </a:prstGeom>
        </p:spPr>
      </p:pic>
      <p:sp>
        <p:nvSpPr>
          <p:cNvPr id="2" name="TextBox 1">
            <a:extLst>
              <a:ext uri="{FF2B5EF4-FFF2-40B4-BE49-F238E27FC236}">
                <a16:creationId xmlns:a16="http://schemas.microsoft.com/office/drawing/2014/main" xmlns="" id="{62673FCD-1224-4346-B008-37569A0860E2}"/>
              </a:ext>
            </a:extLst>
          </p:cNvPr>
          <p:cNvSpPr txBox="1"/>
          <p:nvPr/>
        </p:nvSpPr>
        <p:spPr>
          <a:xfrm>
            <a:off x="4926474" y="4002035"/>
            <a:ext cx="7193638" cy="18779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defTabSz="914400">
              <a:spcBef>
                <a:spcPct val="0"/>
              </a:spcBef>
              <a:spcAft>
                <a:spcPts val="600"/>
              </a:spcAft>
            </a:pPr>
            <a:r>
              <a:rPr lang="en-US" sz="6600">
                <a:solidFill>
                  <a:srgbClr val="FFFFFF"/>
                </a:solidFill>
                <a:latin typeface="+mj-lt"/>
                <a:ea typeface="+mj-ea"/>
                <a:cs typeface="+mj-cs"/>
              </a:rPr>
              <a:t>How we can </a:t>
            </a:r>
            <a:r>
              <a:rPr lang="en-US" sz="6600" b="1">
                <a:solidFill>
                  <a:srgbClr val="FFFFFF"/>
                </a:solidFill>
                <a:latin typeface="+mj-lt"/>
                <a:ea typeface="+mj-ea"/>
                <a:cs typeface="+mj-cs"/>
              </a:rPr>
              <a:t>Help</a:t>
            </a:r>
            <a:r>
              <a:rPr lang="en-US" sz="6600">
                <a:solidFill>
                  <a:srgbClr val="FFFFFF"/>
                </a:solidFill>
                <a:latin typeface="+mj-lt"/>
                <a:ea typeface="+mj-ea"/>
                <a:cs typeface="+mj-cs"/>
              </a:rPr>
              <a:t> ?</a:t>
            </a:r>
          </a:p>
        </p:txBody>
      </p:sp>
    </p:spTree>
    <p:extLst>
      <p:ext uri="{BB962C8B-B14F-4D97-AF65-F5344CB8AC3E}">
        <p14:creationId xmlns:p14="http://schemas.microsoft.com/office/powerpoint/2010/main" xmlns="" val="201296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2" name="TextBox 1741">
            <a:extLst>
              <a:ext uri="{FF2B5EF4-FFF2-40B4-BE49-F238E27FC236}">
                <a16:creationId xmlns:a16="http://schemas.microsoft.com/office/drawing/2014/main" xmlns="" id="{1F226EF6-9962-4FF4-B407-DC357095BBF5}"/>
              </a:ext>
            </a:extLst>
          </p:cNvPr>
          <p:cNvSpPr txBox="1"/>
          <p:nvPr/>
        </p:nvSpPr>
        <p:spPr>
          <a:xfrm>
            <a:off x="2380891" y="166777"/>
            <a:ext cx="75739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The Machine Learning Process</a:t>
            </a:r>
          </a:p>
        </p:txBody>
      </p:sp>
      <p:sp>
        <p:nvSpPr>
          <p:cNvPr id="1743" name="TextBox 1742">
            <a:extLst>
              <a:ext uri="{FF2B5EF4-FFF2-40B4-BE49-F238E27FC236}">
                <a16:creationId xmlns:a16="http://schemas.microsoft.com/office/drawing/2014/main" xmlns="" id="{DBB433B4-58C8-4F84-88EB-2F0D70CB8E7D}"/>
              </a:ext>
            </a:extLst>
          </p:cNvPr>
          <p:cNvSpPr txBox="1"/>
          <p:nvPr/>
        </p:nvSpPr>
        <p:spPr>
          <a:xfrm>
            <a:off x="626853" y="1187570"/>
            <a:ext cx="1062199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Goudy Type"/>
                <a:cs typeface="Aparajita"/>
              </a:rPr>
              <a:t>Machine Learning is an aspect of Artificial Intelligence which can enable computers to learn with experience, much like humans, without us being needed to program them every single time.</a:t>
            </a:r>
          </a:p>
          <a:p>
            <a:endParaRPr lang="en-US" sz="2000">
              <a:latin typeface="Goudy Type"/>
              <a:cs typeface="Aparajita"/>
            </a:endParaRPr>
          </a:p>
          <a:p>
            <a:r>
              <a:rPr lang="en-US" sz="2000">
                <a:latin typeface="Goudy Type"/>
                <a:cs typeface="Aparajita"/>
              </a:rPr>
              <a:t>ML is data driven. This simply means that we feed the data to our machine and then it has the potential to learn and draw patterns, and ultimately help in predicting the outcome of an unknown or unmarked value.</a:t>
            </a:r>
          </a:p>
        </p:txBody>
      </p:sp>
      <p:pic>
        <p:nvPicPr>
          <p:cNvPr id="1745" name="Picture 1745">
            <a:extLst>
              <a:ext uri="{FF2B5EF4-FFF2-40B4-BE49-F238E27FC236}">
                <a16:creationId xmlns:a16="http://schemas.microsoft.com/office/drawing/2014/main" xmlns="" id="{101EE2D9-C89C-413C-8412-A51967E65257}"/>
              </a:ext>
            </a:extLst>
          </p:cNvPr>
          <p:cNvPicPr>
            <a:picLocks noChangeAspect="1"/>
          </p:cNvPicPr>
          <p:nvPr/>
        </p:nvPicPr>
        <p:blipFill rotWithShape="1">
          <a:blip r:embed="rId2"/>
          <a:srcRect l="121" r="121" b="52346"/>
          <a:stretch/>
        </p:blipFill>
        <p:spPr>
          <a:xfrm>
            <a:off x="439947" y="3867079"/>
            <a:ext cx="10808917" cy="2538357"/>
          </a:xfrm>
          <a:prstGeom prst="rect">
            <a:avLst/>
          </a:prstGeom>
        </p:spPr>
      </p:pic>
    </p:spTree>
    <p:extLst>
      <p:ext uri="{BB962C8B-B14F-4D97-AF65-F5344CB8AC3E}">
        <p14:creationId xmlns:p14="http://schemas.microsoft.com/office/powerpoint/2010/main" xmlns="" val="414530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0EB521C-9DAD-45EF-9BD3-D939C2E306E5}"/>
              </a:ext>
            </a:extLst>
          </p:cNvPr>
          <p:cNvSpPr>
            <a:spLocks noGrp="1"/>
          </p:cNvSpPr>
          <p:nvPr>
            <p:ph type="title"/>
          </p:nvPr>
        </p:nvSpPr>
        <p:spPr>
          <a:xfrm>
            <a:off x="1025106" y="238493"/>
            <a:ext cx="6472327" cy="1596291"/>
          </a:xfrm>
        </p:spPr>
        <p:txBody>
          <a:bodyPr vert="horz" lIns="91440" tIns="45720" rIns="91440" bIns="45720" rtlCol="0" anchor="ctr">
            <a:normAutofit/>
          </a:bodyPr>
          <a:lstStyle/>
          <a:p>
            <a:r>
              <a:rPr lang="en-US" dirty="0" smtClean="0"/>
              <a:t>Random Forest Algorithm</a:t>
            </a:r>
            <a:endParaRPr lang="en-US" dirty="0"/>
          </a:p>
        </p:txBody>
      </p:sp>
      <p:sp>
        <p:nvSpPr>
          <p:cNvPr id="2" name="TextBox 1">
            <a:extLst>
              <a:ext uri="{FF2B5EF4-FFF2-40B4-BE49-F238E27FC236}">
                <a16:creationId xmlns:a16="http://schemas.microsoft.com/office/drawing/2014/main" xmlns="" id="{6A89C641-6481-46BB-99AA-7B7379770D70}"/>
              </a:ext>
            </a:extLst>
          </p:cNvPr>
          <p:cNvSpPr txBox="1"/>
          <p:nvPr/>
        </p:nvSpPr>
        <p:spPr>
          <a:xfrm>
            <a:off x="1143000" y="2019300"/>
            <a:ext cx="7772400" cy="361543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defTabSz="914400">
              <a:lnSpc>
                <a:spcPct val="110000"/>
              </a:lnSpc>
              <a:spcAft>
                <a:spcPts val="600"/>
              </a:spcAft>
            </a:pPr>
            <a:r>
              <a:rPr lang="en-US" sz="2000" dirty="0" smtClean="0"/>
              <a:t>A Random Forest Algorithm is a supervised machine learning algorithm which is extremely popular and is used for Classification and Regression problems in Machine Learning. We know that a forest comprises numerous trees, and the more trees more it will be robust. Similarly, the greater the number of trees in a Random Forest Algorithm, the higher its accuracy and problem-solving ability.  Random Forest is a classifier that contains several decision trees on various subsets of the given dataset and takes the average to improve the predictive accuracy of that dataset. It is based on the concept of ensemble learning which is a process of combining multiple classifiers to solve a complex problem and improve the performance of the model.</a:t>
            </a:r>
            <a:endParaRPr lang="en-US" sz="2000" dirty="0">
              <a:solidFill>
                <a:schemeClr val="bg2">
                  <a:lumMod val="75000"/>
                </a:schemeClr>
              </a:solidFill>
              <a:cs typeface="Calibri"/>
            </a:endParaRPr>
          </a:p>
        </p:txBody>
      </p:sp>
      <p:sp>
        <p:nvSpPr>
          <p:cNvPr id="6" name="TextBox 5">
            <a:extLst>
              <a:ext uri="{FF2B5EF4-FFF2-40B4-BE49-F238E27FC236}">
                <a16:creationId xmlns:a16="http://schemas.microsoft.com/office/drawing/2014/main" xmlns="" id="{2D045CD0-DA85-40B9-8D48-19B999AA4B3F}"/>
              </a:ext>
            </a:extLst>
          </p:cNvPr>
          <p:cNvSpPr txBox="1"/>
          <p:nvPr/>
        </p:nvSpPr>
        <p:spPr>
          <a:xfrm>
            <a:off x="785004" y="3646097"/>
            <a:ext cx="53167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bg2">
                  <a:lumMod val="75000"/>
                </a:schemeClr>
              </a:solidFill>
              <a:cs typeface="Calibri"/>
            </a:endParaRPr>
          </a:p>
        </p:txBody>
      </p:sp>
    </p:spTree>
    <p:extLst>
      <p:ext uri="{BB962C8B-B14F-4D97-AF65-F5344CB8AC3E}">
        <p14:creationId xmlns:p14="http://schemas.microsoft.com/office/powerpoint/2010/main" xmlns="" val="7278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orking_of_RF_1."/>
          <p:cNvPicPr>
            <a:picLocks noChangeAspect="1" noChangeArrowheads="1"/>
          </p:cNvPicPr>
          <p:nvPr/>
        </p:nvPicPr>
        <p:blipFill>
          <a:blip r:embed="rId2"/>
          <a:srcRect/>
          <a:stretch>
            <a:fillRect/>
          </a:stretch>
        </p:blipFill>
        <p:spPr bwMode="auto">
          <a:xfrm>
            <a:off x="1600200" y="1409700"/>
            <a:ext cx="7981950" cy="4610100"/>
          </a:xfrm>
          <a:prstGeom prst="rect">
            <a:avLst/>
          </a:prstGeom>
          <a:noFill/>
        </p:spPr>
      </p:pic>
      <p:sp>
        <p:nvSpPr>
          <p:cNvPr id="6" name="Rectangle 5"/>
          <p:cNvSpPr/>
          <p:nvPr/>
        </p:nvSpPr>
        <p:spPr>
          <a:xfrm>
            <a:off x="1771650" y="438150"/>
            <a:ext cx="8324850" cy="523220"/>
          </a:xfrm>
          <a:prstGeom prst="rect">
            <a:avLst/>
          </a:prstGeom>
        </p:spPr>
        <p:txBody>
          <a:bodyPr wrap="square">
            <a:spAutoFit/>
          </a:bodyPr>
          <a:lstStyle/>
          <a:p>
            <a:r>
              <a:rPr lang="en-US" sz="2800" dirty="0" smtClean="0">
                <a:latin typeface="Arial Black" pitchFamily="34" charset="0"/>
              </a:rPr>
              <a:t>Working of Random Forest Algorithm</a:t>
            </a:r>
            <a:endParaRPr lang="en-US" sz="2800" dirty="0">
              <a:latin typeface="Arial Black" pitchFamily="34" charset="0"/>
            </a:endParaRPr>
          </a:p>
        </p:txBody>
      </p:sp>
    </p:spTree>
    <p:extLst>
      <p:ext uri="{BB962C8B-B14F-4D97-AF65-F5344CB8AC3E}">
        <p14:creationId xmlns:p14="http://schemas.microsoft.com/office/powerpoint/2010/main" xmlns="" val="108164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6" name="Rectangle 16">
            <a:extLst>
              <a:ext uri="{FF2B5EF4-FFF2-40B4-BE49-F238E27FC236}">
                <a16:creationId xmlns:a16="http://schemas.microsoft.com/office/drawing/2014/main" xmlns="" id="{311973C2-EB8B-452A-A698-4A252FD3A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xmlns="" id="{10162E77-11AD-44A7-84EC-40C59EEFB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67BA729F-5B49-4073-9D28-7462F674BCB6}"/>
              </a:ext>
            </a:extLst>
          </p:cNvPr>
          <p:cNvSpPr>
            <a:spLocks noGrp="1"/>
          </p:cNvSpPr>
          <p:nvPr>
            <p:ph type="title"/>
          </p:nvPr>
        </p:nvSpPr>
        <p:spPr>
          <a:xfrm>
            <a:off x="5181601" y="634946"/>
            <a:ext cx="6368142" cy="1450757"/>
          </a:xfrm>
        </p:spPr>
        <p:txBody>
          <a:bodyPr>
            <a:normAutofit/>
          </a:bodyPr>
          <a:lstStyle/>
          <a:p>
            <a:r>
              <a:rPr lang="en-US" dirty="0"/>
              <a:t>Some Points </a:t>
            </a:r>
            <a:r>
              <a:rPr lang="en-US" dirty="0" smtClean="0"/>
              <a:t>about Random forest algorithm</a:t>
            </a:r>
            <a:endParaRPr lang="en-US" dirty="0"/>
          </a:p>
        </p:txBody>
      </p:sp>
      <p:pic>
        <p:nvPicPr>
          <p:cNvPr id="12" name="Picture 6" descr="Light bulb on yellow background with sketched light beams and cord">
            <a:extLst>
              <a:ext uri="{FF2B5EF4-FFF2-40B4-BE49-F238E27FC236}">
                <a16:creationId xmlns:a16="http://schemas.microsoft.com/office/drawing/2014/main" xmlns="" id="{BA24CF0D-43F9-486B-9AEA-7013946E11BF}"/>
              </a:ext>
            </a:extLst>
          </p:cNvPr>
          <p:cNvPicPr>
            <a:picLocks noChangeAspect="1"/>
          </p:cNvPicPr>
          <p:nvPr/>
        </p:nvPicPr>
        <p:blipFill rotWithShape="1">
          <a:blip r:embed="rId2"/>
          <a:srcRect l="51594" r="6741" b="-1"/>
          <a:stretch/>
        </p:blipFill>
        <p:spPr>
          <a:xfrm>
            <a:off x="20" y="-12128"/>
            <a:ext cx="4654276" cy="6870127"/>
          </a:xfrm>
          <a:prstGeom prst="rect">
            <a:avLst/>
          </a:prstGeom>
        </p:spPr>
      </p:pic>
      <p:cxnSp>
        <p:nvCxnSpPr>
          <p:cNvPr id="21" name="Straight Connector 20">
            <a:extLst>
              <a:ext uri="{FF2B5EF4-FFF2-40B4-BE49-F238E27FC236}">
                <a16:creationId xmlns:a16="http://schemas.microsoft.com/office/drawing/2014/main" xmlns="" id="{5AB158E9-1B40-4CD6-95F0-95CA11DF7B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9A28E594-4504-4523-9132-400E5979A8E8}"/>
              </a:ext>
            </a:extLst>
          </p:cNvPr>
          <p:cNvSpPr>
            <a:spLocks noGrp="1"/>
          </p:cNvSpPr>
          <p:nvPr>
            <p:ph idx="1"/>
          </p:nvPr>
        </p:nvSpPr>
        <p:spPr>
          <a:xfrm>
            <a:off x="5181601" y="2342689"/>
            <a:ext cx="6885726" cy="4446556"/>
          </a:xfrm>
        </p:spPr>
        <p:txBody>
          <a:bodyPr vert="horz" lIns="91440" tIns="45720" rIns="91440" bIns="45720" rtlCol="0" anchor="t">
            <a:noAutofit/>
          </a:bodyPr>
          <a:lstStyle/>
          <a:p>
            <a:pPr marL="285750" indent="-285750">
              <a:spcBef>
                <a:spcPts val="0"/>
              </a:spcBef>
              <a:buFont typeface="Arial,Sans-Serif" panose="020B0604020202020204" pitchFamily="34" charset="0"/>
            </a:pPr>
            <a:endParaRPr lang="en-IN" b="1" dirty="0" smtClean="0">
              <a:ea typeface="+mn-lt"/>
              <a:cs typeface="+mn-lt"/>
            </a:endParaRPr>
          </a:p>
          <a:p>
            <a:pPr>
              <a:spcBef>
                <a:spcPts val="0"/>
              </a:spcBef>
              <a:buNone/>
            </a:pPr>
            <a:r>
              <a:rPr lang="en-IN" sz="2800" b="1" dirty="0" smtClean="0">
                <a:ea typeface="+mn-lt"/>
                <a:cs typeface="+mn-lt"/>
              </a:rPr>
              <a:t> </a:t>
            </a:r>
            <a:r>
              <a:rPr lang="en-US" sz="2800" dirty="0" smtClean="0"/>
              <a:t>&gt;It </a:t>
            </a:r>
            <a:r>
              <a:rPr lang="en-US" sz="2800" dirty="0" smtClean="0"/>
              <a:t>takes less training time as compared to other algorithms</a:t>
            </a:r>
            <a:r>
              <a:rPr lang="en-US" sz="2800" dirty="0" smtClean="0"/>
              <a:t>.</a:t>
            </a:r>
            <a:endParaRPr lang="en-US" sz="2800" dirty="0" smtClean="0"/>
          </a:p>
          <a:p>
            <a:pPr>
              <a:spcBef>
                <a:spcPts val="0"/>
              </a:spcBef>
              <a:buNone/>
            </a:pPr>
            <a:endParaRPr lang="en-US" sz="2800" dirty="0" smtClean="0"/>
          </a:p>
          <a:p>
            <a:pPr>
              <a:spcBef>
                <a:spcPts val="0"/>
              </a:spcBef>
              <a:buNone/>
            </a:pPr>
            <a:r>
              <a:rPr lang="en-US" sz="2800" dirty="0" smtClean="0"/>
              <a:t> &gt;It </a:t>
            </a:r>
            <a:r>
              <a:rPr lang="en-US" sz="2800" dirty="0" smtClean="0"/>
              <a:t>predicts output with high accuracy, even for the large dataset it runs efficiently.</a:t>
            </a:r>
          </a:p>
          <a:p>
            <a:pPr>
              <a:spcBef>
                <a:spcPts val="0"/>
              </a:spcBef>
              <a:buNone/>
            </a:pPr>
            <a:endParaRPr lang="en-US" sz="2800" dirty="0" smtClean="0"/>
          </a:p>
          <a:p>
            <a:pPr>
              <a:spcBef>
                <a:spcPts val="0"/>
              </a:spcBef>
              <a:buNone/>
            </a:pPr>
            <a:r>
              <a:rPr lang="en-US" sz="2800" dirty="0" smtClean="0"/>
              <a:t> </a:t>
            </a:r>
            <a:r>
              <a:rPr lang="en-US" sz="2800" dirty="0" smtClean="0"/>
              <a:t>&gt;It </a:t>
            </a:r>
            <a:r>
              <a:rPr lang="en-US" sz="2800" dirty="0" smtClean="0"/>
              <a:t>can also maintain accuracy when a large proportion of data is missing.</a:t>
            </a:r>
          </a:p>
          <a:p>
            <a:pPr>
              <a:spcBef>
                <a:spcPts val="0"/>
              </a:spcBef>
              <a:buNone/>
            </a:pPr>
            <a:endParaRPr lang="en-US" sz="2800" dirty="0" smtClean="0"/>
          </a:p>
          <a:p>
            <a:pPr>
              <a:spcBef>
                <a:spcPts val="0"/>
              </a:spcBef>
              <a:buFont typeface="Arial,Sans-Serif" panose="020B0604020202020204" pitchFamily="34" charset="0"/>
            </a:pPr>
            <a:endParaRPr lang="en-IN" sz="2800" b="1" dirty="0">
              <a:latin typeface="Arial" pitchFamily="34" charset="0"/>
              <a:ea typeface="+mn-lt"/>
              <a:cs typeface="Arial" pitchFamily="34" charset="0"/>
            </a:endParaRPr>
          </a:p>
        </p:txBody>
      </p:sp>
      <p:sp>
        <p:nvSpPr>
          <p:cNvPr id="3" name="TextBox 2">
            <a:extLst>
              <a:ext uri="{FF2B5EF4-FFF2-40B4-BE49-F238E27FC236}">
                <a16:creationId xmlns:a16="http://schemas.microsoft.com/office/drawing/2014/main" xmlns="" id="{54E16271-0368-45F8-88BD-2A8126BE320B}"/>
              </a:ext>
            </a:extLst>
          </p:cNvPr>
          <p:cNvSpPr txBox="1"/>
          <p:nvPr/>
        </p:nvSpPr>
        <p:spPr>
          <a:xfrm>
            <a:off x="7456098" y="256779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endParaRPr lang="en-IN" sz="2400" dirty="0">
              <a:solidFill>
                <a:srgbClr val="1F487C"/>
              </a:solidFill>
              <a:latin typeface="Times New Roman"/>
              <a:cs typeface="Times New Roman"/>
            </a:endParaRPr>
          </a:p>
        </p:txBody>
      </p:sp>
    </p:spTree>
    <p:extLst>
      <p:ext uri="{BB962C8B-B14F-4D97-AF65-F5344CB8AC3E}">
        <p14:creationId xmlns:p14="http://schemas.microsoft.com/office/powerpoint/2010/main" xmlns="" val="27314085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2">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4">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6">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8">
            <a:extLst>
              <a:ext uri="{FF2B5EF4-FFF2-40B4-BE49-F238E27FC236}">
                <a16:creationId xmlns:a16="http://schemas.microsoft.com/office/drawing/2014/main" xmlns="" id="{EB1836F0-F9E0-4D93-9BDD-7EEC6EA05F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67A8F116-09E8-47E7-8881-2B0466B811DF}"/>
              </a:ext>
            </a:extLst>
          </p:cNvPr>
          <p:cNvSpPr txBox="1"/>
          <p:nvPr/>
        </p:nvSpPr>
        <p:spPr>
          <a:xfrm>
            <a:off x="5289754" y="639097"/>
            <a:ext cx="6253317" cy="36860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5000"/>
              </a:lnSpc>
              <a:spcBef>
                <a:spcPct val="0"/>
              </a:spcBef>
              <a:spcAft>
                <a:spcPts val="600"/>
              </a:spcAft>
            </a:pPr>
            <a:r>
              <a:rPr lang="en-US" sz="8000" spc="-50">
                <a:solidFill>
                  <a:schemeClr val="tx1">
                    <a:lumMod val="85000"/>
                    <a:lumOff val="15000"/>
                  </a:schemeClr>
                </a:solidFill>
                <a:latin typeface="+mj-lt"/>
                <a:ea typeface="+mj-ea"/>
                <a:cs typeface="+mj-cs"/>
              </a:rPr>
              <a:t>Thank You </a:t>
            </a:r>
          </a:p>
        </p:txBody>
      </p:sp>
      <p:pic>
        <p:nvPicPr>
          <p:cNvPr id="50" name="Graphic 39" descr="Handshake">
            <a:extLst>
              <a:ext uri="{FF2B5EF4-FFF2-40B4-BE49-F238E27FC236}">
                <a16:creationId xmlns:a16="http://schemas.microsoft.com/office/drawing/2014/main" xmlns="" id="{319FC955-B018-4CCE-A4D5-F0ED9F615856}"/>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633999" y="1163529"/>
            <a:ext cx="4001315" cy="4001315"/>
          </a:xfrm>
          <a:prstGeom prst="rect">
            <a:avLst/>
          </a:prstGeom>
        </p:spPr>
      </p:pic>
      <p:cxnSp>
        <p:nvCxnSpPr>
          <p:cNvPr id="56" name="Straight Connector 50">
            <a:extLst>
              <a:ext uri="{FF2B5EF4-FFF2-40B4-BE49-F238E27FC236}">
                <a16:creationId xmlns:a16="http://schemas.microsoft.com/office/drawing/2014/main" xmlns="" id="{7A49EFD3-A806-4D59-99F1-AA9AFAE4E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xmlns="" id="{6D2F28D1-82F9-40FE-935C-85ECF7660D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xmlns="" id="{4B670E93-2F53-48FC-AB6C-E99E22D17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1447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A picture containing person&#10;&#10;Description automatically generated">
            <a:extLst>
              <a:ext uri="{FF2B5EF4-FFF2-40B4-BE49-F238E27FC236}">
                <a16:creationId xmlns:a16="http://schemas.microsoft.com/office/drawing/2014/main" xmlns="" id="{20DCBD47-F194-4580-9967-A6699CB1BCBD}"/>
              </a:ext>
            </a:extLst>
          </p:cNvPr>
          <p:cNvPicPr>
            <a:picLocks noChangeAspect="1"/>
          </p:cNvPicPr>
          <p:nvPr/>
        </p:nvPicPr>
        <p:blipFill rotWithShape="1">
          <a:blip r:embed="rId2"/>
          <a:srcRect t="7736" r="-2" b="14187"/>
          <a:stretch/>
        </p:blipFill>
        <p:spPr>
          <a:xfrm>
            <a:off x="635267" y="579474"/>
            <a:ext cx="10928581" cy="5695466"/>
          </a:xfrm>
          <a:prstGeom prst="rect">
            <a:avLst/>
          </a:prstGeom>
          <a:ln w="12700">
            <a:noFill/>
          </a:ln>
        </p:spPr>
      </p:pic>
      <p:sp>
        <p:nvSpPr>
          <p:cNvPr id="4" name="TextBox 3">
            <a:extLst>
              <a:ext uri="{FF2B5EF4-FFF2-40B4-BE49-F238E27FC236}">
                <a16:creationId xmlns:a16="http://schemas.microsoft.com/office/drawing/2014/main" xmlns="" id="{20919352-F954-4EEF-8B13-FB49AB57AD2A}"/>
              </a:ext>
            </a:extLst>
          </p:cNvPr>
          <p:cNvSpPr txBox="1"/>
          <p:nvPr/>
        </p:nvSpPr>
        <p:spPr>
          <a:xfrm>
            <a:off x="6952891" y="1316966"/>
            <a:ext cx="4109048" cy="761747"/>
          </a:xfrm>
          <a:prstGeom prst="rect">
            <a:avLst/>
          </a:prstGeom>
          <a:noFill/>
          <a:ln>
            <a:solidFill>
              <a:schemeClr val="bg1">
                <a:lumMod val="9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a:solidFill>
                  <a:schemeClr val="tx1">
                    <a:lumMod val="85000"/>
                    <a:lumOff val="15000"/>
                  </a:schemeClr>
                </a:solidFill>
                <a:latin typeface="Bahnschrift Light SemiCondensed"/>
              </a:rPr>
              <a:t>What is Diabetes ?</a:t>
            </a:r>
            <a:endParaRPr lang="en-US">
              <a:solidFill>
                <a:schemeClr val="tx1">
                  <a:lumMod val="85000"/>
                  <a:lumOff val="15000"/>
                </a:schemeClr>
              </a:solidFill>
              <a:latin typeface="Bahnschrift Light SemiCondensed"/>
            </a:endParaRPr>
          </a:p>
        </p:txBody>
      </p:sp>
    </p:spTree>
    <p:extLst>
      <p:ext uri="{BB962C8B-B14F-4D97-AF65-F5344CB8AC3E}">
        <p14:creationId xmlns:p14="http://schemas.microsoft.com/office/powerpoint/2010/main" xmlns="" val="313988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1C3698F7-121C-4281-BA2D-C3A7B7632BFD}"/>
              </a:ext>
            </a:extLst>
          </p:cNvPr>
          <p:cNvPicPr>
            <a:picLocks noChangeAspect="1"/>
          </p:cNvPicPr>
          <p:nvPr/>
        </p:nvPicPr>
        <p:blipFill>
          <a:blip r:embed="rId2"/>
          <a:stretch>
            <a:fillRect/>
          </a:stretch>
        </p:blipFill>
        <p:spPr>
          <a:xfrm>
            <a:off x="3735239" y="657764"/>
            <a:ext cx="4462732" cy="5556849"/>
          </a:xfrm>
          <a:prstGeom prst="rect">
            <a:avLst/>
          </a:prstGeom>
        </p:spPr>
      </p:pic>
      <p:cxnSp>
        <p:nvCxnSpPr>
          <p:cNvPr id="5" name="Connector: Elbow 4">
            <a:extLst>
              <a:ext uri="{FF2B5EF4-FFF2-40B4-BE49-F238E27FC236}">
                <a16:creationId xmlns:a16="http://schemas.microsoft.com/office/drawing/2014/main" xmlns="" id="{B6E15F7D-40A3-4D68-A32E-FDA2A779D66B}"/>
              </a:ext>
            </a:extLst>
          </p:cNvPr>
          <p:cNvCxnSpPr/>
          <p:nvPr/>
        </p:nvCxnSpPr>
        <p:spPr>
          <a:xfrm flipV="1">
            <a:off x="3784121" y="3512389"/>
            <a:ext cx="1130060" cy="408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7A44DB35-DF27-4F13-B864-1384D2D6D1A6}"/>
              </a:ext>
            </a:extLst>
          </p:cNvPr>
          <p:cNvCxnSpPr/>
          <p:nvPr/>
        </p:nvCxnSpPr>
        <p:spPr>
          <a:xfrm flipV="1">
            <a:off x="4458959" y="923567"/>
            <a:ext cx="1503870"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6BF7C0F5-B87D-4E82-AC35-8D6BE6355E93}"/>
              </a:ext>
            </a:extLst>
          </p:cNvPr>
          <p:cNvCxnSpPr>
            <a:cxnSpLocks/>
          </p:cNvCxnSpPr>
          <p:nvPr/>
        </p:nvCxnSpPr>
        <p:spPr>
          <a:xfrm flipH="1" flipV="1">
            <a:off x="6264753" y="1081717"/>
            <a:ext cx="1342846"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45CF779-6F8B-481D-B0F0-76AA646A3B0C}"/>
              </a:ext>
            </a:extLst>
          </p:cNvPr>
          <p:cNvCxnSpPr>
            <a:cxnSpLocks/>
          </p:cNvCxnSpPr>
          <p:nvPr/>
        </p:nvCxnSpPr>
        <p:spPr>
          <a:xfrm flipV="1">
            <a:off x="4458958" y="1556170"/>
            <a:ext cx="1633267"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03EE9197-E052-4E7A-B395-28AFCA6E68D5}"/>
              </a:ext>
            </a:extLst>
          </p:cNvPr>
          <p:cNvCxnSpPr>
            <a:cxnSpLocks/>
          </p:cNvCxnSpPr>
          <p:nvPr/>
        </p:nvCxnSpPr>
        <p:spPr>
          <a:xfrm flipV="1">
            <a:off x="4401448" y="2433189"/>
            <a:ext cx="1015041"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7A513469-E521-468C-B41A-0622E02AFC3F}"/>
              </a:ext>
            </a:extLst>
          </p:cNvPr>
          <p:cNvCxnSpPr>
            <a:cxnSpLocks/>
          </p:cNvCxnSpPr>
          <p:nvPr/>
        </p:nvCxnSpPr>
        <p:spPr>
          <a:xfrm flipV="1">
            <a:off x="4746506" y="5481189"/>
            <a:ext cx="1503870"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9DF1C157-FB05-42F1-BEC0-B03978240A70}"/>
              </a:ext>
            </a:extLst>
          </p:cNvPr>
          <p:cNvCxnSpPr>
            <a:cxnSpLocks/>
          </p:cNvCxnSpPr>
          <p:nvPr/>
        </p:nvCxnSpPr>
        <p:spPr>
          <a:xfrm flipH="1" flipV="1">
            <a:off x="6064369" y="3037934"/>
            <a:ext cx="1802920" cy="8827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11AA9AB0-5DFF-459C-91BD-6B502E76533E}"/>
              </a:ext>
            </a:extLst>
          </p:cNvPr>
          <p:cNvCxnSpPr>
            <a:cxnSpLocks/>
          </p:cNvCxnSpPr>
          <p:nvPr/>
        </p:nvCxnSpPr>
        <p:spPr>
          <a:xfrm flipH="1" flipV="1">
            <a:off x="6092224" y="2850132"/>
            <a:ext cx="2334883" cy="2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xmlns="" id="{9139ED37-6420-4864-9B8F-2FD6F979F9F7}"/>
              </a:ext>
            </a:extLst>
          </p:cNvPr>
          <p:cNvCxnSpPr>
            <a:cxnSpLocks/>
          </p:cNvCxnSpPr>
          <p:nvPr/>
        </p:nvCxnSpPr>
        <p:spPr>
          <a:xfrm flipH="1">
            <a:off x="6280028" y="2224175"/>
            <a:ext cx="1903563" cy="396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04F1C90C-D298-42FE-98FF-8FC350909F03}"/>
              </a:ext>
            </a:extLst>
          </p:cNvPr>
          <p:cNvSpPr txBox="1"/>
          <p:nvPr/>
        </p:nvSpPr>
        <p:spPr>
          <a:xfrm>
            <a:off x="955734" y="6829"/>
            <a:ext cx="6811991"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Amasis MT Pro Black"/>
              </a:rPr>
              <a:t>Early Signs Of Diabetes</a:t>
            </a:r>
          </a:p>
        </p:txBody>
      </p:sp>
      <p:sp>
        <p:nvSpPr>
          <p:cNvPr id="15" name="TextBox 14">
            <a:extLst>
              <a:ext uri="{FF2B5EF4-FFF2-40B4-BE49-F238E27FC236}">
                <a16:creationId xmlns:a16="http://schemas.microsoft.com/office/drawing/2014/main" xmlns="" id="{8EAC3098-E962-43AF-A67E-960546D19D27}"/>
              </a:ext>
            </a:extLst>
          </p:cNvPr>
          <p:cNvSpPr txBox="1"/>
          <p:nvPr/>
        </p:nvSpPr>
        <p:spPr>
          <a:xfrm>
            <a:off x="2363817" y="73917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Extreme Fatigue</a:t>
            </a:r>
          </a:p>
        </p:txBody>
      </p:sp>
      <p:sp>
        <p:nvSpPr>
          <p:cNvPr id="18" name="TextBox 17">
            <a:extLst>
              <a:ext uri="{FF2B5EF4-FFF2-40B4-BE49-F238E27FC236}">
                <a16:creationId xmlns:a16="http://schemas.microsoft.com/office/drawing/2014/main" xmlns="" id="{5E623C34-7091-467E-BA00-70948AAD8190}"/>
              </a:ext>
            </a:extLst>
          </p:cNvPr>
          <p:cNvSpPr txBox="1"/>
          <p:nvPr/>
        </p:nvSpPr>
        <p:spPr>
          <a:xfrm>
            <a:off x="7596277" y="89642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Blurred Vision</a:t>
            </a:r>
          </a:p>
        </p:txBody>
      </p:sp>
      <p:sp>
        <p:nvSpPr>
          <p:cNvPr id="19" name="TextBox 18">
            <a:extLst>
              <a:ext uri="{FF2B5EF4-FFF2-40B4-BE49-F238E27FC236}">
                <a16:creationId xmlns:a16="http://schemas.microsoft.com/office/drawing/2014/main" xmlns="" id="{3D4510A8-2CB1-4FF4-A226-DB0B15E321D0}"/>
              </a:ext>
            </a:extLst>
          </p:cNvPr>
          <p:cNvSpPr txBox="1"/>
          <p:nvPr/>
        </p:nvSpPr>
        <p:spPr>
          <a:xfrm>
            <a:off x="2678322" y="136998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Unusual Thirst</a:t>
            </a:r>
          </a:p>
        </p:txBody>
      </p:sp>
      <p:sp>
        <p:nvSpPr>
          <p:cNvPr id="20" name="TextBox 19">
            <a:extLst>
              <a:ext uri="{FF2B5EF4-FFF2-40B4-BE49-F238E27FC236}">
                <a16:creationId xmlns:a16="http://schemas.microsoft.com/office/drawing/2014/main" xmlns="" id="{A71D63A2-11AA-4701-9423-5AD2B6F8F9A5}"/>
              </a:ext>
            </a:extLst>
          </p:cNvPr>
          <p:cNvSpPr txBox="1"/>
          <p:nvPr/>
        </p:nvSpPr>
        <p:spPr>
          <a:xfrm>
            <a:off x="8255839" y="203044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Weight Loss</a:t>
            </a:r>
          </a:p>
        </p:txBody>
      </p:sp>
      <p:sp>
        <p:nvSpPr>
          <p:cNvPr id="21" name="TextBox 20">
            <a:extLst>
              <a:ext uri="{FF2B5EF4-FFF2-40B4-BE49-F238E27FC236}">
                <a16:creationId xmlns:a16="http://schemas.microsoft.com/office/drawing/2014/main" xmlns="" id="{E4DF2A59-3AC2-4F32-952F-7F1AA62966AF}"/>
              </a:ext>
            </a:extLst>
          </p:cNvPr>
          <p:cNvSpPr txBox="1"/>
          <p:nvPr/>
        </p:nvSpPr>
        <p:spPr>
          <a:xfrm>
            <a:off x="2805921" y="223082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Dark Patches</a:t>
            </a:r>
          </a:p>
        </p:txBody>
      </p:sp>
      <p:sp>
        <p:nvSpPr>
          <p:cNvPr id="22" name="TextBox 21">
            <a:extLst>
              <a:ext uri="{FF2B5EF4-FFF2-40B4-BE49-F238E27FC236}">
                <a16:creationId xmlns:a16="http://schemas.microsoft.com/office/drawing/2014/main" xmlns="" id="{524726A0-9087-4E43-B2F3-EC8DD7611852}"/>
              </a:ext>
            </a:extLst>
          </p:cNvPr>
          <p:cNvSpPr txBox="1"/>
          <p:nvPr/>
        </p:nvSpPr>
        <p:spPr>
          <a:xfrm>
            <a:off x="8426570" y="2675626"/>
            <a:ext cx="2743200"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Frequent or Recurring Infections</a:t>
            </a:r>
          </a:p>
        </p:txBody>
      </p:sp>
      <p:sp>
        <p:nvSpPr>
          <p:cNvPr id="23" name="TextBox 22">
            <a:extLst>
              <a:ext uri="{FF2B5EF4-FFF2-40B4-BE49-F238E27FC236}">
                <a16:creationId xmlns:a16="http://schemas.microsoft.com/office/drawing/2014/main" xmlns="" id="{CDE86CBB-12DE-4DD3-B066-7A548345B09A}"/>
              </a:ext>
            </a:extLst>
          </p:cNvPr>
          <p:cNvSpPr txBox="1"/>
          <p:nvPr/>
        </p:nvSpPr>
        <p:spPr>
          <a:xfrm>
            <a:off x="1308879" y="372427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50000"/>
                  </a:schemeClr>
                </a:solidFill>
              </a:rPr>
              <a:t>Tingling or Numbness </a:t>
            </a:r>
          </a:p>
        </p:txBody>
      </p:sp>
      <p:sp>
        <p:nvSpPr>
          <p:cNvPr id="24" name="TextBox 23">
            <a:extLst>
              <a:ext uri="{FF2B5EF4-FFF2-40B4-BE49-F238E27FC236}">
                <a16:creationId xmlns:a16="http://schemas.microsoft.com/office/drawing/2014/main" xmlns="" id="{35BBFDE1-170D-499B-9EA3-9B0AAAF67E81}"/>
              </a:ext>
            </a:extLst>
          </p:cNvPr>
          <p:cNvSpPr txBox="1"/>
          <p:nvPr/>
        </p:nvSpPr>
        <p:spPr>
          <a:xfrm>
            <a:off x="7935942" y="373775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Increased Hunger </a:t>
            </a:r>
          </a:p>
        </p:txBody>
      </p:sp>
      <p:sp>
        <p:nvSpPr>
          <p:cNvPr id="25" name="TextBox 24">
            <a:extLst>
              <a:ext uri="{FF2B5EF4-FFF2-40B4-BE49-F238E27FC236}">
                <a16:creationId xmlns:a16="http://schemas.microsoft.com/office/drawing/2014/main" xmlns="" id="{320B9B9E-C317-43EE-84CC-09333EB96AB6}"/>
              </a:ext>
            </a:extLst>
          </p:cNvPr>
          <p:cNvSpPr txBox="1"/>
          <p:nvPr/>
        </p:nvSpPr>
        <p:spPr>
          <a:xfrm>
            <a:off x="4053158" y="5303987"/>
            <a:ext cx="9172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9A8554"/>
                </a:solidFill>
              </a:rPr>
              <a:t>Itchy</a:t>
            </a:r>
          </a:p>
        </p:txBody>
      </p:sp>
    </p:spTree>
    <p:extLst>
      <p:ext uri="{BB962C8B-B14F-4D97-AF65-F5344CB8AC3E}">
        <p14:creationId xmlns:p14="http://schemas.microsoft.com/office/powerpoint/2010/main" xmlns="" val="426548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xmlns="" id="{6E2D1E1B-7901-42D0-B048-2DE0F9B42733}"/>
              </a:ext>
            </a:extLst>
          </p:cNvPr>
          <p:cNvPicPr>
            <a:picLocks noChangeAspect="1"/>
          </p:cNvPicPr>
          <p:nvPr/>
        </p:nvPicPr>
        <p:blipFill rotWithShape="1">
          <a:blip r:embed="rId2"/>
          <a:srcRect r="5171"/>
          <a:stretch/>
        </p:blipFill>
        <p:spPr>
          <a:xfrm>
            <a:off x="1" y="10"/>
            <a:ext cx="12194215" cy="6857990"/>
          </a:xfrm>
          <a:prstGeom prst="rect">
            <a:avLst/>
          </a:prstGeom>
          <a:ln w="12700">
            <a:noFill/>
          </a:ln>
        </p:spPr>
      </p:pic>
    </p:spTree>
    <p:extLst>
      <p:ext uri="{BB962C8B-B14F-4D97-AF65-F5344CB8AC3E}">
        <p14:creationId xmlns:p14="http://schemas.microsoft.com/office/powerpoint/2010/main" xmlns="" val="20997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1" name="TextBox 4640">
            <a:extLst>
              <a:ext uri="{FF2B5EF4-FFF2-40B4-BE49-F238E27FC236}">
                <a16:creationId xmlns:a16="http://schemas.microsoft.com/office/drawing/2014/main" xmlns="" id="{98D510A4-DDAE-4818-A0E1-9F1442529436}"/>
              </a:ext>
            </a:extLst>
          </p:cNvPr>
          <p:cNvSpPr txBox="1"/>
          <p:nvPr/>
        </p:nvSpPr>
        <p:spPr>
          <a:xfrm>
            <a:off x="838201" y="581265"/>
            <a:ext cx="4114800" cy="56953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spcBef>
                <a:spcPct val="0"/>
              </a:spcBef>
              <a:spcAft>
                <a:spcPts val="600"/>
              </a:spcAft>
            </a:pPr>
            <a:r>
              <a:rPr lang="en-US" sz="5200" b="1">
                <a:solidFill>
                  <a:schemeClr val="tx2">
                    <a:lumMod val="60000"/>
                    <a:lumOff val="40000"/>
                  </a:schemeClr>
                </a:solidFill>
                <a:latin typeface="+mj-lt"/>
                <a:ea typeface="+mj-ea"/>
                <a:cs typeface="+mj-cs"/>
              </a:rPr>
              <a:t>TYPES OF DIABETES </a:t>
            </a:r>
          </a:p>
        </p:txBody>
      </p:sp>
      <p:graphicFrame>
        <p:nvGraphicFramePr>
          <p:cNvPr id="769" name="Diagram 769">
            <a:extLst>
              <a:ext uri="{FF2B5EF4-FFF2-40B4-BE49-F238E27FC236}">
                <a16:creationId xmlns:a16="http://schemas.microsoft.com/office/drawing/2014/main" xmlns="" id="{4A88F078-B936-41B9-863D-F39D4B108A82}"/>
              </a:ext>
            </a:extLst>
          </p:cNvPr>
          <p:cNvGraphicFramePr/>
          <p:nvPr>
            <p:extLst>
              <p:ext uri="{D42A27DB-BD31-4B8C-83A1-F6EECF244321}">
                <p14:modId xmlns:p14="http://schemas.microsoft.com/office/powerpoint/2010/main" xmlns="" val="1027647603"/>
              </p:ext>
            </p:extLst>
          </p:nvPr>
        </p:nvGraphicFramePr>
        <p:xfrm>
          <a:off x="4555403" y="26283"/>
          <a:ext cx="7077764" cy="6677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4073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silhouette, dark&#10;&#10;Description automatically generated">
            <a:extLst>
              <a:ext uri="{FF2B5EF4-FFF2-40B4-BE49-F238E27FC236}">
                <a16:creationId xmlns:a16="http://schemas.microsoft.com/office/drawing/2014/main" xmlns="" id="{E096F8C0-4A6D-4D29-ACC5-F500787E6789}"/>
              </a:ext>
            </a:extLst>
          </p:cNvPr>
          <p:cNvPicPr>
            <a:picLocks noChangeAspect="1"/>
          </p:cNvPicPr>
          <p:nvPr/>
        </p:nvPicPr>
        <p:blipFill>
          <a:blip r:embed="rId2"/>
          <a:stretch>
            <a:fillRect/>
          </a:stretch>
        </p:blipFill>
        <p:spPr>
          <a:xfrm>
            <a:off x="3958379" y="1040921"/>
            <a:ext cx="1874221" cy="4272950"/>
          </a:xfrm>
          <a:prstGeom prst="rect">
            <a:avLst/>
          </a:prstGeom>
        </p:spPr>
      </p:pic>
      <p:sp>
        <p:nvSpPr>
          <p:cNvPr id="3" name="TextBox 2">
            <a:extLst>
              <a:ext uri="{FF2B5EF4-FFF2-40B4-BE49-F238E27FC236}">
                <a16:creationId xmlns:a16="http://schemas.microsoft.com/office/drawing/2014/main" xmlns="" id="{F79A6383-86F6-45B2-8783-2E726F9113E2}"/>
              </a:ext>
            </a:extLst>
          </p:cNvPr>
          <p:cNvSpPr txBox="1"/>
          <p:nvPr/>
        </p:nvSpPr>
        <p:spPr>
          <a:xfrm>
            <a:off x="641230" y="80513"/>
            <a:ext cx="7487727" cy="392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4">
                    <a:lumMod val="75000"/>
                  </a:schemeClr>
                </a:solidFill>
              </a:rPr>
              <a:t>RISK AND FURTHER COMPLICATIONS</a:t>
            </a:r>
          </a:p>
        </p:txBody>
      </p:sp>
      <p:sp>
        <p:nvSpPr>
          <p:cNvPr id="4" name="TextBox 3">
            <a:extLst>
              <a:ext uri="{FF2B5EF4-FFF2-40B4-BE49-F238E27FC236}">
                <a16:creationId xmlns:a16="http://schemas.microsoft.com/office/drawing/2014/main" xmlns="" id="{18C3E965-4D63-4547-93D6-C9DD1D62E659}"/>
              </a:ext>
            </a:extLst>
          </p:cNvPr>
          <p:cNvSpPr txBox="1"/>
          <p:nvPr/>
        </p:nvSpPr>
        <p:spPr>
          <a:xfrm>
            <a:off x="6836974" y="827237"/>
            <a:ext cx="4698517"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92D050"/>
                </a:solidFill>
                <a:latin typeface="Franklin Gothic Medium Cond"/>
                <a:cs typeface="BrowalliaUPC"/>
              </a:rPr>
              <a:t>Diabetes</a:t>
            </a:r>
            <a:r>
              <a:rPr lang="en-US" sz="3200">
                <a:latin typeface="Franklin Gothic Medium Cond"/>
                <a:cs typeface="BrowalliaUPC"/>
              </a:rPr>
              <a:t>  </a:t>
            </a:r>
            <a:r>
              <a:rPr lang="en-US" sz="3200">
                <a:solidFill>
                  <a:schemeClr val="accent1">
                    <a:lumMod val="60000"/>
                    <a:lumOff val="40000"/>
                  </a:schemeClr>
                </a:solidFill>
                <a:latin typeface="Franklin Gothic Medium Cond"/>
                <a:cs typeface="BrowalliaUPC"/>
              </a:rPr>
              <a:t>can lead to a number  of further complications, including :</a:t>
            </a:r>
          </a:p>
        </p:txBody>
      </p:sp>
      <p:pic>
        <p:nvPicPr>
          <p:cNvPr id="6" name="Graphic 6" descr="Brain outline">
            <a:extLst>
              <a:ext uri="{FF2B5EF4-FFF2-40B4-BE49-F238E27FC236}">
                <a16:creationId xmlns:a16="http://schemas.microsoft.com/office/drawing/2014/main" xmlns="" id="{478EE932-C34F-448E-8D11-0DA19154CAC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08649" y="685800"/>
            <a:ext cx="914400" cy="914400"/>
          </a:xfrm>
          <a:prstGeom prst="rect">
            <a:avLst/>
          </a:prstGeom>
        </p:spPr>
      </p:pic>
      <p:pic>
        <p:nvPicPr>
          <p:cNvPr id="7" name="Graphic 7" descr="Eye outline">
            <a:extLst>
              <a:ext uri="{FF2B5EF4-FFF2-40B4-BE49-F238E27FC236}">
                <a16:creationId xmlns:a16="http://schemas.microsoft.com/office/drawing/2014/main" xmlns="" id="{C496AE8B-5AC1-4116-A2CF-FECDB4897E9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08650" y="1907875"/>
            <a:ext cx="914400" cy="914400"/>
          </a:xfrm>
          <a:prstGeom prst="rect">
            <a:avLst/>
          </a:prstGeom>
        </p:spPr>
      </p:pic>
      <p:pic>
        <p:nvPicPr>
          <p:cNvPr id="8" name="Graphic 8" descr="Heart organ outline">
            <a:extLst>
              <a:ext uri="{FF2B5EF4-FFF2-40B4-BE49-F238E27FC236}">
                <a16:creationId xmlns:a16="http://schemas.microsoft.com/office/drawing/2014/main" xmlns="" id="{BF0234C3-5F49-408A-8151-F039CBF21BD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08649" y="3201838"/>
            <a:ext cx="914400" cy="914400"/>
          </a:xfrm>
          <a:prstGeom prst="rect">
            <a:avLst/>
          </a:prstGeom>
        </p:spPr>
      </p:pic>
      <p:pic>
        <p:nvPicPr>
          <p:cNvPr id="9" name="Graphic 9" descr="Kidneys outline">
            <a:extLst>
              <a:ext uri="{FF2B5EF4-FFF2-40B4-BE49-F238E27FC236}">
                <a16:creationId xmlns:a16="http://schemas.microsoft.com/office/drawing/2014/main" xmlns="" id="{9C708745-D0EC-40AA-B7AE-EE15E71C3B7F}"/>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908649" y="4653952"/>
            <a:ext cx="914400" cy="914400"/>
          </a:xfrm>
          <a:prstGeom prst="rect">
            <a:avLst/>
          </a:prstGeom>
        </p:spPr>
      </p:pic>
      <p:pic>
        <p:nvPicPr>
          <p:cNvPr id="10" name="Graphic 10" descr="Nerve outline">
            <a:extLst>
              <a:ext uri="{FF2B5EF4-FFF2-40B4-BE49-F238E27FC236}">
                <a16:creationId xmlns:a16="http://schemas.microsoft.com/office/drawing/2014/main" xmlns="" id="{6A5A3BB2-D8A5-4A08-B0A8-15239585ABB3}"/>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7852914" y="3029308"/>
            <a:ext cx="914400" cy="914400"/>
          </a:xfrm>
          <a:prstGeom prst="rect">
            <a:avLst/>
          </a:prstGeom>
        </p:spPr>
      </p:pic>
      <p:pic>
        <p:nvPicPr>
          <p:cNvPr id="11" name="Graphic 11" descr="Footprints outline">
            <a:extLst>
              <a:ext uri="{FF2B5EF4-FFF2-40B4-BE49-F238E27FC236}">
                <a16:creationId xmlns:a16="http://schemas.microsoft.com/office/drawing/2014/main" xmlns="" id="{307CFEA9-A4BD-4A4A-8968-405AF01D17E5}"/>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7781026" y="4768971"/>
            <a:ext cx="914400" cy="914400"/>
          </a:xfrm>
          <a:prstGeom prst="rect">
            <a:avLst/>
          </a:prstGeom>
        </p:spPr>
      </p:pic>
      <p:sp>
        <p:nvSpPr>
          <p:cNvPr id="13" name="TextBox 12">
            <a:extLst>
              <a:ext uri="{FF2B5EF4-FFF2-40B4-BE49-F238E27FC236}">
                <a16:creationId xmlns:a16="http://schemas.microsoft.com/office/drawing/2014/main" xmlns="" id="{85F71500-594B-47A1-9019-DBBE5F2287C8}"/>
              </a:ext>
            </a:extLst>
          </p:cNvPr>
          <p:cNvSpPr txBox="1"/>
          <p:nvPr/>
        </p:nvSpPr>
        <p:spPr>
          <a:xfrm>
            <a:off x="566648" y="1529931"/>
            <a:ext cx="15211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Stroke</a:t>
            </a:r>
          </a:p>
        </p:txBody>
      </p:sp>
      <p:sp>
        <p:nvSpPr>
          <p:cNvPr id="14" name="TextBox 13">
            <a:extLst>
              <a:ext uri="{FF2B5EF4-FFF2-40B4-BE49-F238E27FC236}">
                <a16:creationId xmlns:a16="http://schemas.microsoft.com/office/drawing/2014/main" xmlns="" id="{E17907E0-959C-47B8-8295-A38B44BBD6C2}"/>
              </a:ext>
            </a:extLst>
          </p:cNvPr>
          <p:cNvSpPr txBox="1"/>
          <p:nvPr/>
        </p:nvSpPr>
        <p:spPr>
          <a:xfrm>
            <a:off x="637636" y="2592957"/>
            <a:ext cx="16505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Eye Disease</a:t>
            </a:r>
          </a:p>
        </p:txBody>
      </p:sp>
      <p:sp>
        <p:nvSpPr>
          <p:cNvPr id="15" name="TextBox 14">
            <a:extLst>
              <a:ext uri="{FF2B5EF4-FFF2-40B4-BE49-F238E27FC236}">
                <a16:creationId xmlns:a16="http://schemas.microsoft.com/office/drawing/2014/main" xmlns="" id="{46E5A886-D6D6-439D-BEC8-CB14719730E7}"/>
              </a:ext>
            </a:extLst>
          </p:cNvPr>
          <p:cNvSpPr txBox="1"/>
          <p:nvPr/>
        </p:nvSpPr>
        <p:spPr>
          <a:xfrm>
            <a:off x="737379" y="4101680"/>
            <a:ext cx="165052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Heart Disease</a:t>
            </a:r>
          </a:p>
        </p:txBody>
      </p:sp>
      <p:sp>
        <p:nvSpPr>
          <p:cNvPr id="16" name="TextBox 15">
            <a:extLst>
              <a:ext uri="{FF2B5EF4-FFF2-40B4-BE49-F238E27FC236}">
                <a16:creationId xmlns:a16="http://schemas.microsoft.com/office/drawing/2014/main" xmlns="" id="{C284387B-923F-4678-B5C7-3BE890B6E7D3}"/>
              </a:ext>
            </a:extLst>
          </p:cNvPr>
          <p:cNvSpPr txBox="1"/>
          <p:nvPr/>
        </p:nvSpPr>
        <p:spPr>
          <a:xfrm>
            <a:off x="793990" y="548100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Kidney Disease</a:t>
            </a:r>
          </a:p>
        </p:txBody>
      </p:sp>
      <p:sp>
        <p:nvSpPr>
          <p:cNvPr id="17" name="TextBox 16">
            <a:extLst>
              <a:ext uri="{FF2B5EF4-FFF2-40B4-BE49-F238E27FC236}">
                <a16:creationId xmlns:a16="http://schemas.microsoft.com/office/drawing/2014/main" xmlns="" id="{5E9CB235-D70A-43C1-B219-FEA01AC36A71}"/>
              </a:ext>
            </a:extLst>
          </p:cNvPr>
          <p:cNvSpPr txBox="1"/>
          <p:nvPr/>
        </p:nvSpPr>
        <p:spPr>
          <a:xfrm>
            <a:off x="7406676" y="391297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Nerve Damage</a:t>
            </a:r>
          </a:p>
        </p:txBody>
      </p:sp>
      <p:sp>
        <p:nvSpPr>
          <p:cNvPr id="18" name="TextBox 17">
            <a:extLst>
              <a:ext uri="{FF2B5EF4-FFF2-40B4-BE49-F238E27FC236}">
                <a16:creationId xmlns:a16="http://schemas.microsoft.com/office/drawing/2014/main" xmlns="" id="{FF0F8216-9CF6-43FB-9F07-CB7702AF41D8}"/>
              </a:ext>
            </a:extLst>
          </p:cNvPr>
          <p:cNvSpPr txBox="1"/>
          <p:nvPr/>
        </p:nvSpPr>
        <p:spPr>
          <a:xfrm>
            <a:off x="7492042" y="566611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Diabetic Foot </a:t>
            </a:r>
          </a:p>
        </p:txBody>
      </p:sp>
      <p:cxnSp>
        <p:nvCxnSpPr>
          <p:cNvPr id="19" name="Connector: Elbow 18">
            <a:extLst>
              <a:ext uri="{FF2B5EF4-FFF2-40B4-BE49-F238E27FC236}">
                <a16:creationId xmlns:a16="http://schemas.microsoft.com/office/drawing/2014/main" xmlns="" id="{53DC24E3-7EA1-467A-942C-BB5F332FA6A6}"/>
              </a:ext>
            </a:extLst>
          </p:cNvPr>
          <p:cNvCxnSpPr/>
          <p:nvPr/>
        </p:nvCxnSpPr>
        <p:spPr>
          <a:xfrm flipV="1">
            <a:off x="5386298" y="5071434"/>
            <a:ext cx="2265871" cy="57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xmlns="" id="{ECBC8DAA-C1D1-4E81-9281-0AA874A289C4}"/>
              </a:ext>
            </a:extLst>
          </p:cNvPr>
          <p:cNvCxnSpPr/>
          <p:nvPr/>
        </p:nvCxnSpPr>
        <p:spPr>
          <a:xfrm flipV="1">
            <a:off x="2092982" y="1188649"/>
            <a:ext cx="2294628" cy="57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844E193E-1B39-4AA9-8CBC-90710CBBBFC1}"/>
              </a:ext>
            </a:extLst>
          </p:cNvPr>
          <p:cNvCxnSpPr/>
          <p:nvPr/>
        </p:nvCxnSpPr>
        <p:spPr>
          <a:xfrm flipV="1">
            <a:off x="2005821" y="1345901"/>
            <a:ext cx="2754701" cy="1112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xmlns="" id="{33BD24EF-7280-47B0-9AFD-DF2AC11480BF}"/>
              </a:ext>
            </a:extLst>
          </p:cNvPr>
          <p:cNvCxnSpPr>
            <a:cxnSpLocks/>
          </p:cNvCxnSpPr>
          <p:nvPr/>
        </p:nvCxnSpPr>
        <p:spPr>
          <a:xfrm flipH="1" flipV="1">
            <a:off x="4949225" y="2670415"/>
            <a:ext cx="2766204" cy="810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7337CE6F-D09E-4007-AFB4-7D2E9DA2B0E0}"/>
              </a:ext>
            </a:extLst>
          </p:cNvPr>
          <p:cNvCxnSpPr>
            <a:cxnSpLocks/>
          </p:cNvCxnSpPr>
          <p:nvPr/>
        </p:nvCxnSpPr>
        <p:spPr>
          <a:xfrm flipV="1">
            <a:off x="1935731" y="2986716"/>
            <a:ext cx="2668437" cy="20904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xmlns="" id="{94DE8633-59A5-4770-BF19-812B6344D7EC}"/>
              </a:ext>
            </a:extLst>
          </p:cNvPr>
          <p:cNvCxnSpPr>
            <a:cxnSpLocks/>
          </p:cNvCxnSpPr>
          <p:nvPr/>
        </p:nvCxnSpPr>
        <p:spPr>
          <a:xfrm flipV="1">
            <a:off x="2007617" y="2095321"/>
            <a:ext cx="3013495" cy="1587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4956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xmlns="" id="{A267AFBD-660A-47DD-9E95-E122E312B069}"/>
              </a:ext>
            </a:extLst>
          </p:cNvPr>
          <p:cNvPicPr>
            <a:picLocks noChangeAspect="1"/>
          </p:cNvPicPr>
          <p:nvPr/>
        </p:nvPicPr>
        <p:blipFill>
          <a:blip r:embed="rId2"/>
          <a:stretch>
            <a:fillRect/>
          </a:stretch>
        </p:blipFill>
        <p:spPr>
          <a:xfrm>
            <a:off x="-5750" y="-2336"/>
            <a:ext cx="12217878" cy="6862672"/>
          </a:xfrm>
          <a:prstGeom prst="rect">
            <a:avLst/>
          </a:prstGeom>
        </p:spPr>
      </p:pic>
    </p:spTree>
    <p:extLst>
      <p:ext uri="{BB962C8B-B14F-4D97-AF65-F5344CB8AC3E}">
        <p14:creationId xmlns:p14="http://schemas.microsoft.com/office/powerpoint/2010/main" xmlns="" val="57904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AA4FE8F1-43A0-4393-8B54-9C87EDA37FCF}"/>
              </a:ext>
            </a:extLst>
          </p:cNvPr>
          <p:cNvPicPr>
            <a:picLocks noChangeAspect="1"/>
          </p:cNvPicPr>
          <p:nvPr/>
        </p:nvPicPr>
        <p:blipFill rotWithShape="1">
          <a:blip r:embed="rId2"/>
          <a:srcRect r="5171"/>
          <a:stretch/>
        </p:blipFill>
        <p:spPr>
          <a:xfrm>
            <a:off x="1" y="10"/>
            <a:ext cx="12093574" cy="6857990"/>
          </a:xfrm>
          <a:prstGeom prst="rect">
            <a:avLst/>
          </a:prstGeom>
          <a:ln w="12700">
            <a:noFill/>
          </a:ln>
        </p:spPr>
      </p:pic>
    </p:spTree>
    <p:extLst>
      <p:ext uri="{BB962C8B-B14F-4D97-AF65-F5344CB8AC3E}">
        <p14:creationId xmlns:p14="http://schemas.microsoft.com/office/powerpoint/2010/main" xmlns="" val="286968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timeline&#10;&#10;Description automatically generated">
            <a:extLst>
              <a:ext uri="{FF2B5EF4-FFF2-40B4-BE49-F238E27FC236}">
                <a16:creationId xmlns:a16="http://schemas.microsoft.com/office/drawing/2014/main" xmlns="" id="{49A36F45-EA7D-4932-9F4D-D772EE6C7CCF}"/>
              </a:ext>
            </a:extLst>
          </p:cNvPr>
          <p:cNvPicPr>
            <a:picLocks noChangeAspect="1"/>
          </p:cNvPicPr>
          <p:nvPr/>
        </p:nvPicPr>
        <p:blipFill>
          <a:blip r:embed="rId2"/>
          <a:stretch>
            <a:fillRect/>
          </a:stretch>
        </p:blipFill>
        <p:spPr>
          <a:xfrm>
            <a:off x="-5750" y="-2336"/>
            <a:ext cx="12203500" cy="6862672"/>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2" name="Ink 1">
                <a:extLst>
                  <a:ext uri="{FF2B5EF4-FFF2-40B4-BE49-F238E27FC236}">
                    <a16:creationId xmlns:a16="http://schemas.microsoft.com/office/drawing/2014/main" id="{D1AD3BDA-3A79-4B5F-910D-19EAC9B796FA}"/>
                  </a:ext>
                </a:extLst>
              </p14:cNvPr>
              <p14:cNvContentPartPr/>
              <p14:nvPr/>
            </p14:nvContentPartPr>
            <p14:xfrm>
              <a:off x="2343509" y="3220528"/>
              <a:ext cx="209550" cy="57150"/>
            </p14:xfrm>
          </p:contentPart>
        </mc:Choice>
        <mc:Fallback>
          <p:pic>
            <p:nvPicPr>
              <p:cNvPr id="2" name="Ink 1">
                <a:extLst>
                  <a:ext uri="{FF2B5EF4-FFF2-40B4-BE49-F238E27FC236}">
                    <a16:creationId xmlns:a16="http://schemas.microsoft.com/office/drawing/2014/main" xmlns="" xmlns:p14="http://schemas.microsoft.com/office/powerpoint/2010/main" id="{D1AD3BDA-3A79-4B5F-910D-19EAC9B796FA}"/>
                  </a:ext>
                </a:extLst>
              </p:cNvPr>
              <p:cNvPicPr/>
              <p:nvPr/>
            </p:nvPicPr>
            <p:blipFill>
              <a:blip r:embed="rId4"/>
              <a:stretch>
                <a:fillRect/>
              </a:stretch>
            </p:blipFill>
            <p:spPr>
              <a:xfrm>
                <a:off x="2325568" y="3203104"/>
                <a:ext cx="245073" cy="91649"/>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4" name="Ink 3">
                <a:extLst>
                  <a:ext uri="{FF2B5EF4-FFF2-40B4-BE49-F238E27FC236}">
                    <a16:creationId xmlns:a16="http://schemas.microsoft.com/office/drawing/2014/main" id="{59BC02D7-F0E9-455E-9EA4-30C6B2DF9DC5}"/>
                  </a:ext>
                </a:extLst>
              </p14:cNvPr>
              <p14:cNvContentPartPr/>
              <p14:nvPr/>
            </p14:nvContentPartPr>
            <p14:xfrm>
              <a:off x="2197595" y="3149997"/>
              <a:ext cx="1371600" cy="1333500"/>
            </p14:xfrm>
          </p:contentPart>
        </mc:Choice>
        <mc:Fallback>
          <p:pic>
            <p:nvPicPr>
              <p:cNvPr id="4" name="Ink 3">
                <a:extLst>
                  <a:ext uri="{FF2B5EF4-FFF2-40B4-BE49-F238E27FC236}">
                    <a16:creationId xmlns:a16="http://schemas.microsoft.com/office/drawing/2014/main" xmlns="" xmlns:p14="http://schemas.microsoft.com/office/powerpoint/2010/main" id="{59BC02D7-F0E9-455E-9EA4-30C6B2DF9DC5}"/>
                  </a:ext>
                </a:extLst>
              </p:cNvPr>
              <p:cNvPicPr/>
              <p:nvPr/>
            </p:nvPicPr>
            <p:blipFill>
              <a:blip r:embed="rId6"/>
              <a:stretch>
                <a:fillRect/>
              </a:stretch>
            </p:blipFill>
            <p:spPr>
              <a:xfrm>
                <a:off x="2134462" y="3087181"/>
                <a:ext cx="1497504" cy="1458774"/>
              </a:xfrm>
              <a:prstGeom prst="rect">
                <a:avLst/>
              </a:prstGeom>
            </p:spPr>
          </p:pic>
        </mc:Fallback>
      </mc:AlternateContent>
    </p:spTree>
    <p:extLst>
      <p:ext uri="{BB962C8B-B14F-4D97-AF65-F5344CB8AC3E}">
        <p14:creationId xmlns:p14="http://schemas.microsoft.com/office/powerpoint/2010/main" xmlns="" val="1177262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359</Words>
  <Application>Microsoft Office PowerPoint</Application>
  <PresentationFormat>Custom</PresentationFormat>
  <Paragraphs>55</Paragraphs>
  <Slides>15</Slides>
  <Notes>0</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Prediction of diabetes using machine learning</vt:lpstr>
      <vt:lpstr>Slide 2</vt:lpstr>
      <vt:lpstr>Slide 3</vt:lpstr>
      <vt:lpstr>Slide 4</vt:lpstr>
      <vt:lpstr>Slide 5</vt:lpstr>
      <vt:lpstr>Slide 6</vt:lpstr>
      <vt:lpstr>Slide 7</vt:lpstr>
      <vt:lpstr>Slide 8</vt:lpstr>
      <vt:lpstr>Slide 9</vt:lpstr>
      <vt:lpstr>Slide 10</vt:lpstr>
      <vt:lpstr>Slide 11</vt:lpstr>
      <vt:lpstr>Random Forest Algorithm</vt:lpstr>
      <vt:lpstr>Slide 13</vt:lpstr>
      <vt:lpstr>Some Points about Random forest algorithm</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dc:creator>
  <cp:lastModifiedBy>HP</cp:lastModifiedBy>
  <cp:revision>119</cp:revision>
  <dcterms:created xsi:type="dcterms:W3CDTF">2021-07-14T08:08:22Z</dcterms:created>
  <dcterms:modified xsi:type="dcterms:W3CDTF">2022-11-23T10:44:03Z</dcterms:modified>
</cp:coreProperties>
</file>