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639097"/>
            <a:ext cx="5285019" cy="461132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b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5462001" cy="1856681"/>
          </a:xfrm>
        </p:spPr>
        <p:txBody>
          <a:bodyPr>
            <a:normAutofit fontScale="40000" lnSpcReduction="20000"/>
          </a:bodyPr>
          <a:lstStyle/>
          <a:p>
            <a:r>
              <a:rPr lang="en-US" sz="43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</a:p>
          <a:p>
            <a:r>
              <a:rPr lang="en-US" sz="43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43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R.VISWASRI B.E / CSE</a:t>
            </a:r>
          </a:p>
          <a:p>
            <a:r>
              <a:rPr lang="en-US" sz="43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MOUNT ZION COLLEGE OF ENGINEERING AND TECHNOLOGY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6F2B-7E32-5581-FD35-DF6727DE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0330-8420-7678-6B5B-9D3A354B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the GUI with additional features and customization options.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encryption to secure the captured keystrokes.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remote monitoring capabilities to access captured keystrokes from another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filtering to capture keystrokes for specific applications or windows.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error handling and add logging for debugging purposes.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4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0CD0EF-B612-EEC8-F407-15C79C1DF2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07" b="6407"/>
          <a:stretch>
            <a:fillRect/>
          </a:stretch>
        </p:blipFill>
        <p:spPr>
          <a:xfrm>
            <a:off x="2720640" y="844062"/>
            <a:ext cx="7197083" cy="36873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2421DB-501E-4850-6789-8CA0E376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18C0-3A1F-B1B1-3BAF-CDC55F7A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B238-6F75-4F7F-C54A-9B447850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773A-5CD3-EA62-76CB-FC55A882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  <a:endParaRPr lang="en-US" b="1" dirty="0">
              <a:latin typeface="Arial"/>
              <a:ea typeface="+mn-lt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A34CE-3CFC-89B0-DB7A-83A7EF67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F74C-69DD-F6EE-3A9E-A02C2515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388A-6D8C-9DA0-2992-25FE32CB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Söhne"/>
              </a:rPr>
              <a:t>Develop a keylogger application using Python that captures keyboard inputs and stores them in both a text file and a JSON file. The application should have a simple graphical user interface (GUI) with "Start" and "Stop" buttons to control the logging process.</a:t>
            </a:r>
            <a:endParaRPr lang="en-IN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3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5F08-CB4D-E193-86A4-A326B20B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97D8-5EED-FE13-E8BB-8DCB2176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Python script using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for the GUI and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for capturing keyboard events. Implement functionality to capture keystrokes, save them to files in plaintext and JSON formats, and provide buttons to start and stop the keylogging process.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7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82D4-69F1-1481-1E02-A8FF8EDF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IN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1B68-3D4D-3AA3-0458-F5CA7820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42" y="2073032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Graphical User Interface (GUI):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create a window with a label, "Start" button, and "Stop" button.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Keylogging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Functionality:Use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to capture keyboard events (key presses and releases).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File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Handling:Create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functions to write the captured keystrokes to files in plaintext and JSON formats.</a:t>
            </a:r>
          </a:p>
          <a:p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Start and Stop </a:t>
            </a:r>
            <a:r>
              <a:rPr lang="en-US" sz="2000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Buttons:Define</a:t>
            </a:r>
            <a:r>
              <a:rPr lang="en-US" sz="20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functions to start and stop the keylogging process.</a:t>
            </a:r>
            <a:endParaRPr lang="en-IN" sz="20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7785-E5C4-9CA2-BDD3-1F9CABFB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9304-83AC-6C6E-6516-F643A456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46" y="2110154"/>
            <a:ext cx="11605846" cy="4044462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r>
              <a:rPr lang="en-US"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Describes the initialization process where necessary components such as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GUI, global variables, and callback functions for keyboard events are set up.</a:t>
            </a:r>
          </a:p>
          <a:p>
            <a:pPr marL="305435" indent="-305435"/>
            <a:r>
              <a:rPr lang="en-US"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Handling: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Explains how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on_press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on_release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functions handle keyboard events using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library. These functions are responsible for capturing keystrokes.</a:t>
            </a:r>
          </a:p>
          <a:p>
            <a:pPr marL="305435" indent="-305435"/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Logging: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generate_text_log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Writes the keystroke data to a text file (key_log.txt) in a human-readable format.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generate_json_file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Converts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keys_used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 into JSON format and writes it to a file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key_log.json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Keylogger Control:</a:t>
            </a:r>
            <a:endParaRPr lang="en-US" sz="2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start_keylogger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Initiates the keyboard listener using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keyboard.Listener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from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pynput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3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2058-4238-E2F6-67C4-DD32A8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69" y="-762000"/>
            <a:ext cx="10358511" cy="399756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keylogger application will launch a GUI window with "Start" and "Stop" buttons. Users can click the "Start" button to begin capturing keystrokes, and the captured keystrokes will be saved to key_log.txt and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key_log.json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Clicking the "Stop" button will stop the keylogging process</a:t>
            </a:r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1B77A-B196-5EE8-2A68-689A206CA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730" y="3429000"/>
            <a:ext cx="2591162" cy="2838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83FB0-FBDF-953A-4909-8777197CF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88" y="3429000"/>
            <a:ext cx="2591162" cy="285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AE80E-33A1-ED9F-B39D-5AD33FF9E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896" y="3395657"/>
            <a:ext cx="263879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EB63A-253D-6B10-0F27-193E2BF35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98" y="996461"/>
            <a:ext cx="10251082" cy="52585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219FD-6B45-4DAE-A0D3-0C5473A2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2" y="667856"/>
            <a:ext cx="3039775" cy="86850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1BA885-B10C-E728-995C-E292A25F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92682" y="350519"/>
            <a:ext cx="1097280" cy="43492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6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1D11-C49E-D7B0-4F37-0F9630E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9A10-4CD9-42CE-D41C-EEA5A214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developed keylogger application successfully captures keystrokes and provides a user-friendly interface for starting and stopping the keylogging process. It effectively saves captured keystrokes in both plaintext and JSON formats.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703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{1751CE4A-72BA-40AA-BAFD-5468FDC60727}tf11437505_win32</Template>
  <TotalTime>35</TotalTime>
  <Words>517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 Pro Cond Light</vt:lpstr>
      <vt:lpstr>Söhne</vt:lpstr>
      <vt:lpstr>Speak Pro</vt:lpstr>
      <vt:lpstr>Wingdings</vt:lpstr>
      <vt:lpstr>RetrospectVTI</vt:lpstr>
      <vt:lpstr>CAPSTONE PROJECT </vt:lpstr>
      <vt:lpstr>      OVERVIEW:</vt:lpstr>
      <vt:lpstr>Problem Statement</vt:lpstr>
      <vt:lpstr>Proposed Solution</vt:lpstr>
      <vt:lpstr>System  Approach</vt:lpstr>
      <vt:lpstr>Algorithm &amp; Deployment</vt:lpstr>
      <vt:lpstr>Result The keylogger application will launch a GUI window with "Start" and "Stop" buttons. Users can click the "Start" button to begin capturing keystrokes, and the captured keystrokes will be saved to key_log.txt and key_log.json. Clicking the "Stop" button will stop the keylogging process</vt:lpstr>
      <vt:lpstr>PowerPoint Presentation</vt:lpstr>
      <vt:lpstr>Conclusion</vt:lpstr>
      <vt:lpstr>Scopes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dellnew090224@outlook.com</dc:creator>
  <cp:lastModifiedBy>dellnew090224@outlook.com</cp:lastModifiedBy>
  <cp:revision>1</cp:revision>
  <dcterms:created xsi:type="dcterms:W3CDTF">2024-04-08T09:45:37Z</dcterms:created>
  <dcterms:modified xsi:type="dcterms:W3CDTF">2024-04-08T10:21:10Z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