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1"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62E91C4-2A65-4201-8BDF-9BC16E145FA6}" type="datetimeFigureOut">
              <a:rPr lang="en-IN" smtClean="0"/>
              <a:pPr/>
              <a:t>02-01-2020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A4A8CA-C41D-4A28-9576-A29F4DCAC0A7}" type="slidenum">
              <a:rPr lang="en-IN" smtClean="0"/>
              <a:pPr/>
              <a:t>‹#›</a:t>
            </a:fld>
            <a:endParaRPr lang="en-IN"/>
          </a:p>
        </p:txBody>
      </p:sp>
    </p:spTree>
    <p:extLst>
      <p:ext uri="{BB962C8B-B14F-4D97-AF65-F5344CB8AC3E}">
        <p14:creationId xmlns="" xmlns:p14="http://schemas.microsoft.com/office/powerpoint/2010/main" val="2852458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2E91C4-2A65-4201-8BDF-9BC16E145FA6}" type="datetimeFigureOut">
              <a:rPr lang="en-IN" smtClean="0"/>
              <a:pPr/>
              <a:t>02-01-2020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A4A8CA-C41D-4A28-9576-A29F4DCAC0A7}" type="slidenum">
              <a:rPr lang="en-IN" smtClean="0"/>
              <a:pPr/>
              <a:t>‹#›</a:t>
            </a:fld>
            <a:endParaRPr lang="en-IN"/>
          </a:p>
        </p:txBody>
      </p:sp>
    </p:spTree>
    <p:extLst>
      <p:ext uri="{BB962C8B-B14F-4D97-AF65-F5344CB8AC3E}">
        <p14:creationId xmlns="" xmlns:p14="http://schemas.microsoft.com/office/powerpoint/2010/main" val="3841191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2E91C4-2A65-4201-8BDF-9BC16E145FA6}" type="datetimeFigureOut">
              <a:rPr lang="en-IN" smtClean="0"/>
              <a:pPr/>
              <a:t>02-01-2020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A4A8CA-C41D-4A28-9576-A29F4DCAC0A7}" type="slidenum">
              <a:rPr lang="en-IN" smtClean="0"/>
              <a:pPr/>
              <a:t>‹#›</a:t>
            </a:fld>
            <a:endParaRPr lang="en-IN"/>
          </a:p>
        </p:txBody>
      </p:sp>
    </p:spTree>
    <p:extLst>
      <p:ext uri="{BB962C8B-B14F-4D97-AF65-F5344CB8AC3E}">
        <p14:creationId xmlns="" xmlns:p14="http://schemas.microsoft.com/office/powerpoint/2010/main" val="446873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2E91C4-2A65-4201-8BDF-9BC16E145FA6}" type="datetimeFigureOut">
              <a:rPr lang="en-IN" smtClean="0"/>
              <a:pPr/>
              <a:t>02-01-2020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A4A8CA-C41D-4A28-9576-A29F4DCAC0A7}" type="slidenum">
              <a:rPr lang="en-IN" smtClean="0"/>
              <a:pPr/>
              <a:t>‹#›</a:t>
            </a:fld>
            <a:endParaRPr lang="en-IN"/>
          </a:p>
        </p:txBody>
      </p:sp>
    </p:spTree>
    <p:extLst>
      <p:ext uri="{BB962C8B-B14F-4D97-AF65-F5344CB8AC3E}">
        <p14:creationId xmlns="" xmlns:p14="http://schemas.microsoft.com/office/powerpoint/2010/main" val="2673573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2E91C4-2A65-4201-8BDF-9BC16E145FA6}" type="datetimeFigureOut">
              <a:rPr lang="en-IN" smtClean="0"/>
              <a:pPr/>
              <a:t>02-01-2020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A4A8CA-C41D-4A28-9576-A29F4DCAC0A7}" type="slidenum">
              <a:rPr lang="en-IN" smtClean="0"/>
              <a:pPr/>
              <a:t>‹#›</a:t>
            </a:fld>
            <a:endParaRPr lang="en-IN"/>
          </a:p>
        </p:txBody>
      </p:sp>
    </p:spTree>
    <p:extLst>
      <p:ext uri="{BB962C8B-B14F-4D97-AF65-F5344CB8AC3E}">
        <p14:creationId xmlns="" xmlns:p14="http://schemas.microsoft.com/office/powerpoint/2010/main" val="1284349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62E91C4-2A65-4201-8BDF-9BC16E145FA6}" type="datetimeFigureOut">
              <a:rPr lang="en-IN" smtClean="0"/>
              <a:pPr/>
              <a:t>02-01-2020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A4A8CA-C41D-4A28-9576-A29F4DCAC0A7}" type="slidenum">
              <a:rPr lang="en-IN" smtClean="0"/>
              <a:pPr/>
              <a:t>‹#›</a:t>
            </a:fld>
            <a:endParaRPr lang="en-IN"/>
          </a:p>
        </p:txBody>
      </p:sp>
    </p:spTree>
    <p:extLst>
      <p:ext uri="{BB962C8B-B14F-4D97-AF65-F5344CB8AC3E}">
        <p14:creationId xmlns="" xmlns:p14="http://schemas.microsoft.com/office/powerpoint/2010/main" val="1234303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62E91C4-2A65-4201-8BDF-9BC16E145FA6}" type="datetimeFigureOut">
              <a:rPr lang="en-IN" smtClean="0"/>
              <a:pPr/>
              <a:t>02-01-2020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A4A8CA-C41D-4A28-9576-A29F4DCAC0A7}" type="slidenum">
              <a:rPr lang="en-IN" smtClean="0"/>
              <a:pPr/>
              <a:t>‹#›</a:t>
            </a:fld>
            <a:endParaRPr lang="en-IN"/>
          </a:p>
        </p:txBody>
      </p:sp>
    </p:spTree>
    <p:extLst>
      <p:ext uri="{BB962C8B-B14F-4D97-AF65-F5344CB8AC3E}">
        <p14:creationId xmlns="" xmlns:p14="http://schemas.microsoft.com/office/powerpoint/2010/main" val="4200923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62E91C4-2A65-4201-8BDF-9BC16E145FA6}" type="datetimeFigureOut">
              <a:rPr lang="en-IN" smtClean="0"/>
              <a:pPr/>
              <a:t>02-01-2020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A4A8CA-C41D-4A28-9576-A29F4DCAC0A7}" type="slidenum">
              <a:rPr lang="en-IN" smtClean="0"/>
              <a:pPr/>
              <a:t>‹#›</a:t>
            </a:fld>
            <a:endParaRPr lang="en-IN"/>
          </a:p>
        </p:txBody>
      </p:sp>
    </p:spTree>
    <p:extLst>
      <p:ext uri="{BB962C8B-B14F-4D97-AF65-F5344CB8AC3E}">
        <p14:creationId xmlns="" xmlns:p14="http://schemas.microsoft.com/office/powerpoint/2010/main" val="3853472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2E91C4-2A65-4201-8BDF-9BC16E145FA6}" type="datetimeFigureOut">
              <a:rPr lang="en-IN" smtClean="0"/>
              <a:pPr/>
              <a:t>02-01-2020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A4A8CA-C41D-4A28-9576-A29F4DCAC0A7}" type="slidenum">
              <a:rPr lang="en-IN" smtClean="0"/>
              <a:pPr/>
              <a:t>‹#›</a:t>
            </a:fld>
            <a:endParaRPr lang="en-IN"/>
          </a:p>
        </p:txBody>
      </p:sp>
    </p:spTree>
    <p:extLst>
      <p:ext uri="{BB962C8B-B14F-4D97-AF65-F5344CB8AC3E}">
        <p14:creationId xmlns="" xmlns:p14="http://schemas.microsoft.com/office/powerpoint/2010/main" val="1140427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2E91C4-2A65-4201-8BDF-9BC16E145FA6}" type="datetimeFigureOut">
              <a:rPr lang="en-IN" smtClean="0"/>
              <a:pPr/>
              <a:t>02-01-2020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A4A8CA-C41D-4A28-9576-A29F4DCAC0A7}" type="slidenum">
              <a:rPr lang="en-IN" smtClean="0"/>
              <a:pPr/>
              <a:t>‹#›</a:t>
            </a:fld>
            <a:endParaRPr lang="en-IN"/>
          </a:p>
        </p:txBody>
      </p:sp>
    </p:spTree>
    <p:extLst>
      <p:ext uri="{BB962C8B-B14F-4D97-AF65-F5344CB8AC3E}">
        <p14:creationId xmlns="" xmlns:p14="http://schemas.microsoft.com/office/powerpoint/2010/main" val="1271415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2E91C4-2A65-4201-8BDF-9BC16E145FA6}" type="datetimeFigureOut">
              <a:rPr lang="en-IN" smtClean="0"/>
              <a:pPr/>
              <a:t>02-01-2020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A4A8CA-C41D-4A28-9576-A29F4DCAC0A7}" type="slidenum">
              <a:rPr lang="en-IN" smtClean="0"/>
              <a:pPr/>
              <a:t>‹#›</a:t>
            </a:fld>
            <a:endParaRPr lang="en-IN"/>
          </a:p>
        </p:txBody>
      </p:sp>
    </p:spTree>
    <p:extLst>
      <p:ext uri="{BB962C8B-B14F-4D97-AF65-F5344CB8AC3E}">
        <p14:creationId xmlns="" xmlns:p14="http://schemas.microsoft.com/office/powerpoint/2010/main" val="265788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rgbClr val="7030A0"/>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2E91C4-2A65-4201-8BDF-9BC16E145FA6}" type="datetimeFigureOut">
              <a:rPr lang="en-IN" smtClean="0"/>
              <a:pPr/>
              <a:t>02-01-2020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A4A8CA-C41D-4A28-9576-A29F4DCAC0A7}" type="slidenum">
              <a:rPr lang="en-IN" smtClean="0"/>
              <a:pPr/>
              <a:t>‹#›</a:t>
            </a:fld>
            <a:endParaRPr lang="en-IN"/>
          </a:p>
        </p:txBody>
      </p:sp>
    </p:spTree>
    <p:extLst>
      <p:ext uri="{BB962C8B-B14F-4D97-AF65-F5344CB8AC3E}">
        <p14:creationId xmlns="" xmlns:p14="http://schemas.microsoft.com/office/powerpoint/2010/main" val="1382587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1000"/>
            <a:lum/>
            <a:extLst>
              <a:ext uri="{BEBA8EAE-BF5A-486C-A8C5-ECC9F3942E4B}">
                <a14:imgProps xmlns="" xmlns:a14="http://schemas.microsoft.com/office/drawing/2010/main">
                  <a14:imgLayer r:embed="rId3">
                    <a14:imgEffect>
                      <a14:sharpenSoften amount="-31000"/>
                    </a14:imgEffect>
                    <a14:imgEffect>
                      <a14:brightnessContrast bright="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04665"/>
            <a:ext cx="7772400" cy="1584175"/>
          </a:xfrm>
        </p:spPr>
        <p:txBody>
          <a:bodyPr/>
          <a:lstStyle/>
          <a:p>
            <a:r>
              <a:rPr lang="en-IN" b="1" dirty="0" smtClean="0">
                <a:effectLst>
                  <a:outerShdw blurRad="38100" dist="38100" dir="2700000" algn="tl">
                    <a:srgbClr val="000000">
                      <a:alpha val="43137"/>
                    </a:srgbClr>
                  </a:outerShdw>
                </a:effectLst>
              </a:rPr>
              <a:t>BANK MANAGEMENT SYSTEM</a:t>
            </a:r>
            <a:endParaRPr lang="en-IN"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4535488" y="3857628"/>
            <a:ext cx="4608512" cy="2600854"/>
          </a:xfrm>
        </p:spPr>
        <p:txBody>
          <a:bodyPr>
            <a:normAutofit/>
          </a:bodyPr>
          <a:lstStyle/>
          <a:p>
            <a:r>
              <a:rPr lang="en-IN" b="1" dirty="0" smtClean="0">
                <a:solidFill>
                  <a:srgbClr val="FF0000"/>
                </a:solidFill>
                <a:effectLst>
                  <a:outerShdw blurRad="38100" dist="38100" dir="2700000" algn="tl">
                    <a:srgbClr val="000000">
                      <a:alpha val="43137"/>
                    </a:srgbClr>
                  </a:outerShdw>
                </a:effectLst>
              </a:rPr>
              <a:t>BY,</a:t>
            </a:r>
          </a:p>
          <a:p>
            <a:r>
              <a:rPr lang="en-IN" b="1" dirty="0" smtClean="0">
                <a:solidFill>
                  <a:srgbClr val="FF0000"/>
                </a:solidFill>
                <a:effectLst>
                  <a:outerShdw blurRad="38100" dist="38100" dir="2700000" algn="tl">
                    <a:srgbClr val="000000">
                      <a:alpha val="43137"/>
                    </a:srgbClr>
                  </a:outerShdw>
                </a:effectLst>
              </a:rPr>
              <a:t>                      S.S.SURYAH</a:t>
            </a:r>
          </a:p>
          <a:p>
            <a:r>
              <a:rPr lang="en-IN" b="1" dirty="0" smtClean="0">
                <a:solidFill>
                  <a:srgbClr val="FF0000"/>
                </a:solidFill>
                <a:effectLst>
                  <a:outerShdw blurRad="38100" dist="38100" dir="2700000" algn="tl">
                    <a:srgbClr val="000000">
                      <a:alpha val="43137"/>
                    </a:srgbClr>
                  </a:outerShdw>
                </a:effectLst>
              </a:rPr>
              <a:t>         XII-A</a:t>
            </a:r>
          </a:p>
          <a:p>
            <a:r>
              <a:rPr lang="en-IN" b="1" dirty="0" smtClean="0">
                <a:solidFill>
                  <a:srgbClr val="FF0000"/>
                </a:solidFill>
                <a:effectLst>
                  <a:outerShdw blurRad="38100" dist="38100" dir="2700000" algn="tl">
                    <a:srgbClr val="000000">
                      <a:alpha val="43137"/>
                    </a:srgbClr>
                  </a:outerShdw>
                </a:effectLst>
              </a:rPr>
              <a:t>          6009</a:t>
            </a:r>
          </a:p>
          <a:p>
            <a:endParaRPr lang="en-IN" dirty="0"/>
          </a:p>
        </p:txBody>
      </p:sp>
    </p:spTree>
    <p:extLst>
      <p:ext uri="{BB962C8B-B14F-4D97-AF65-F5344CB8AC3E}">
        <p14:creationId xmlns="" xmlns:p14="http://schemas.microsoft.com/office/powerpoint/2010/main" val="3515711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rPr>
              <a:t>INTRODUCTION</a:t>
            </a:r>
            <a:endParaRPr lang="en-I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20000"/>
          </a:bodyPr>
          <a:lstStyle/>
          <a:p>
            <a:pPr algn="just"/>
            <a:r>
              <a:rPr lang="en-IN" b="1" dirty="0" smtClean="0">
                <a:effectLst>
                  <a:outerShdw blurRad="38100" dist="38100" dir="2700000" algn="tl">
                    <a:srgbClr val="000000">
                      <a:alpha val="43137"/>
                    </a:srgbClr>
                  </a:outerShdw>
                </a:effectLst>
              </a:rPr>
              <a:t>"</a:t>
            </a:r>
            <a:r>
              <a:rPr lang="en-IN" b="1" dirty="0">
                <a:effectLst>
                  <a:outerShdw blurRad="38100" dist="38100" dir="2700000" algn="tl">
                    <a:srgbClr val="000000">
                      <a:alpha val="43137"/>
                    </a:srgbClr>
                  </a:outerShdw>
                </a:effectLst>
              </a:rPr>
              <a:t>BANK MANAGEMENT SYSTEM" This project is useful for the bank employees as well as customers to keep a track of account details. The emerging of digital system made information available on finger tips. By automating the transactions one can view the details as and when required in no time. This project emphases on creation of new customer accounts, managing the existing account holders in the bank, by making digital system one can generate daily reports, monthly reports and annual reports which can enhance the system. </a:t>
            </a:r>
          </a:p>
          <a:p>
            <a:endParaRPr lang="en-IN" b="1"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28855203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rPr>
              <a:t>SOURCE CODE</a:t>
            </a:r>
            <a:endParaRPr lang="en-I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79512" y="1600200"/>
            <a:ext cx="8507288" cy="4925144"/>
          </a:xfrm>
        </p:spPr>
        <p:txBody>
          <a:bodyPr>
            <a:normAutofit fontScale="85000" lnSpcReduction="20000"/>
          </a:bodyPr>
          <a:lstStyle/>
          <a:p>
            <a:pPr marL="0" indent="0">
              <a:buNone/>
            </a:pPr>
            <a:r>
              <a:rPr lang="en-IN" b="1" dirty="0">
                <a:latin typeface="Courier New" pitchFamily="49" charset="0"/>
                <a:cs typeface="Courier New" pitchFamily="49" charset="0"/>
              </a:rPr>
              <a:t>import  </a:t>
            </a:r>
            <a:r>
              <a:rPr lang="en-IN" b="1" dirty="0" err="1">
                <a:latin typeface="Courier New" pitchFamily="49" charset="0"/>
                <a:cs typeface="Courier New" pitchFamily="49" charset="0"/>
              </a:rPr>
              <a:t>mysql.connector</a:t>
            </a:r>
            <a:r>
              <a:rPr lang="en-IN" b="1" dirty="0">
                <a:latin typeface="Courier New" pitchFamily="49" charset="0"/>
                <a:cs typeface="Courier New" pitchFamily="49" charset="0"/>
              </a:rPr>
              <a:t> as </a:t>
            </a:r>
            <a:r>
              <a:rPr lang="en-IN" b="1" dirty="0" err="1">
                <a:latin typeface="Courier New" pitchFamily="49" charset="0"/>
                <a:cs typeface="Courier New" pitchFamily="49" charset="0"/>
              </a:rPr>
              <a:t>sql</a:t>
            </a:r>
            <a:endParaRPr lang="en-IN" dirty="0">
              <a:latin typeface="Courier New" pitchFamily="49" charset="0"/>
              <a:cs typeface="Courier New" pitchFamily="49" charset="0"/>
            </a:endParaRPr>
          </a:p>
          <a:p>
            <a:pPr marL="0" indent="0">
              <a:buNone/>
            </a:pPr>
            <a:r>
              <a:rPr lang="en-IN" b="1" dirty="0">
                <a:latin typeface="Courier New" pitchFamily="49" charset="0"/>
                <a:cs typeface="Courier New" pitchFamily="49" charset="0"/>
              </a:rPr>
              <a:t>conn=</a:t>
            </a:r>
            <a:r>
              <a:rPr lang="en-IN" b="1" dirty="0" err="1">
                <a:latin typeface="Courier New" pitchFamily="49" charset="0"/>
                <a:cs typeface="Courier New" pitchFamily="49" charset="0"/>
              </a:rPr>
              <a:t>sql.connect</a:t>
            </a:r>
            <a:r>
              <a:rPr lang="en-IN" b="1" dirty="0">
                <a:latin typeface="Courier New" pitchFamily="49" charset="0"/>
                <a:cs typeface="Courier New" pitchFamily="49" charset="0"/>
              </a:rPr>
              <a:t>(host='</a:t>
            </a:r>
            <a:r>
              <a:rPr lang="en-IN" b="1" dirty="0" err="1">
                <a:latin typeface="Courier New" pitchFamily="49" charset="0"/>
                <a:cs typeface="Courier New" pitchFamily="49" charset="0"/>
              </a:rPr>
              <a:t>localhost</a:t>
            </a:r>
            <a:r>
              <a:rPr lang="en-IN" b="1" dirty="0">
                <a:latin typeface="Courier New" pitchFamily="49" charset="0"/>
                <a:cs typeface="Courier New" pitchFamily="49" charset="0"/>
              </a:rPr>
              <a:t>',user='root',</a:t>
            </a:r>
            <a:r>
              <a:rPr lang="en-IN" b="1" dirty="0" err="1">
                <a:latin typeface="Courier New" pitchFamily="49" charset="0"/>
                <a:cs typeface="Courier New" pitchFamily="49" charset="0"/>
              </a:rPr>
              <a:t>passwd</a:t>
            </a:r>
            <a:r>
              <a:rPr lang="en-IN" b="1" dirty="0">
                <a:latin typeface="Courier New" pitchFamily="49" charset="0"/>
                <a:cs typeface="Courier New" pitchFamily="49" charset="0"/>
              </a:rPr>
              <a:t>='manager’</a:t>
            </a:r>
            <a:endParaRPr lang="en-IN" dirty="0">
              <a:latin typeface="Courier New" pitchFamily="49" charset="0"/>
              <a:cs typeface="Courier New" pitchFamily="49" charset="0"/>
            </a:endParaRPr>
          </a:p>
          <a:p>
            <a:pPr marL="0" indent="0">
              <a:buNone/>
            </a:pPr>
            <a:r>
              <a:rPr lang="en-IN" b="1" dirty="0">
                <a:latin typeface="Courier New" pitchFamily="49" charset="0"/>
                <a:cs typeface="Courier New" pitchFamily="49" charset="0"/>
              </a:rPr>
              <a:t>database='bank')</a:t>
            </a:r>
            <a:endParaRPr lang="en-IN" dirty="0">
              <a:latin typeface="Courier New" pitchFamily="49" charset="0"/>
              <a:cs typeface="Courier New" pitchFamily="49" charset="0"/>
            </a:endParaRPr>
          </a:p>
          <a:p>
            <a:pPr marL="0" indent="0">
              <a:buNone/>
            </a:pPr>
            <a:r>
              <a:rPr lang="en-IN" b="1" dirty="0">
                <a:latin typeface="Courier New" pitchFamily="49" charset="0"/>
                <a:cs typeface="Courier New" pitchFamily="49" charset="0"/>
              </a:rPr>
              <a:t>if </a:t>
            </a:r>
            <a:r>
              <a:rPr lang="en-IN" b="1" dirty="0" err="1">
                <a:latin typeface="Courier New" pitchFamily="49" charset="0"/>
                <a:cs typeface="Courier New" pitchFamily="49" charset="0"/>
              </a:rPr>
              <a:t>conn.is_connected</a:t>
            </a:r>
            <a:r>
              <a:rPr lang="en-IN" b="1" dirty="0" smtClean="0">
                <a:latin typeface="Courier New" pitchFamily="49" charset="0"/>
                <a:cs typeface="Courier New" pitchFamily="49" charset="0"/>
              </a:rPr>
              <a:t>():</a:t>
            </a:r>
            <a:endParaRPr lang="en-IN" dirty="0" smtClean="0">
              <a:latin typeface="Courier New" pitchFamily="49" charset="0"/>
              <a:cs typeface="Courier New" pitchFamily="49" charset="0"/>
            </a:endParaRPr>
          </a:p>
          <a:p>
            <a:pPr marL="0" indent="0">
              <a:buNone/>
            </a:pPr>
            <a:r>
              <a:rPr lang="en-IN" b="1" dirty="0" smtClean="0">
                <a:latin typeface="Courier New" pitchFamily="49" charset="0"/>
                <a:cs typeface="Courier New" pitchFamily="49" charset="0"/>
              </a:rPr>
              <a:t>print('connected </a:t>
            </a:r>
            <a:r>
              <a:rPr lang="en-IN" b="1" dirty="0" err="1" smtClean="0">
                <a:latin typeface="Courier New" pitchFamily="49" charset="0"/>
                <a:cs typeface="Courier New" pitchFamily="49" charset="0"/>
              </a:rPr>
              <a:t>succesfully</a:t>
            </a:r>
            <a:r>
              <a:rPr lang="en-IN" b="1" dirty="0" smtClean="0">
                <a:latin typeface="Courier New" pitchFamily="49" charset="0"/>
                <a:cs typeface="Courier New" pitchFamily="49" charset="0"/>
              </a:rPr>
              <a:t>')</a:t>
            </a:r>
            <a:endParaRPr lang="en-IN" dirty="0" smtClean="0">
              <a:latin typeface="Courier New" pitchFamily="49" charset="0"/>
              <a:cs typeface="Courier New" pitchFamily="49" charset="0"/>
            </a:endParaRPr>
          </a:p>
          <a:p>
            <a:pPr marL="0" indent="0">
              <a:buNone/>
            </a:pPr>
            <a:r>
              <a:rPr lang="en-IN" b="1" dirty="0" smtClean="0">
                <a:latin typeface="Courier New" pitchFamily="49" charset="0"/>
                <a:cs typeface="Courier New" pitchFamily="49" charset="0"/>
              </a:rPr>
              <a:t>cur </a:t>
            </a:r>
            <a:r>
              <a:rPr lang="en-IN" b="1" dirty="0">
                <a:latin typeface="Courier New" pitchFamily="49" charset="0"/>
                <a:cs typeface="Courier New" pitchFamily="49" charset="0"/>
              </a:rPr>
              <a:t>= </a:t>
            </a:r>
            <a:r>
              <a:rPr lang="en-IN" b="1" dirty="0" err="1">
                <a:latin typeface="Courier New" pitchFamily="49" charset="0"/>
                <a:cs typeface="Courier New" pitchFamily="49" charset="0"/>
              </a:rPr>
              <a:t>conn.cursor</a:t>
            </a:r>
            <a:r>
              <a:rPr lang="en-IN" b="1" dirty="0">
                <a:latin typeface="Courier New" pitchFamily="49" charset="0"/>
                <a:cs typeface="Courier New" pitchFamily="49" charset="0"/>
              </a:rPr>
              <a:t>()</a:t>
            </a:r>
            <a:endParaRPr lang="en-IN" dirty="0">
              <a:latin typeface="Courier New" pitchFamily="49" charset="0"/>
              <a:cs typeface="Courier New" pitchFamily="49" charset="0"/>
            </a:endParaRPr>
          </a:p>
          <a:p>
            <a:pPr marL="0" indent="0">
              <a:buNone/>
            </a:pPr>
            <a:r>
              <a:rPr lang="en-IN" b="1" dirty="0" err="1">
                <a:latin typeface="Courier New" pitchFamily="49" charset="0"/>
                <a:cs typeface="Courier New" pitchFamily="49" charset="0"/>
              </a:rPr>
              <a:t>cur.execute</a:t>
            </a:r>
            <a:r>
              <a:rPr lang="en-IN" b="1" dirty="0">
                <a:latin typeface="Courier New" pitchFamily="49" charset="0"/>
                <a:cs typeface="Courier New" pitchFamily="49" charset="0"/>
              </a:rPr>
              <a:t>('create table </a:t>
            </a:r>
            <a:r>
              <a:rPr lang="en-IN" b="1" dirty="0" err="1">
                <a:latin typeface="Courier New" pitchFamily="49" charset="0"/>
                <a:cs typeface="Courier New" pitchFamily="49" charset="0"/>
              </a:rPr>
              <a:t>customer_details</a:t>
            </a:r>
            <a:r>
              <a:rPr lang="en-IN" b="1" dirty="0">
                <a:latin typeface="Courier New" pitchFamily="49" charset="0"/>
                <a:cs typeface="Courier New" pitchFamily="49" charset="0"/>
              </a:rPr>
              <a:t>(</a:t>
            </a:r>
            <a:r>
              <a:rPr lang="en-IN" b="1" dirty="0" err="1">
                <a:latin typeface="Courier New" pitchFamily="49" charset="0"/>
                <a:cs typeface="Courier New" pitchFamily="49" charset="0"/>
              </a:rPr>
              <a:t>acct_no</a:t>
            </a:r>
            <a:r>
              <a:rPr lang="en-IN" b="1" dirty="0">
                <a:latin typeface="Courier New" pitchFamily="49" charset="0"/>
                <a:cs typeface="Courier New" pitchFamily="49" charset="0"/>
              </a:rPr>
              <a:t> </a:t>
            </a:r>
            <a:r>
              <a:rPr lang="en-IN" b="1" dirty="0" err="1">
                <a:latin typeface="Courier New" pitchFamily="49" charset="0"/>
                <a:cs typeface="Courier New" pitchFamily="49" charset="0"/>
              </a:rPr>
              <a:t>int</a:t>
            </a:r>
            <a:r>
              <a:rPr lang="en-IN" b="1" dirty="0">
                <a:latin typeface="Courier New" pitchFamily="49" charset="0"/>
                <a:cs typeface="Courier New" pitchFamily="49" charset="0"/>
              </a:rPr>
              <a:t> primary     </a:t>
            </a:r>
            <a:r>
              <a:rPr lang="en-IN" b="1" dirty="0" err="1">
                <a:latin typeface="Courier New" pitchFamily="49" charset="0"/>
                <a:cs typeface="Courier New" pitchFamily="49" charset="0"/>
              </a:rPr>
              <a:t>key,acct_name</a:t>
            </a:r>
            <a:r>
              <a:rPr lang="en-IN" b="1" dirty="0">
                <a:latin typeface="Courier New" pitchFamily="49" charset="0"/>
                <a:cs typeface="Courier New" pitchFamily="49" charset="0"/>
              </a:rPr>
              <a:t> </a:t>
            </a:r>
            <a:r>
              <a:rPr lang="en-IN" b="1" dirty="0" err="1">
                <a:latin typeface="Courier New" pitchFamily="49" charset="0"/>
                <a:cs typeface="Courier New" pitchFamily="49" charset="0"/>
              </a:rPr>
              <a:t>varchar</a:t>
            </a:r>
            <a:r>
              <a:rPr lang="en-IN" b="1" dirty="0">
                <a:latin typeface="Courier New" pitchFamily="49" charset="0"/>
                <a:cs typeface="Courier New" pitchFamily="49" charset="0"/>
              </a:rPr>
              <a:t>(25) ,</a:t>
            </a:r>
            <a:r>
              <a:rPr lang="en-IN" b="1" dirty="0" err="1">
                <a:latin typeface="Courier New" pitchFamily="49" charset="0"/>
                <a:cs typeface="Courier New" pitchFamily="49" charset="0"/>
              </a:rPr>
              <a:t>phone_no</a:t>
            </a:r>
            <a:r>
              <a:rPr lang="en-IN" b="1" dirty="0">
                <a:latin typeface="Courier New" pitchFamily="49" charset="0"/>
                <a:cs typeface="Courier New" pitchFamily="49" charset="0"/>
              </a:rPr>
              <a:t> </a:t>
            </a:r>
            <a:r>
              <a:rPr lang="en-IN" b="1" dirty="0" err="1">
                <a:latin typeface="Courier New" pitchFamily="49" charset="0"/>
                <a:cs typeface="Courier New" pitchFamily="49" charset="0"/>
              </a:rPr>
              <a:t>bigint</a:t>
            </a:r>
            <a:r>
              <a:rPr lang="en-IN" b="1" dirty="0">
                <a:latin typeface="Courier New" pitchFamily="49" charset="0"/>
                <a:cs typeface="Courier New" pitchFamily="49" charset="0"/>
              </a:rPr>
              <a:t>(25) check(</a:t>
            </a:r>
            <a:r>
              <a:rPr lang="en-IN" b="1" dirty="0" err="1">
                <a:latin typeface="Courier New" pitchFamily="49" charset="0"/>
                <a:cs typeface="Courier New" pitchFamily="49" charset="0"/>
              </a:rPr>
              <a:t>phone_no</a:t>
            </a:r>
            <a:r>
              <a:rPr lang="en-IN" b="1" dirty="0">
                <a:latin typeface="Courier New" pitchFamily="49" charset="0"/>
                <a:cs typeface="Courier New" pitchFamily="49" charset="0"/>
              </a:rPr>
              <a:t>&gt;11),address </a:t>
            </a:r>
            <a:r>
              <a:rPr lang="en-IN" b="1" dirty="0" err="1">
                <a:latin typeface="Courier New" pitchFamily="49" charset="0"/>
                <a:cs typeface="Courier New" pitchFamily="49" charset="0"/>
              </a:rPr>
              <a:t>varchar</a:t>
            </a:r>
            <a:r>
              <a:rPr lang="en-IN" b="1" dirty="0">
                <a:latin typeface="Courier New" pitchFamily="49" charset="0"/>
                <a:cs typeface="Courier New" pitchFamily="49" charset="0"/>
              </a:rPr>
              <a:t>(25),</a:t>
            </a:r>
            <a:r>
              <a:rPr lang="en-IN" b="1" dirty="0" err="1">
                <a:latin typeface="Courier New" pitchFamily="49" charset="0"/>
                <a:cs typeface="Courier New" pitchFamily="49" charset="0"/>
              </a:rPr>
              <a:t>cr_amt</a:t>
            </a:r>
            <a:r>
              <a:rPr lang="en-IN" b="1" dirty="0">
                <a:latin typeface="Courier New" pitchFamily="49" charset="0"/>
                <a:cs typeface="Courier New" pitchFamily="49" charset="0"/>
              </a:rPr>
              <a:t> float )')</a:t>
            </a:r>
            <a:endParaRPr lang="en-IN" dirty="0">
              <a:latin typeface="Courier New" pitchFamily="49" charset="0"/>
              <a:cs typeface="Courier New" pitchFamily="49" charset="0"/>
            </a:endParaRPr>
          </a:p>
          <a:p>
            <a:endParaRPr lang="en-IN" dirty="0"/>
          </a:p>
        </p:txBody>
      </p:sp>
    </p:spTree>
    <p:extLst>
      <p:ext uri="{BB962C8B-B14F-4D97-AF65-F5344CB8AC3E}">
        <p14:creationId xmlns="" xmlns:p14="http://schemas.microsoft.com/office/powerpoint/2010/main" val="16121508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285728"/>
            <a:ext cx="8784976" cy="6336704"/>
          </a:xfrm>
        </p:spPr>
        <p:txBody>
          <a:bodyPr>
            <a:normAutofit fontScale="47500" lnSpcReduction="20000"/>
          </a:bodyPr>
          <a:lstStyle/>
          <a:p>
            <a:pPr marL="0" indent="0">
              <a:buNone/>
            </a:pPr>
            <a:r>
              <a:rPr lang="en-IN" b="1" dirty="0"/>
              <a:t>i</a:t>
            </a:r>
            <a:r>
              <a:rPr lang="en-IN" sz="3400" b="1" dirty="0">
                <a:latin typeface="Courier New" pitchFamily="49" charset="0"/>
                <a:cs typeface="Courier New" pitchFamily="49" charset="0"/>
              </a:rPr>
              <a:t>mp</a:t>
            </a:r>
            <a:r>
              <a:rPr lang="en-IN" b="1" dirty="0">
                <a:latin typeface="Courier New" pitchFamily="49" charset="0"/>
                <a:cs typeface="Courier New" pitchFamily="49" charset="0"/>
              </a:rPr>
              <a:t>ort  </a:t>
            </a:r>
            <a:r>
              <a:rPr lang="en-IN" b="1" dirty="0" err="1">
                <a:latin typeface="Courier New" pitchFamily="49" charset="0"/>
                <a:cs typeface="Courier New" pitchFamily="49" charset="0"/>
              </a:rPr>
              <a:t>mysql.connector</a:t>
            </a:r>
            <a:r>
              <a:rPr lang="en-IN" b="1" dirty="0">
                <a:latin typeface="Courier New" pitchFamily="49" charset="0"/>
                <a:cs typeface="Courier New" pitchFamily="49" charset="0"/>
              </a:rPr>
              <a:t> as </a:t>
            </a:r>
            <a:r>
              <a:rPr lang="en-IN" b="1" dirty="0" err="1">
                <a:latin typeface="Courier New" pitchFamily="49" charset="0"/>
                <a:cs typeface="Courier New" pitchFamily="49" charset="0"/>
              </a:rPr>
              <a:t>sql</a:t>
            </a:r>
            <a:endParaRPr lang="en-IN" dirty="0">
              <a:latin typeface="Courier New" pitchFamily="49" charset="0"/>
              <a:cs typeface="Courier New" pitchFamily="49" charset="0"/>
            </a:endParaRPr>
          </a:p>
          <a:p>
            <a:pPr marL="0" indent="0">
              <a:buNone/>
            </a:pPr>
            <a:r>
              <a:rPr lang="en-IN" b="1" dirty="0">
                <a:latin typeface="Courier New" pitchFamily="49" charset="0"/>
                <a:cs typeface="Courier New" pitchFamily="49" charset="0"/>
              </a:rPr>
              <a:t>conn=</a:t>
            </a:r>
            <a:r>
              <a:rPr lang="en-IN" b="1" dirty="0" err="1">
                <a:latin typeface="Courier New" pitchFamily="49" charset="0"/>
                <a:cs typeface="Courier New" pitchFamily="49" charset="0"/>
              </a:rPr>
              <a:t>sql.connect</a:t>
            </a:r>
            <a:r>
              <a:rPr lang="en-IN" b="1" dirty="0">
                <a:latin typeface="Courier New" pitchFamily="49" charset="0"/>
                <a:cs typeface="Courier New" pitchFamily="49" charset="0"/>
              </a:rPr>
              <a:t>(host='</a:t>
            </a:r>
            <a:r>
              <a:rPr lang="en-IN" b="1" dirty="0" err="1">
                <a:latin typeface="Courier New" pitchFamily="49" charset="0"/>
                <a:cs typeface="Courier New" pitchFamily="49" charset="0"/>
              </a:rPr>
              <a:t>localhost</a:t>
            </a:r>
            <a:r>
              <a:rPr lang="en-IN" b="1" dirty="0">
                <a:latin typeface="Courier New" pitchFamily="49" charset="0"/>
                <a:cs typeface="Courier New" pitchFamily="49" charset="0"/>
              </a:rPr>
              <a:t>',user='root',</a:t>
            </a:r>
            <a:r>
              <a:rPr lang="en-IN" b="1" dirty="0" err="1">
                <a:latin typeface="Courier New" pitchFamily="49" charset="0"/>
                <a:cs typeface="Courier New" pitchFamily="49" charset="0"/>
              </a:rPr>
              <a:t>passwd</a:t>
            </a:r>
            <a:r>
              <a:rPr lang="en-IN" b="1" dirty="0">
                <a:latin typeface="Courier New" pitchFamily="49" charset="0"/>
                <a:cs typeface="Courier New" pitchFamily="49" charset="0"/>
              </a:rPr>
              <a:t>='manager',</a:t>
            </a:r>
            <a:endParaRPr lang="en-IN" dirty="0">
              <a:latin typeface="Courier New" pitchFamily="49" charset="0"/>
              <a:cs typeface="Courier New" pitchFamily="49" charset="0"/>
            </a:endParaRPr>
          </a:p>
          <a:p>
            <a:pPr marL="0" indent="0">
              <a:buNone/>
            </a:pPr>
            <a:r>
              <a:rPr lang="en-IN" b="1" dirty="0">
                <a:latin typeface="Courier New" pitchFamily="49" charset="0"/>
                <a:cs typeface="Courier New" pitchFamily="49" charset="0"/>
              </a:rPr>
              <a:t>database='bank')</a:t>
            </a:r>
            <a:endParaRPr lang="en-IN" dirty="0">
              <a:latin typeface="Courier New" pitchFamily="49" charset="0"/>
              <a:cs typeface="Courier New" pitchFamily="49" charset="0"/>
            </a:endParaRPr>
          </a:p>
          <a:p>
            <a:pPr marL="0" indent="0">
              <a:buNone/>
            </a:pPr>
            <a:r>
              <a:rPr lang="en-IN" b="1" dirty="0">
                <a:latin typeface="Courier New" pitchFamily="49" charset="0"/>
                <a:cs typeface="Courier New" pitchFamily="49" charset="0"/>
              </a:rPr>
              <a:t>cur = </a:t>
            </a:r>
            <a:r>
              <a:rPr lang="en-IN" b="1" dirty="0" err="1">
                <a:latin typeface="Courier New" pitchFamily="49" charset="0"/>
                <a:cs typeface="Courier New" pitchFamily="49" charset="0"/>
              </a:rPr>
              <a:t>conn.cursor</a:t>
            </a:r>
            <a:r>
              <a:rPr lang="en-IN" b="1" dirty="0" smtClean="0">
                <a:latin typeface="Courier New" pitchFamily="49" charset="0"/>
                <a:cs typeface="Courier New" pitchFamily="49" charset="0"/>
              </a:rPr>
              <a:t>()</a:t>
            </a:r>
            <a:endParaRPr lang="en-IN" dirty="0">
              <a:latin typeface="Courier New" pitchFamily="49" charset="0"/>
              <a:cs typeface="Courier New" pitchFamily="49" charset="0"/>
            </a:endParaRPr>
          </a:p>
          <a:p>
            <a:pPr marL="0" indent="0">
              <a:buNone/>
            </a:pPr>
            <a:r>
              <a:rPr lang="en-IN" b="1" dirty="0" err="1">
                <a:latin typeface="Courier New" pitchFamily="49" charset="0"/>
                <a:cs typeface="Courier New" pitchFamily="49" charset="0"/>
              </a:rPr>
              <a:t>conn.autocommit</a:t>
            </a:r>
            <a:r>
              <a:rPr lang="en-IN" b="1" dirty="0">
                <a:latin typeface="Courier New" pitchFamily="49" charset="0"/>
                <a:cs typeface="Courier New" pitchFamily="49" charset="0"/>
              </a:rPr>
              <a:t> = True</a:t>
            </a:r>
            <a:endParaRPr lang="en-IN" dirty="0">
              <a:latin typeface="Courier New" pitchFamily="49" charset="0"/>
              <a:cs typeface="Courier New" pitchFamily="49" charset="0"/>
            </a:endParaRPr>
          </a:p>
          <a:p>
            <a:pPr marL="0" indent="0">
              <a:buNone/>
            </a:pPr>
            <a:r>
              <a:rPr lang="en-IN" b="1" dirty="0">
                <a:latin typeface="Courier New" pitchFamily="49" charset="0"/>
                <a:cs typeface="Courier New" pitchFamily="49" charset="0"/>
              </a:rPr>
              <a:t> </a:t>
            </a:r>
            <a:endParaRPr lang="en-IN" dirty="0">
              <a:latin typeface="Courier New" pitchFamily="49" charset="0"/>
              <a:cs typeface="Courier New" pitchFamily="49" charset="0"/>
            </a:endParaRPr>
          </a:p>
          <a:p>
            <a:pPr marL="0" indent="0">
              <a:buNone/>
            </a:pPr>
            <a:r>
              <a:rPr lang="en-IN" b="1" dirty="0">
                <a:latin typeface="Courier New" pitchFamily="49" charset="0"/>
                <a:cs typeface="Courier New" pitchFamily="49" charset="0"/>
              </a:rPr>
              <a:t>print('1.CREATE BANK ACCOUNT')</a:t>
            </a:r>
            <a:endParaRPr lang="en-IN" dirty="0">
              <a:latin typeface="Courier New" pitchFamily="49" charset="0"/>
              <a:cs typeface="Courier New" pitchFamily="49" charset="0"/>
            </a:endParaRPr>
          </a:p>
          <a:p>
            <a:pPr marL="0" indent="0">
              <a:buNone/>
            </a:pPr>
            <a:r>
              <a:rPr lang="en-IN" b="1" dirty="0">
                <a:latin typeface="Courier New" pitchFamily="49" charset="0"/>
                <a:cs typeface="Courier New" pitchFamily="49" charset="0"/>
              </a:rPr>
              <a:t>print('2.TRANSACTION')</a:t>
            </a:r>
            <a:endParaRPr lang="en-IN" dirty="0">
              <a:latin typeface="Courier New" pitchFamily="49" charset="0"/>
              <a:cs typeface="Courier New" pitchFamily="49" charset="0"/>
            </a:endParaRPr>
          </a:p>
          <a:p>
            <a:pPr marL="0" indent="0">
              <a:buNone/>
            </a:pPr>
            <a:r>
              <a:rPr lang="en-IN" b="1" dirty="0">
                <a:latin typeface="Courier New" pitchFamily="49" charset="0"/>
                <a:cs typeface="Courier New" pitchFamily="49" charset="0"/>
              </a:rPr>
              <a:t>print('3.CUSTOMER DETAILS')</a:t>
            </a:r>
            <a:endParaRPr lang="en-IN" dirty="0">
              <a:latin typeface="Courier New" pitchFamily="49" charset="0"/>
              <a:cs typeface="Courier New" pitchFamily="49" charset="0"/>
            </a:endParaRPr>
          </a:p>
          <a:p>
            <a:pPr marL="0" indent="0">
              <a:buNone/>
            </a:pPr>
            <a:r>
              <a:rPr lang="en-IN" b="1" dirty="0">
                <a:latin typeface="Courier New" pitchFamily="49" charset="0"/>
                <a:cs typeface="Courier New" pitchFamily="49" charset="0"/>
              </a:rPr>
              <a:t>print(‘4.TRANSACTION DETAILS’)</a:t>
            </a:r>
            <a:endParaRPr lang="en-IN" dirty="0">
              <a:latin typeface="Courier New" pitchFamily="49" charset="0"/>
              <a:cs typeface="Courier New" pitchFamily="49" charset="0"/>
            </a:endParaRPr>
          </a:p>
          <a:p>
            <a:pPr marL="0" indent="0">
              <a:buNone/>
            </a:pPr>
            <a:r>
              <a:rPr lang="en-IN" b="1" dirty="0">
                <a:latin typeface="Courier New" pitchFamily="49" charset="0"/>
                <a:cs typeface="Courier New" pitchFamily="49" charset="0"/>
              </a:rPr>
              <a:t>print('5.DELETE DETAILS')</a:t>
            </a:r>
            <a:endParaRPr lang="en-IN" dirty="0">
              <a:latin typeface="Courier New" pitchFamily="49" charset="0"/>
              <a:cs typeface="Courier New" pitchFamily="49" charset="0"/>
            </a:endParaRPr>
          </a:p>
          <a:p>
            <a:pPr marL="0" indent="0">
              <a:buNone/>
            </a:pPr>
            <a:r>
              <a:rPr lang="en-IN" b="1" dirty="0">
                <a:latin typeface="Courier New" pitchFamily="49" charset="0"/>
                <a:cs typeface="Courier New" pitchFamily="49" charset="0"/>
              </a:rPr>
              <a:t>print('6.QUIT')</a:t>
            </a:r>
            <a:endParaRPr lang="en-IN" dirty="0">
              <a:latin typeface="Courier New" pitchFamily="49" charset="0"/>
              <a:cs typeface="Courier New" pitchFamily="49" charset="0"/>
            </a:endParaRPr>
          </a:p>
          <a:p>
            <a:r>
              <a:rPr lang="en-IN" b="1" dirty="0">
                <a:latin typeface="Courier New" pitchFamily="49" charset="0"/>
                <a:cs typeface="Courier New" pitchFamily="49" charset="0"/>
              </a:rPr>
              <a:t> </a:t>
            </a:r>
            <a:endParaRPr lang="en-IN" dirty="0">
              <a:latin typeface="Courier New" pitchFamily="49" charset="0"/>
              <a:cs typeface="Courier New" pitchFamily="49" charset="0"/>
            </a:endParaRPr>
          </a:p>
          <a:p>
            <a:pPr marL="0" indent="0">
              <a:buNone/>
            </a:pPr>
            <a:r>
              <a:rPr lang="en-IN" b="1" dirty="0">
                <a:latin typeface="Courier New" pitchFamily="49" charset="0"/>
                <a:cs typeface="Courier New" pitchFamily="49" charset="0"/>
              </a:rPr>
              <a:t>n=</a:t>
            </a:r>
            <a:r>
              <a:rPr lang="en-IN" b="1" dirty="0" err="1">
                <a:latin typeface="Courier New" pitchFamily="49" charset="0"/>
                <a:cs typeface="Courier New" pitchFamily="49" charset="0"/>
              </a:rPr>
              <a:t>int</a:t>
            </a:r>
            <a:r>
              <a:rPr lang="en-IN" b="1" dirty="0">
                <a:latin typeface="Courier New" pitchFamily="49" charset="0"/>
                <a:cs typeface="Courier New" pitchFamily="49" charset="0"/>
              </a:rPr>
              <a:t>(input('Enter your CHOICE='))</a:t>
            </a:r>
            <a:endParaRPr lang="en-IN" dirty="0">
              <a:latin typeface="Courier New" pitchFamily="49" charset="0"/>
              <a:cs typeface="Courier New" pitchFamily="49" charset="0"/>
            </a:endParaRPr>
          </a:p>
          <a:p>
            <a:pPr marL="0" indent="0">
              <a:buNone/>
            </a:pPr>
            <a:r>
              <a:rPr lang="en-IN" b="1" dirty="0">
                <a:latin typeface="Courier New" pitchFamily="49" charset="0"/>
                <a:cs typeface="Courier New" pitchFamily="49" charset="0"/>
              </a:rPr>
              <a:t>if n == 1:</a:t>
            </a:r>
            <a:endParaRPr lang="en-IN" dirty="0">
              <a:latin typeface="Courier New" pitchFamily="49" charset="0"/>
              <a:cs typeface="Courier New" pitchFamily="49" charset="0"/>
            </a:endParaRPr>
          </a:p>
          <a:p>
            <a:pPr marL="0" indent="0">
              <a:buNone/>
            </a:pPr>
            <a:r>
              <a:rPr lang="en-IN" b="1" dirty="0">
                <a:latin typeface="Courier New" pitchFamily="49" charset="0"/>
                <a:cs typeface="Courier New" pitchFamily="49" charset="0"/>
              </a:rPr>
              <a:t>  </a:t>
            </a:r>
            <a:r>
              <a:rPr lang="en-IN" b="1" dirty="0" smtClean="0">
                <a:latin typeface="Courier New" pitchFamily="49" charset="0"/>
                <a:cs typeface="Courier New" pitchFamily="49" charset="0"/>
              </a:rPr>
              <a:t>      </a:t>
            </a:r>
            <a:r>
              <a:rPr lang="en-IN" b="1" dirty="0" err="1" smtClean="0">
                <a:latin typeface="Courier New" pitchFamily="49" charset="0"/>
                <a:cs typeface="Courier New" pitchFamily="49" charset="0"/>
              </a:rPr>
              <a:t>acc_no</a:t>
            </a:r>
            <a:r>
              <a:rPr lang="en-IN" b="1" dirty="0" smtClean="0">
                <a:latin typeface="Courier New" pitchFamily="49" charset="0"/>
                <a:cs typeface="Courier New" pitchFamily="49" charset="0"/>
              </a:rPr>
              <a:t>=</a:t>
            </a:r>
            <a:r>
              <a:rPr lang="en-IN" b="1" dirty="0" err="1" smtClean="0">
                <a:latin typeface="Courier New" pitchFamily="49" charset="0"/>
                <a:cs typeface="Courier New" pitchFamily="49" charset="0"/>
              </a:rPr>
              <a:t>int</a:t>
            </a:r>
            <a:r>
              <a:rPr lang="en-IN" b="1" dirty="0" smtClean="0">
                <a:latin typeface="Courier New" pitchFamily="49" charset="0"/>
                <a:cs typeface="Courier New" pitchFamily="49" charset="0"/>
              </a:rPr>
              <a:t>(input</a:t>
            </a:r>
            <a:r>
              <a:rPr lang="en-IN" b="1" dirty="0">
                <a:latin typeface="Courier New" pitchFamily="49" charset="0"/>
                <a:cs typeface="Courier New" pitchFamily="49" charset="0"/>
              </a:rPr>
              <a:t>('Enter your ACCOUNT NUMBER='))</a:t>
            </a:r>
            <a:endParaRPr lang="en-IN" dirty="0">
              <a:latin typeface="Courier New" pitchFamily="49" charset="0"/>
              <a:cs typeface="Courier New" pitchFamily="49" charset="0"/>
            </a:endParaRPr>
          </a:p>
          <a:p>
            <a:pPr marL="0" indent="0">
              <a:buNone/>
            </a:pPr>
            <a:r>
              <a:rPr lang="en-IN" b="1" dirty="0">
                <a:latin typeface="Courier New" pitchFamily="49" charset="0"/>
                <a:cs typeface="Courier New" pitchFamily="49" charset="0"/>
              </a:rPr>
              <a:t>        </a:t>
            </a:r>
            <a:r>
              <a:rPr lang="en-IN" b="1" dirty="0" err="1" smtClean="0">
                <a:latin typeface="Courier New" pitchFamily="49" charset="0"/>
                <a:cs typeface="Courier New" pitchFamily="49" charset="0"/>
              </a:rPr>
              <a:t>acc_name</a:t>
            </a:r>
            <a:r>
              <a:rPr lang="en-IN" b="1" dirty="0" smtClean="0">
                <a:latin typeface="Courier New" pitchFamily="49" charset="0"/>
                <a:cs typeface="Courier New" pitchFamily="49" charset="0"/>
              </a:rPr>
              <a:t>=input</a:t>
            </a:r>
            <a:r>
              <a:rPr lang="en-IN" b="1" dirty="0">
                <a:latin typeface="Courier New" pitchFamily="49" charset="0"/>
                <a:cs typeface="Courier New" pitchFamily="49" charset="0"/>
              </a:rPr>
              <a:t>('Enter your ACCOUNT NAME=')</a:t>
            </a:r>
            <a:endParaRPr lang="en-IN" dirty="0">
              <a:latin typeface="Courier New" pitchFamily="49" charset="0"/>
              <a:cs typeface="Courier New" pitchFamily="49" charset="0"/>
            </a:endParaRPr>
          </a:p>
          <a:p>
            <a:pPr marL="0" indent="0">
              <a:buNone/>
            </a:pPr>
            <a:r>
              <a:rPr lang="en-IN" b="1" dirty="0">
                <a:latin typeface="Courier New" pitchFamily="49" charset="0"/>
                <a:cs typeface="Courier New" pitchFamily="49" charset="0"/>
              </a:rPr>
              <a:t>        </a:t>
            </a:r>
            <a:r>
              <a:rPr lang="en-IN" b="1" dirty="0" err="1">
                <a:latin typeface="Courier New" pitchFamily="49" charset="0"/>
                <a:cs typeface="Courier New" pitchFamily="49" charset="0"/>
              </a:rPr>
              <a:t>ph_no</a:t>
            </a:r>
            <a:r>
              <a:rPr lang="en-IN" b="1" dirty="0">
                <a:latin typeface="Courier New" pitchFamily="49" charset="0"/>
                <a:cs typeface="Courier New" pitchFamily="49" charset="0"/>
              </a:rPr>
              <a:t>=</a:t>
            </a:r>
            <a:r>
              <a:rPr lang="en-IN" b="1" dirty="0" err="1">
                <a:latin typeface="Courier New" pitchFamily="49" charset="0"/>
                <a:cs typeface="Courier New" pitchFamily="49" charset="0"/>
              </a:rPr>
              <a:t>int</a:t>
            </a:r>
            <a:r>
              <a:rPr lang="en-IN" b="1" dirty="0">
                <a:latin typeface="Courier New" pitchFamily="49" charset="0"/>
                <a:cs typeface="Courier New" pitchFamily="49" charset="0"/>
              </a:rPr>
              <a:t>(input('Enter your PHONE NUMBER='))</a:t>
            </a:r>
            <a:endParaRPr lang="en-IN" dirty="0">
              <a:latin typeface="Courier New" pitchFamily="49" charset="0"/>
              <a:cs typeface="Courier New" pitchFamily="49" charset="0"/>
            </a:endParaRPr>
          </a:p>
          <a:p>
            <a:pPr marL="0" indent="0">
              <a:buNone/>
            </a:pPr>
            <a:r>
              <a:rPr lang="en-IN" b="1" dirty="0">
                <a:latin typeface="Courier New" pitchFamily="49" charset="0"/>
                <a:cs typeface="Courier New" pitchFamily="49" charset="0"/>
              </a:rPr>
              <a:t>        add=(input('Enter your place='))</a:t>
            </a:r>
            <a:endParaRPr lang="en-IN" dirty="0">
              <a:latin typeface="Courier New" pitchFamily="49" charset="0"/>
              <a:cs typeface="Courier New" pitchFamily="49" charset="0"/>
            </a:endParaRPr>
          </a:p>
          <a:p>
            <a:pPr marL="0" indent="0">
              <a:buNone/>
            </a:pPr>
            <a:r>
              <a:rPr lang="en-IN" b="1" dirty="0">
                <a:latin typeface="Courier New" pitchFamily="49" charset="0"/>
                <a:cs typeface="Courier New" pitchFamily="49" charset="0"/>
              </a:rPr>
              <a:t>        </a:t>
            </a:r>
            <a:r>
              <a:rPr lang="en-IN" b="1" dirty="0" err="1">
                <a:latin typeface="Courier New" pitchFamily="49" charset="0"/>
                <a:cs typeface="Courier New" pitchFamily="49" charset="0"/>
              </a:rPr>
              <a:t>cr_amt</a:t>
            </a:r>
            <a:r>
              <a:rPr lang="en-IN" b="1" dirty="0">
                <a:latin typeface="Courier New" pitchFamily="49" charset="0"/>
                <a:cs typeface="Courier New" pitchFamily="49" charset="0"/>
              </a:rPr>
              <a:t>=</a:t>
            </a:r>
            <a:r>
              <a:rPr lang="en-IN" b="1" dirty="0" err="1">
                <a:latin typeface="Courier New" pitchFamily="49" charset="0"/>
                <a:cs typeface="Courier New" pitchFamily="49" charset="0"/>
              </a:rPr>
              <a:t>int</a:t>
            </a:r>
            <a:r>
              <a:rPr lang="en-IN" b="1" dirty="0">
                <a:latin typeface="Courier New" pitchFamily="49" charset="0"/>
                <a:cs typeface="Courier New" pitchFamily="49" charset="0"/>
              </a:rPr>
              <a:t>(input('Enter your credit   amount=')) </a:t>
            </a:r>
            <a:r>
              <a:rPr lang="en-IN" b="1" dirty="0" smtClean="0">
                <a:latin typeface="Courier New" pitchFamily="49" charset="0"/>
                <a:cs typeface="Courier New" pitchFamily="49" charset="0"/>
              </a:rPr>
              <a:t> </a:t>
            </a:r>
            <a:r>
              <a:rPr lang="en-IN" b="1" dirty="0" err="1" smtClean="0">
                <a:latin typeface="Courier New" pitchFamily="49" charset="0"/>
                <a:cs typeface="Courier New" pitchFamily="49" charset="0"/>
              </a:rPr>
              <a:t>V_SQLInsert</a:t>
            </a:r>
            <a:r>
              <a:rPr lang="en-IN" b="1" dirty="0">
                <a:latin typeface="Courier New" pitchFamily="49" charset="0"/>
                <a:cs typeface="Courier New" pitchFamily="49" charset="0"/>
              </a:rPr>
              <a:t>="INSERT  INTO </a:t>
            </a:r>
            <a:r>
              <a:rPr lang="en-IN" b="1" dirty="0" err="1">
                <a:latin typeface="Courier New" pitchFamily="49" charset="0"/>
                <a:cs typeface="Courier New" pitchFamily="49" charset="0"/>
              </a:rPr>
              <a:t>customer_details</a:t>
            </a:r>
            <a:r>
              <a:rPr lang="en-IN" b="1" dirty="0">
                <a:latin typeface="Courier New" pitchFamily="49" charset="0"/>
                <a:cs typeface="Courier New" pitchFamily="49" charset="0"/>
              </a:rPr>
              <a:t> values (" +  </a:t>
            </a:r>
            <a:r>
              <a:rPr lang="en-IN" b="1" dirty="0" err="1">
                <a:latin typeface="Courier New" pitchFamily="49" charset="0"/>
                <a:cs typeface="Courier New" pitchFamily="49" charset="0"/>
              </a:rPr>
              <a:t>str</a:t>
            </a:r>
            <a:r>
              <a:rPr lang="en-IN" b="1" dirty="0">
                <a:latin typeface="Courier New" pitchFamily="49" charset="0"/>
                <a:cs typeface="Courier New" pitchFamily="49" charset="0"/>
              </a:rPr>
              <a:t> (</a:t>
            </a:r>
            <a:r>
              <a:rPr lang="en-IN" b="1" dirty="0" err="1">
                <a:latin typeface="Courier New" pitchFamily="49" charset="0"/>
                <a:cs typeface="Courier New" pitchFamily="49" charset="0"/>
              </a:rPr>
              <a:t>acc_no</a:t>
            </a:r>
            <a:r>
              <a:rPr lang="en-IN" b="1" dirty="0">
                <a:latin typeface="Courier New" pitchFamily="49" charset="0"/>
                <a:cs typeface="Courier New" pitchFamily="49" charset="0"/>
              </a:rPr>
              <a:t>) + ",' " + </a:t>
            </a:r>
            <a:r>
              <a:rPr lang="en-IN" b="1" dirty="0" err="1">
                <a:latin typeface="Courier New" pitchFamily="49" charset="0"/>
                <a:cs typeface="Courier New" pitchFamily="49" charset="0"/>
              </a:rPr>
              <a:t>acc_name</a:t>
            </a:r>
            <a:r>
              <a:rPr lang="en-IN" b="1" dirty="0">
                <a:latin typeface="Courier New" pitchFamily="49" charset="0"/>
                <a:cs typeface="Courier New" pitchFamily="49" charset="0"/>
              </a:rPr>
              <a:t> + " ',"+</a:t>
            </a:r>
            <a:r>
              <a:rPr lang="en-IN" b="1" dirty="0" err="1">
                <a:latin typeface="Courier New" pitchFamily="49" charset="0"/>
                <a:cs typeface="Courier New" pitchFamily="49" charset="0"/>
              </a:rPr>
              <a:t>str</a:t>
            </a:r>
            <a:r>
              <a:rPr lang="en-IN" b="1" dirty="0">
                <a:latin typeface="Courier New" pitchFamily="49" charset="0"/>
                <a:cs typeface="Courier New" pitchFamily="49" charset="0"/>
              </a:rPr>
              <a:t>(</a:t>
            </a:r>
            <a:r>
              <a:rPr lang="en-IN" b="1" dirty="0" err="1">
                <a:latin typeface="Courier New" pitchFamily="49" charset="0"/>
                <a:cs typeface="Courier New" pitchFamily="49" charset="0"/>
              </a:rPr>
              <a:t>ph_no</a:t>
            </a:r>
            <a:r>
              <a:rPr lang="en-IN" b="1" dirty="0">
                <a:latin typeface="Courier New" pitchFamily="49" charset="0"/>
                <a:cs typeface="Courier New" pitchFamily="49" charset="0"/>
              </a:rPr>
              <a:t>) + ",' " +add + " ',"+ </a:t>
            </a:r>
            <a:r>
              <a:rPr lang="en-IN" b="1" dirty="0" err="1">
                <a:latin typeface="Courier New" pitchFamily="49" charset="0"/>
                <a:cs typeface="Courier New" pitchFamily="49" charset="0"/>
              </a:rPr>
              <a:t>str</a:t>
            </a:r>
            <a:r>
              <a:rPr lang="en-IN" b="1" dirty="0">
                <a:latin typeface="Courier New" pitchFamily="49" charset="0"/>
                <a:cs typeface="Courier New" pitchFamily="49" charset="0"/>
              </a:rPr>
              <a:t> (</a:t>
            </a:r>
            <a:r>
              <a:rPr lang="en-IN" b="1" dirty="0" err="1">
                <a:latin typeface="Courier New" pitchFamily="49" charset="0"/>
                <a:cs typeface="Courier New" pitchFamily="49" charset="0"/>
              </a:rPr>
              <a:t>cr_amt</a:t>
            </a:r>
            <a:r>
              <a:rPr lang="en-IN" b="1" dirty="0">
                <a:latin typeface="Courier New" pitchFamily="49" charset="0"/>
                <a:cs typeface="Courier New" pitchFamily="49" charset="0"/>
              </a:rPr>
              <a:t>) + " ) "</a:t>
            </a:r>
            <a:endParaRPr lang="en-IN" dirty="0">
              <a:latin typeface="Courier New" pitchFamily="49" charset="0"/>
              <a:cs typeface="Courier New" pitchFamily="49" charset="0"/>
            </a:endParaRPr>
          </a:p>
          <a:p>
            <a:pPr marL="0" indent="0">
              <a:buNone/>
            </a:pPr>
            <a:r>
              <a:rPr lang="en-IN" b="1" dirty="0" err="1">
                <a:latin typeface="Courier New" pitchFamily="49" charset="0"/>
                <a:cs typeface="Courier New" pitchFamily="49" charset="0"/>
              </a:rPr>
              <a:t>cur.execute</a:t>
            </a:r>
            <a:r>
              <a:rPr lang="en-IN" b="1" dirty="0">
                <a:latin typeface="Courier New" pitchFamily="49" charset="0"/>
                <a:cs typeface="Courier New" pitchFamily="49" charset="0"/>
              </a:rPr>
              <a:t>(</a:t>
            </a:r>
            <a:r>
              <a:rPr lang="en-IN" b="1" dirty="0" err="1">
                <a:latin typeface="Courier New" pitchFamily="49" charset="0"/>
                <a:cs typeface="Courier New" pitchFamily="49" charset="0"/>
              </a:rPr>
              <a:t>V_SQLInsert</a:t>
            </a:r>
            <a:r>
              <a:rPr lang="en-IN" b="1" dirty="0">
                <a:latin typeface="Courier New" pitchFamily="49" charset="0"/>
                <a:cs typeface="Courier New" pitchFamily="49" charset="0"/>
              </a:rPr>
              <a:t>)</a:t>
            </a:r>
            <a:endParaRPr lang="en-IN" dirty="0">
              <a:latin typeface="Courier New" pitchFamily="49" charset="0"/>
              <a:cs typeface="Courier New" pitchFamily="49" charset="0"/>
            </a:endParaRPr>
          </a:p>
          <a:p>
            <a:pPr marL="0" indent="0">
              <a:buNone/>
            </a:pPr>
            <a:r>
              <a:rPr lang="en-IN" b="1" dirty="0">
                <a:latin typeface="Courier New" pitchFamily="49" charset="0"/>
                <a:cs typeface="Courier New" pitchFamily="49" charset="0"/>
              </a:rPr>
              <a:t>print('Account Created </a:t>
            </a:r>
            <a:r>
              <a:rPr lang="en-IN" b="1" dirty="0" err="1">
                <a:latin typeface="Courier New" pitchFamily="49" charset="0"/>
                <a:cs typeface="Courier New" pitchFamily="49" charset="0"/>
              </a:rPr>
              <a:t>Succesfully</a:t>
            </a:r>
            <a:r>
              <a:rPr lang="en-IN" b="1" dirty="0">
                <a:latin typeface="Courier New" pitchFamily="49" charset="0"/>
                <a:cs typeface="Courier New" pitchFamily="49" charset="0"/>
              </a:rPr>
              <a:t>!!!!!')</a:t>
            </a:r>
            <a:endParaRPr lang="en-IN" dirty="0">
              <a:latin typeface="Courier New" pitchFamily="49" charset="0"/>
              <a:cs typeface="Courier New" pitchFamily="49" charset="0"/>
            </a:endParaRPr>
          </a:p>
          <a:p>
            <a:pPr marL="0" indent="0">
              <a:buNone/>
            </a:pPr>
            <a:r>
              <a:rPr lang="en-IN" b="1" dirty="0" err="1">
                <a:latin typeface="Courier New" pitchFamily="49" charset="0"/>
                <a:cs typeface="Courier New" pitchFamily="49" charset="0"/>
              </a:rPr>
              <a:t>conn.commit</a:t>
            </a:r>
            <a:r>
              <a:rPr lang="en-IN" b="1" dirty="0">
                <a:latin typeface="Courier New" pitchFamily="49" charset="0"/>
                <a:cs typeface="Courier New" pitchFamily="49" charset="0"/>
              </a:rPr>
              <a:t>()</a:t>
            </a:r>
            <a:endParaRPr lang="en-IN" dirty="0">
              <a:latin typeface="Courier New" pitchFamily="49" charset="0"/>
              <a:cs typeface="Courier New" pitchFamily="49" charset="0"/>
            </a:endParaRPr>
          </a:p>
        </p:txBody>
      </p:sp>
    </p:spTree>
    <p:extLst>
      <p:ext uri="{BB962C8B-B14F-4D97-AF65-F5344CB8AC3E}">
        <p14:creationId xmlns="" xmlns:p14="http://schemas.microsoft.com/office/powerpoint/2010/main" val="2969991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rPr>
              <a:t>OUTPUT</a:t>
            </a:r>
            <a:endParaRPr lang="en-IN" b="1" dirty="0">
              <a:effectLst>
                <a:outerShdw blurRad="38100" dist="38100" dir="2700000" algn="tl">
                  <a:srgbClr val="000000">
                    <a:alpha val="43137"/>
                  </a:srgbClr>
                </a:outerShdw>
              </a:effectLst>
            </a:endParaRPr>
          </a:p>
        </p:txBody>
      </p:sp>
      <p:pic>
        <p:nvPicPr>
          <p:cNvPr id="4" name="Content Placeholder 3"/>
          <p:cNvPicPr>
            <a:picLocks noGrp="1"/>
          </p:cNvPicPr>
          <p:nvPr>
            <p:ph idx="1"/>
          </p:nvPr>
        </p:nvPicPr>
        <p:blipFill rotWithShape="1">
          <a:blip r:embed="rId3"/>
          <a:srcRect r="-4050" b="28221"/>
          <a:stretch/>
        </p:blipFill>
        <p:spPr bwMode="auto">
          <a:xfrm>
            <a:off x="107504" y="1600200"/>
            <a:ext cx="9036496" cy="4925144"/>
          </a:xfrm>
          <a:prstGeom prst="rect">
            <a:avLst/>
          </a:prstGeom>
          <a:ln>
            <a:noFill/>
          </a:ln>
          <a:extLst>
            <a:ext uri="{53640926-AAD7-44D8-BBD7-CCE9431645EC}">
              <a14:shadowObscured xmlns="" xmlns:a14="http://schemas.microsoft.com/office/drawing/2010/main"/>
            </a:ext>
          </a:extLst>
        </p:spPr>
      </p:pic>
    </p:spTree>
    <p:extLst>
      <p:ext uri="{BB962C8B-B14F-4D97-AF65-F5344CB8AC3E}">
        <p14:creationId xmlns="" xmlns:p14="http://schemas.microsoft.com/office/powerpoint/2010/main" val="5659109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3"/>
          <a:stretch>
            <a:fillRect/>
          </a:stretch>
        </p:blipFill>
        <p:spPr>
          <a:xfrm>
            <a:off x="107504" y="260648"/>
            <a:ext cx="8712968" cy="6336704"/>
          </a:xfrm>
          <a:prstGeom prst="rect">
            <a:avLst/>
          </a:prstGeom>
        </p:spPr>
      </p:pic>
    </p:spTree>
    <p:extLst>
      <p:ext uri="{BB962C8B-B14F-4D97-AF65-F5344CB8AC3E}">
        <p14:creationId xmlns="" xmlns:p14="http://schemas.microsoft.com/office/powerpoint/2010/main" val="469572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rPr>
              <a:t>INSTALLATION PROCEDURE</a:t>
            </a:r>
            <a:endParaRPr lang="en-I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lvl="0"/>
            <a:r>
              <a:rPr lang="en-US" dirty="0"/>
              <a:t>Install python and my </a:t>
            </a:r>
            <a:r>
              <a:rPr lang="en-US" dirty="0" err="1"/>
              <a:t>sql</a:t>
            </a:r>
            <a:r>
              <a:rPr lang="en-US" dirty="0"/>
              <a:t> from the web.</a:t>
            </a:r>
            <a:endParaRPr lang="en-IN" dirty="0"/>
          </a:p>
          <a:p>
            <a:pPr lvl="0"/>
            <a:r>
              <a:rPr lang="en-US" dirty="0"/>
              <a:t>Open </a:t>
            </a:r>
            <a:r>
              <a:rPr lang="en-US" dirty="0" err="1"/>
              <a:t>mysql</a:t>
            </a:r>
            <a:r>
              <a:rPr lang="en-US" dirty="0"/>
              <a:t> and create the database</a:t>
            </a:r>
            <a:r>
              <a:rPr lang="en-US" b="1" u="sng" dirty="0"/>
              <a:t> bank</a:t>
            </a:r>
            <a:endParaRPr lang="en-IN" dirty="0"/>
          </a:p>
          <a:p>
            <a:pPr lvl="0"/>
            <a:r>
              <a:rPr lang="en-US" dirty="0"/>
              <a:t>Then run the</a:t>
            </a:r>
            <a:r>
              <a:rPr lang="en-US" b="1" u="sng" dirty="0"/>
              <a:t> table.py</a:t>
            </a:r>
            <a:r>
              <a:rPr lang="en-US" b="1" dirty="0"/>
              <a:t>  </a:t>
            </a:r>
            <a:r>
              <a:rPr lang="en-US" dirty="0"/>
              <a:t>file.</a:t>
            </a:r>
            <a:endParaRPr lang="en-IN" dirty="0"/>
          </a:p>
          <a:p>
            <a:pPr lvl="0"/>
            <a:r>
              <a:rPr lang="en-US" dirty="0"/>
              <a:t>Next run the</a:t>
            </a:r>
            <a:r>
              <a:rPr lang="en-US" b="1" u="sng" dirty="0"/>
              <a:t> user_table.py</a:t>
            </a:r>
            <a:r>
              <a:rPr lang="en-US" dirty="0"/>
              <a:t> file.</a:t>
            </a:r>
            <a:endParaRPr lang="en-IN" dirty="0"/>
          </a:p>
          <a:p>
            <a:pPr lvl="0"/>
            <a:r>
              <a:rPr lang="en-US" dirty="0"/>
              <a:t>Then the </a:t>
            </a:r>
            <a:r>
              <a:rPr lang="en-US" b="1" u="sng" dirty="0"/>
              <a:t>transactions_table.py</a:t>
            </a:r>
            <a:r>
              <a:rPr lang="en-US" dirty="0"/>
              <a:t> file .</a:t>
            </a:r>
            <a:endParaRPr lang="en-IN" dirty="0"/>
          </a:p>
          <a:p>
            <a:pPr lvl="0"/>
            <a:r>
              <a:rPr lang="en-US" dirty="0"/>
              <a:t>Open the</a:t>
            </a:r>
            <a:r>
              <a:rPr lang="en-US" b="1" u="sng" dirty="0"/>
              <a:t> main bank</a:t>
            </a:r>
            <a:r>
              <a:rPr lang="en-US" dirty="0"/>
              <a:t> file.</a:t>
            </a:r>
            <a:endParaRPr lang="en-IN" dirty="0"/>
          </a:p>
          <a:p>
            <a:pPr lvl="0"/>
            <a:r>
              <a:rPr lang="en-US" dirty="0"/>
              <a:t>Then register your account.</a:t>
            </a:r>
            <a:endParaRPr lang="en-IN" dirty="0"/>
          </a:p>
          <a:p>
            <a:endParaRPr lang="en-IN" dirty="0"/>
          </a:p>
        </p:txBody>
      </p:sp>
    </p:spTree>
    <p:extLst>
      <p:ext uri="{BB962C8B-B14F-4D97-AF65-F5344CB8AC3E}">
        <p14:creationId xmlns="" xmlns:p14="http://schemas.microsoft.com/office/powerpoint/2010/main" val="11867211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rPr>
              <a:t>THANK YOU</a:t>
            </a:r>
            <a:endParaRPr lang="en-IN" b="1"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33483128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238</Words>
  <Application>Microsoft Office PowerPoint</Application>
  <PresentationFormat>On-screen Show (4:3)</PresentationFormat>
  <Paragraphs>48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BANK MANAGEMENT SYSTEM</vt:lpstr>
      <vt:lpstr>INTRODUCTION</vt:lpstr>
      <vt:lpstr>SOURCE CODE</vt:lpstr>
      <vt:lpstr>Slide 4</vt:lpstr>
      <vt:lpstr>OUTPUT</vt:lpstr>
      <vt:lpstr>Slide 6</vt:lpstr>
      <vt:lpstr>INSTALLATION PROCEDURE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MANAGEMENT SYSTEM</dc:title>
  <dc:creator>Cadet</dc:creator>
  <cp:lastModifiedBy>AdmOfficer</cp:lastModifiedBy>
  <cp:revision>6</cp:revision>
  <dcterms:created xsi:type="dcterms:W3CDTF">2020-01-01T07:24:29Z</dcterms:created>
  <dcterms:modified xsi:type="dcterms:W3CDTF">2020-01-02T06:39:06Z</dcterms:modified>
</cp:coreProperties>
</file>