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78" y="14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8EE6CFD-1964-4EC2-8F46-FD3F99615F5A}" type="datetimeFigureOut">
              <a:rPr lang="en-US" smtClean="0"/>
              <a:pPr/>
              <a:t>01-Jan-20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39720F1-171A-456B-A046-AFAF597A00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EE6CFD-1964-4EC2-8F46-FD3F99615F5A}" type="datetimeFigureOut">
              <a:rPr lang="en-US" smtClean="0"/>
              <a:pPr/>
              <a:t>01-Jan-20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9720F1-171A-456B-A046-AFAF597A00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EE6CFD-1964-4EC2-8F46-FD3F99615F5A}" type="datetimeFigureOut">
              <a:rPr lang="en-US" smtClean="0"/>
              <a:pPr/>
              <a:t>01-Jan-20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9720F1-171A-456B-A046-AFAF597A00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EE6CFD-1964-4EC2-8F46-FD3F99615F5A}" type="datetimeFigureOut">
              <a:rPr lang="en-US" smtClean="0"/>
              <a:pPr/>
              <a:t>01-Jan-20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9720F1-171A-456B-A046-AFAF597A00A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EE6CFD-1964-4EC2-8F46-FD3F99615F5A}" type="datetimeFigureOut">
              <a:rPr lang="en-US" smtClean="0"/>
              <a:pPr/>
              <a:t>01-Jan-20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9720F1-171A-456B-A046-AFAF597A00A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EE6CFD-1964-4EC2-8F46-FD3F99615F5A}" type="datetimeFigureOut">
              <a:rPr lang="en-US" smtClean="0"/>
              <a:pPr/>
              <a:t>01-Jan-20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9720F1-171A-456B-A046-AFAF597A00A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EE6CFD-1964-4EC2-8F46-FD3F99615F5A}" type="datetimeFigureOut">
              <a:rPr lang="en-US" smtClean="0"/>
              <a:pPr/>
              <a:t>01-Jan-20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9720F1-171A-456B-A046-AFAF597A00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EE6CFD-1964-4EC2-8F46-FD3F99615F5A}" type="datetimeFigureOut">
              <a:rPr lang="en-US" smtClean="0"/>
              <a:pPr/>
              <a:t>01-Jan-20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9720F1-171A-456B-A046-AFAF597A00A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EE6CFD-1964-4EC2-8F46-FD3F99615F5A}" type="datetimeFigureOut">
              <a:rPr lang="en-US" smtClean="0"/>
              <a:pPr/>
              <a:t>01-Jan-20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9720F1-171A-456B-A046-AFAF597A00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8EE6CFD-1964-4EC2-8F46-FD3F99615F5A}" type="datetimeFigureOut">
              <a:rPr lang="en-US" smtClean="0"/>
              <a:pPr/>
              <a:t>01-Jan-20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9720F1-171A-456B-A046-AFAF597A00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8EE6CFD-1964-4EC2-8F46-FD3F99615F5A}" type="datetimeFigureOut">
              <a:rPr lang="en-US" smtClean="0"/>
              <a:pPr/>
              <a:t>01-Jan-20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39720F1-171A-456B-A046-AFAF597A00A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8EE6CFD-1964-4EC2-8F46-FD3F99615F5A}" type="datetimeFigureOut">
              <a:rPr lang="en-US" smtClean="0"/>
              <a:pPr/>
              <a:t>01-Jan-20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39720F1-171A-456B-A046-AFAF597A00A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0"/>
            <a:ext cx="8305800" cy="2808762"/>
          </a:xfrm>
        </p:spPr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67200"/>
            <a:ext cx="7772400" cy="150876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COMPUTER PROJECT </a:t>
            </a:r>
          </a:p>
          <a:p>
            <a:r>
              <a:rPr lang="en-US" sz="2800" dirty="0" smtClean="0"/>
              <a:t>2019-20</a:t>
            </a:r>
          </a:p>
          <a:p>
            <a:r>
              <a:rPr lang="en-US" sz="2800" dirty="0" smtClean="0"/>
              <a:t>XI-A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2133600" y="152400"/>
            <a:ext cx="53053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SAINIK SCHOOL 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43000" y="1295400"/>
            <a:ext cx="6859891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AMARAVATHI NAGAR</a:t>
            </a:r>
            <a:endParaRPr lang="en-US" sz="54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PROJECT DONE BY:</a:t>
            </a:r>
          </a:p>
          <a:p>
            <a:pPr>
              <a:buNone/>
            </a:pPr>
            <a:r>
              <a:rPr lang="en-US" dirty="0" smtClean="0"/>
              <a:t>                          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C.ADHIYAMAAN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6467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                 XI-A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                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CHOLA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CYBER CAFÉ MANAGEMENT SYSTEM</a:t>
            </a:r>
            <a:endParaRPr lang="en-US" dirty="0"/>
          </a:p>
        </p:txBody>
      </p:sp>
      <p:pic>
        <p:nvPicPr>
          <p:cNvPr id="1026" name="Picture 2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6858000"/>
            <a:ext cx="7772400" cy="3413247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05556E-6 -1.23034E-6 C 0.01285 -0.0037 0.02587 -0.00578 0.03855 -0.01018 C 0.05834 -0.01712 0.04914 -0.01827 0.07396 -0.02243 C 0.1099 -0.02845 0.14584 -0.0266 0.1816 -0.03677 C 0.22292 -0.04834 0.25504 -0.06406 0.29393 -0.07771 C 0.31771 -0.09551 0.33733 -0.12049 0.35539 -0.14755 C 0.36285 -0.17646 0.36546 -0.21115 0.36928 -0.24168 C 0.36858 -0.26688 0.37067 -0.33557 0.36164 -0.3728 C 0.35799 -0.38784 0.34827 -0.41166 0.34306 -0.42623 C 0.33716 -0.44311 0.33195 -0.46069 0.31997 -0.47132 C 0.28299 -0.46739 0.24619 -0.46277 0.20921 -0.45907 C 0.16407 -0.4438 0.11771 -0.44033 0.07396 -0.4179 C 0.06476 -0.41304 0.05122 -0.4068 0.04306 -0.39755 C 0.03386 -0.38714 0.02483 -0.37072 0.01702 -0.35847 C 0.00799 -0.31661 0.00764 -0.28932 0.01389 -0.23959 C 0.01719 -0.21277 0.04931 -0.16628 0.06459 -0.1494 C 0.104 -0.10615 0.15087 -0.08418 0.19844 -0.06337 C 0.2606 -0.03631 0.22014 -0.04672 0.27692 -0.03677 C 0.28976 -0.0377 0.31841 -0.03955 0.33073 -0.04302 C 0.35122 -0.04903 0.36962 -0.05967 0.38768 -0.07378 C 0.42726 -0.10477 0.44185 -0.11887 0.47535 -0.1494 C 0.50139 -0.17322 0.52379 -0.23474 0.53698 -0.27243 C 0.54063 -0.29787 0.54567 -0.32401 0.54462 -0.35037 C 0.53473 -0.59829 0.32136 -0.67206 0.17084 -0.69473 C 0.14063 -0.69195 0.11007 -0.69149 0.08004 -0.6864 C 0.04393 -0.68039 0.01823 -0.6642 -0.01388 -0.64131 C -0.09565 -0.58326 -0.18767 -0.52243 -0.23385 -0.40981 C -0.23541 -0.38922 -0.23611 -0.3698 -0.22916 -0.35037 C -0.20781 -0.2907 -0.1519 -0.26087 -0.10607 -0.25601 C -0.06996 -0.24769 -0.03472 -0.23566 0.00157 -0.22734 C 0.02466 -0.22826 0.09688 -0.21254 0.13073 -0.24376 C 0.13438 -0.25255 0.13785 -0.26156 0.1415 -0.27035 C 0.14393 -0.2766 0.14323 -0.28423 0.14462 -0.29094 C 0.14705 -0.3025 0.14966 -0.31429 0.15226 -0.32586 C 0.15782 -0.3513 0.16685 -0.37535 0.17084 -0.40148 C 0.1698 -0.41582 0.16945 -0.43016 0.16771 -0.4445 C 0.16632 -0.45652 0.16459 -0.45305 0.16007 -0.46092 C 0.15278 -0.47341 0.1481 -0.48867 0.1415 -0.50208 C 0.13126 -0.5229 0.11962 -0.5444 0.10782 -0.56337 C 0.10296 -0.57123 0.10226 -0.57979 0.09688 -0.58811 C 0.09046 -0.59806 0.08351 -0.60731 0.07692 -0.61679 C 0.07292 -0.62234 0.06754 -0.6265 0.06459 -0.63321 C 0.06007 -0.64316 0.05539 -0.65148 0.04931 -0.65981 C 0.04775 -0.66582 0.04462 -0.69057 0.04306 -0.69265 C 0.03733 -0.70028 0.02466 -0.71369 0.02153 -0.72549 C 0.01928 -0.73404 0.01823 -0.73844 0.01389 -0.74584 C 0.01337 -0.74792 0.01233 -0.75208 0.01233 -0.75208 " pathEditMode="relative" ptsTypes="ffffffffffffffffffffffffffffffffffffffffffffffA">
                                      <p:cBhvr>
                                        <p:cTn id="6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cyber café management  system clears the doubts of the customers .</a:t>
            </a:r>
          </a:p>
          <a:p>
            <a:r>
              <a:rPr lang="en-US" dirty="0" smtClean="0"/>
              <a:t>It helps the owner of the cyber café in maintaining a solid record of the customers and ensures the bill payment .</a:t>
            </a:r>
          </a:p>
          <a:p>
            <a:r>
              <a:rPr lang="en-US" dirty="0" smtClean="0"/>
              <a:t>It also helps in providing feedbacks of our cyber cafe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Enables the students to learn to utilize modern software tools .</a:t>
            </a:r>
          </a:p>
          <a:p>
            <a:r>
              <a:rPr lang="en-US" dirty="0" err="1" smtClean="0"/>
              <a:t>Stuidents</a:t>
            </a:r>
            <a:r>
              <a:rPr lang="en-US" dirty="0" smtClean="0"/>
              <a:t> start to demonstrate ability to conduct a research or applied computer science project requiring writing and presentation skills .</a:t>
            </a:r>
          </a:p>
          <a:p>
            <a:r>
              <a:rPr lang="en-US" dirty="0" smtClean="0"/>
              <a:t>They are able to write effective procedural code to solve small to medium sized problems 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OF THE PROJECT</a:t>
            </a:r>
            <a:endParaRPr 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project is made in the hopes of making India a super power  through  making   </a:t>
            </a:r>
            <a:r>
              <a:rPr lang="en-US" dirty="0" err="1" smtClean="0"/>
              <a:t>softwares</a:t>
            </a:r>
            <a:r>
              <a:rPr lang="en-US" dirty="0" smtClean="0"/>
              <a:t>  like these .</a:t>
            </a:r>
          </a:p>
          <a:p>
            <a:r>
              <a:rPr lang="en-US" dirty="0" smtClean="0"/>
              <a:t>The project will guide the customers in the right way and also the owners so they can be benefitted .</a:t>
            </a:r>
          </a:p>
          <a:p>
            <a:r>
              <a:rPr lang="en-US" dirty="0" smtClean="0"/>
              <a:t>It will become the building block of another more sophisticated yet simple software which will lead the charts in the future markets 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FUTURESCOPE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81</TotalTime>
  <Words>183</Words>
  <Application>Microsoft Office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Concourse</vt:lpstr>
      <vt:lpstr>  </vt:lpstr>
      <vt:lpstr>Slide 2</vt:lpstr>
      <vt:lpstr>CYBER CAFÉ MANAGEMENT SYSTEM</vt:lpstr>
      <vt:lpstr>INTRODUCTION </vt:lpstr>
      <vt:lpstr>OBJECTIVES OF THE PROJECT</vt:lpstr>
      <vt:lpstr>FUTURESCOPE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SAINIK SCHOOL AMARAVATHI NAGAR</dc:title>
  <dc:creator>student</dc:creator>
  <cp:lastModifiedBy>Windows User</cp:lastModifiedBy>
  <cp:revision>10</cp:revision>
  <dcterms:created xsi:type="dcterms:W3CDTF">2019-12-31T21:10:25Z</dcterms:created>
  <dcterms:modified xsi:type="dcterms:W3CDTF">2020-01-01T07:37:35Z</dcterms:modified>
</cp:coreProperties>
</file>