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cbcf2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3cbcf2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3cbcf23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3cbcf23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3cbcf23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3cbcf23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3cbcf23e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3cbcf23e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3cbcf23e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3cbcf23e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3cbad98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3cbad9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3cbad98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3cbad98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3cbad98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3cbad98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 CLEANING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AND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PROCESSING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Data Cleaning and Processing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IS THE PROCESS OF DETECTING AND CORRECTING ERRORS IN A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INVOLVES HANDLING MISSING DATA, REMOVING DUPLICATES AND STANDARDIZING FORMATS.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PROCESSING INVOLVES TRANSFORMING RAW DATA INTO A USABLE FORMAT FOR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Data Cleaning Techniques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REMOVING OUTLIERS AND HANDLING MISSING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STANDARDIZING FORMATS FOR CONSISTENCY.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DETECTING AND REMOVING DUPLICATES TO AVOID DUPLICATION OF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Processing Methods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TRANSFORMATION INVOLVES CONVERTING RAW DATA INTO A STRUCTURED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AGGREGATING AND SUMMARIZING DATA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TOOLS LIKE SQL, PYTHON, OR EXCEL FOR DATA PROCESSING TASKS.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validation and Verification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VALIDATING DATA ENSURES IT MEETS SPECIFIC CRITERIA OR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VERIFICATION INVOLVES CROSS CHECKING DATA AGAINST RELIABLE 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PROCESSES HELP MAINTAIN DATA INTEGRITY AND ACCURACY.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Automation in Data Cleaning and Processing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526975"/>
            <a:ext cx="75057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AUTOMATION TOOLS AND SCRIPTS CAN STREAMLINE REPETITIVE DATA CLEANING TASKS.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040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AUTOMATED PROCESSES CAN SAVE TIME AND REDUCE HUMAN ERROR.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040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IMPLEMENTING AUTOMATION </a:t>
            </a:r>
            <a:r>
              <a:rPr lang="en" sz="2500"/>
              <a:t>ENHANCES</a:t>
            </a:r>
            <a:r>
              <a:rPr lang="en" sz="2500"/>
              <a:t> </a:t>
            </a:r>
            <a:r>
              <a:rPr lang="en" sz="2500"/>
              <a:t>EFFICIENCY IN DATA PROCESSING WORKFLOWS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DEALING WITH LARGE VOLUMES OF DATA CAN BE TIME CONSUMING.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ENSURING DATA PRIVACY AND SECURITY WHILE PROCESSING SENSITIVE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UNSTRUCTURED DATA FORMATS THAT REQUIRE SPECIALIZED CLEANING TECHNIQUES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Processing for Machine Learning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DATA IS CRUCIAL FOR BUILDING ACCURATE MACHINE LEARNING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 </a:t>
            </a:r>
            <a:r>
              <a:rPr lang="en"/>
              <a:t>INVOLVES</a:t>
            </a:r>
            <a:r>
              <a:rPr lang="en"/>
              <a:t> SELECTING AND TRANSFORMING  RELEVANT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SPLITTING DATA INTO TRAINING AND TESTING SETS FOR MODEL EVALUATION.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254500"/>
            <a:ext cx="75057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31375" y="803675"/>
            <a:ext cx="77466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/>
              <a:t>1. Loads the dataset.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2. Handles missing values by filling them with the mean (for numerical columns) or mode (for categorical columns).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3. Identifies and removes outliers using Z-score.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4. Standardizes date formats.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5. Removes duplicate rows.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6. Performs feature engineering (e.g., extracting year, month, and day from a date column).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7. Applies normalization to numerical columns.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8. Generates histograms for numerical columns for data exploration.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9. Ensures data quality and integrity by checking for missing values and duplicates after processing.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10. Documents the data cleaning process in a log file.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/>
              <a:t>11. Saves the cleaned dataset to a new CSV file.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