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5" r:id="rId2"/>
    <p:sldId id="360" r:id="rId3"/>
    <p:sldId id="378" r:id="rId4"/>
    <p:sldId id="379" r:id="rId5"/>
    <p:sldId id="380" r:id="rId6"/>
    <p:sldId id="387" r:id="rId7"/>
    <p:sldId id="381" r:id="rId8"/>
    <p:sldId id="382" r:id="rId9"/>
    <p:sldId id="383" r:id="rId10"/>
    <p:sldId id="384" r:id="rId11"/>
    <p:sldId id="3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831"/>
  </p:normalViewPr>
  <p:slideViewPr>
    <p:cSldViewPr snapToGrid="0" snapToObjects="1">
      <p:cViewPr varScale="1">
        <p:scale>
          <a:sx n="148" d="100"/>
          <a:sy n="148" d="100"/>
        </p:scale>
        <p:origin x="1672" y="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1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64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0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4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68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6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8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09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0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2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436789" y="408142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Pattern Programs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0F79D5-A759-6846-9A51-DEF6E083A917}"/>
              </a:ext>
            </a:extLst>
          </p:cNvPr>
          <p:cNvSpPr txBox="1"/>
          <p:nvPr/>
        </p:nvSpPr>
        <p:spPr>
          <a:xfrm>
            <a:off x="610181" y="1974965"/>
            <a:ext cx="5947507" cy="286232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Square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IncreasingOrderPatterns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DecreasingOrderPatterns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IncreasingOrderPatternsPrintingRightSide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DecreasingOrderPatternsPrintingRightSide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Triangle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ReverseTriangle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MiscellaneousPatterns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Letters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Pascal Triangle</a:t>
            </a:r>
          </a:p>
        </p:txBody>
      </p:sp>
    </p:spTree>
    <p:extLst>
      <p:ext uri="{BB962C8B-B14F-4D97-AF65-F5344CB8AC3E}">
        <p14:creationId xmlns:p14="http://schemas.microsoft.com/office/powerpoint/2010/main" val="183250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6136216" y="421240"/>
            <a:ext cx="4642872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Letters printing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BDC8B-3CE3-8946-8884-D48857879A79}"/>
              </a:ext>
            </a:extLst>
          </p:cNvPr>
          <p:cNvSpPr/>
          <p:nvPr/>
        </p:nvSpPr>
        <p:spPr>
          <a:xfrm>
            <a:off x="224285" y="134006"/>
            <a:ext cx="3312545" cy="65899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 </a:t>
            </a:r>
            <a:endParaRPr lang="en-IN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</a:t>
            </a:r>
            <a:r>
              <a:rPr lang="en-IN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 </a:t>
            </a:r>
            <a:endParaRPr lang="en-IN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 *   * </a:t>
            </a:r>
            <a:endParaRPr lang="en-IN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*     * </a:t>
            </a:r>
            <a:endParaRPr lang="en-IN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* * * * *</a:t>
            </a:r>
            <a:endParaRPr lang="en-IN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*         * </a:t>
            </a:r>
            <a:endParaRPr lang="en-IN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           * </a:t>
            </a:r>
          </a:p>
          <a:p>
            <a:endParaRPr lang="en-IN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*/</a:t>
            </a:r>
          </a:p>
          <a:p>
            <a:endParaRPr lang="en-IN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IN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&lt;stdio.h&gt;</a:t>
            </a:r>
            <a:endParaRPr lang="en-IN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IN" sz="10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IN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i, j;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0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if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(i 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IN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  printf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printf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for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{</a:t>
            </a:r>
          </a:p>
          <a:p>
            <a:r>
              <a:rPr lang="en-IN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  printf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*"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}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continue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 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 "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IN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0B086-543E-427D-9E73-8DAE852F6EFD}"/>
              </a:ext>
            </a:extLst>
          </p:cNvPr>
          <p:cNvSpPr/>
          <p:nvPr/>
        </p:nvSpPr>
        <p:spPr>
          <a:xfrm>
            <a:off x="6944235" y="1453853"/>
            <a:ext cx="4900924" cy="51845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if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*"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}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continue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7134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6136216" y="421240"/>
            <a:ext cx="4642872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Pascal triangle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BDC8B-3CE3-8946-8884-D48857879A79}"/>
              </a:ext>
            </a:extLst>
          </p:cNvPr>
          <p:cNvSpPr/>
          <p:nvPr/>
        </p:nvSpPr>
        <p:spPr>
          <a:xfrm>
            <a:off x="224285" y="94593"/>
            <a:ext cx="4499019" cy="65164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 </a:t>
            </a:r>
            <a:endParaRPr lang="en-IN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             1 </a:t>
            </a:r>
            <a:endParaRPr lang="en-IN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           1   1 </a:t>
            </a:r>
            <a:endParaRPr lang="en-IN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         1   2   1 </a:t>
            </a:r>
            <a:endParaRPr lang="en-IN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       1   3   3    1 </a:t>
            </a:r>
            <a:endParaRPr lang="en-IN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      1  4   6    4   1 </a:t>
            </a:r>
            <a:endParaRPr lang="en-IN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    1   5  10  10   5    1 </a:t>
            </a:r>
            <a:endParaRPr lang="en-IN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  1   6  15  20  15    6   1 </a:t>
            </a:r>
            <a:endParaRPr lang="en-IN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*/</a:t>
            </a:r>
            <a:endParaRPr lang="en-IN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IN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&lt;stdio.h&gt;</a:t>
            </a:r>
            <a:endParaRPr lang="en-IN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i, j, b, n;</a:t>
            </a:r>
          </a:p>
          <a:p>
            <a:r>
              <a:rPr lang="en-IN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printf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"enter n </a:t>
            </a:r>
            <a:r>
              <a:rPr lang="en-IN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scanf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IN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n);</a:t>
            </a:r>
          </a:p>
          <a:p>
            <a:r>
              <a:rPr lang="en-IN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n; i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if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b 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else</a:t>
            </a:r>
            <a:endParaRPr lang="en-IN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b 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endParaRPr lang="en-IN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%3d</a:t>
            </a:r>
            <a:r>
              <a:rPr lang="en-IN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"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b);</a:t>
            </a:r>
          </a:p>
          <a:p>
            <a:r>
              <a:rPr lang="en-IN" sz="1200" dirty="0">
                <a:solidFill>
                  <a:srgbClr val="CCCCCC"/>
                </a:solidFill>
                <a:latin typeface="Menlo" panose="020B0609030804020204" pitchFamily="49" charset="0"/>
              </a:rPr>
              <a:t>    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IN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printf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IN" sz="12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IN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0B086-543E-427D-9E73-8DAE852F6EFD}"/>
              </a:ext>
            </a:extLst>
          </p:cNvPr>
          <p:cNvSpPr/>
          <p:nvPr/>
        </p:nvSpPr>
        <p:spPr>
          <a:xfrm>
            <a:off x="7132735" y="2364829"/>
            <a:ext cx="4217751" cy="335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n; i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if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b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else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b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%3d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b);</a:t>
            </a:r>
          </a:p>
          <a:p>
            <a:r>
              <a:rPr lang="en-IN" sz="1400" dirty="0">
                <a:solidFill>
                  <a:srgbClr val="CCCCCC"/>
                </a:solidFill>
                <a:latin typeface="Menlo" panose="020B0609030804020204" pitchFamily="49" charset="0"/>
              </a:rPr>
              <a:t>    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IN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6787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7185171" y="326372"/>
            <a:ext cx="4642872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Square Patterns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BDC8B-3CE3-8946-8884-D48857879A79}"/>
              </a:ext>
            </a:extLst>
          </p:cNvPr>
          <p:cNvSpPr/>
          <p:nvPr/>
        </p:nvSpPr>
        <p:spPr>
          <a:xfrm>
            <a:off x="224285" y="741871"/>
            <a:ext cx="4095467" cy="58228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*****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*****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*****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*****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*****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&lt;stdio.h&gt;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main1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i, j;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printf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0B086-543E-427D-9E73-8DAE852F6EFD}"/>
              </a:ext>
            </a:extLst>
          </p:cNvPr>
          <p:cNvSpPr/>
          <p:nvPr/>
        </p:nvSpPr>
        <p:spPr>
          <a:xfrm>
            <a:off x="7811254" y="3653286"/>
            <a:ext cx="3390705" cy="22818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0042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6136216" y="421240"/>
            <a:ext cx="4642872" cy="156966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Increasing Order Patterns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BDC8B-3CE3-8946-8884-D48857879A79}"/>
              </a:ext>
            </a:extLst>
          </p:cNvPr>
          <p:cNvSpPr/>
          <p:nvPr/>
        </p:nvSpPr>
        <p:spPr>
          <a:xfrm>
            <a:off x="224285" y="741871"/>
            <a:ext cx="4179549" cy="58228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*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**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***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****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*****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&lt;stdio.h&gt;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main1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i, j;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IN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0B086-543E-427D-9E73-8DAE852F6EFD}"/>
              </a:ext>
            </a:extLst>
          </p:cNvPr>
          <p:cNvSpPr/>
          <p:nvPr/>
        </p:nvSpPr>
        <p:spPr>
          <a:xfrm>
            <a:off x="7690470" y="3981800"/>
            <a:ext cx="3390705" cy="22818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IN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7281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6136216" y="421240"/>
            <a:ext cx="4642872" cy="156966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Decreasing Order Patterns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BDC8B-3CE3-8946-8884-D48857879A79}"/>
              </a:ext>
            </a:extLst>
          </p:cNvPr>
          <p:cNvSpPr/>
          <p:nvPr/>
        </p:nvSpPr>
        <p:spPr>
          <a:xfrm>
            <a:off x="224285" y="741871"/>
            <a:ext cx="4801106" cy="58228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*****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****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***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**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*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&lt;stdio.h&gt;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main1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i, j;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printf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0B086-543E-427D-9E73-8DAE852F6EFD}"/>
              </a:ext>
            </a:extLst>
          </p:cNvPr>
          <p:cNvSpPr/>
          <p:nvPr/>
        </p:nvSpPr>
        <p:spPr>
          <a:xfrm>
            <a:off x="7690470" y="3981800"/>
            <a:ext cx="3839378" cy="22818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9142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6136216" y="421240"/>
            <a:ext cx="4642872" cy="2308324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Increasing Order Patterns Printing Right Side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BDC8B-3CE3-8946-8884-D48857879A79}"/>
              </a:ext>
            </a:extLst>
          </p:cNvPr>
          <p:cNvSpPr/>
          <p:nvPr/>
        </p:nvSpPr>
        <p:spPr>
          <a:xfrm>
            <a:off x="224285" y="741871"/>
            <a:ext cx="4801106" cy="61161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**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***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****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*****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*/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I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&lt;stdio.h&gt;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i, j;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0B086-543E-427D-9E73-8DAE852F6EFD}"/>
              </a:ext>
            </a:extLst>
          </p:cNvPr>
          <p:cNvSpPr/>
          <p:nvPr/>
        </p:nvSpPr>
        <p:spPr>
          <a:xfrm>
            <a:off x="7690470" y="3429001"/>
            <a:ext cx="3639682" cy="28036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5715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6136216" y="421240"/>
            <a:ext cx="4642872" cy="2308324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Decreasing Order Patterns Printing Right Side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BDC8B-3CE3-8946-8884-D48857879A79}"/>
              </a:ext>
            </a:extLst>
          </p:cNvPr>
          <p:cNvSpPr/>
          <p:nvPr/>
        </p:nvSpPr>
        <p:spPr>
          <a:xfrm>
            <a:off x="224285" y="1068224"/>
            <a:ext cx="4116979" cy="5277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*****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 ****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  ***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   **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    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I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&lt;stdio.h&gt;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I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)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3"/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2"/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3"/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2"/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b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0B086-543E-427D-9E73-8DAE852F6EFD}"/>
              </a:ext>
            </a:extLst>
          </p:cNvPr>
          <p:cNvSpPr/>
          <p:nvPr/>
        </p:nvSpPr>
        <p:spPr>
          <a:xfrm>
            <a:off x="7690469" y="3537959"/>
            <a:ext cx="4116979" cy="26946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)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3"/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2"/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I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3"/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2"/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665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6136216" y="421240"/>
            <a:ext cx="4642872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Triangle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BDC8B-3CE3-8946-8884-D48857879A79}"/>
              </a:ext>
            </a:extLst>
          </p:cNvPr>
          <p:cNvSpPr/>
          <p:nvPr/>
        </p:nvSpPr>
        <p:spPr>
          <a:xfrm>
            <a:off x="224285" y="741872"/>
            <a:ext cx="4499019" cy="53120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     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    * 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   * * 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  * * * 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 * * * * 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I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&lt;stdio.h&gt;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i, j;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0B086-543E-427D-9E73-8DAE852F6EFD}"/>
              </a:ext>
            </a:extLst>
          </p:cNvPr>
          <p:cNvSpPr/>
          <p:nvPr/>
        </p:nvSpPr>
        <p:spPr>
          <a:xfrm>
            <a:off x="7690469" y="3429001"/>
            <a:ext cx="4277245" cy="28036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6 -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4255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6136216" y="421240"/>
            <a:ext cx="4642872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Reverse Triangle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BDC8B-3CE3-8946-8884-D48857879A79}"/>
              </a:ext>
            </a:extLst>
          </p:cNvPr>
          <p:cNvSpPr/>
          <p:nvPr/>
        </p:nvSpPr>
        <p:spPr>
          <a:xfrm>
            <a:off x="224286" y="421240"/>
            <a:ext cx="3654032" cy="55801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 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 * * * * 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* * * * 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* * * 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* * 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 *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*/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I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&lt;stdio.h&gt;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i, j;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0B086-543E-427D-9E73-8DAE852F6EFD}"/>
              </a:ext>
            </a:extLst>
          </p:cNvPr>
          <p:cNvSpPr/>
          <p:nvPr/>
        </p:nvSpPr>
        <p:spPr>
          <a:xfrm>
            <a:off x="6870662" y="3429000"/>
            <a:ext cx="4277245" cy="28036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36039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6136216" y="421240"/>
            <a:ext cx="4642872" cy="156966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Miscellaneous Patterns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BDC8B-3CE3-8946-8884-D48857879A79}"/>
              </a:ext>
            </a:extLst>
          </p:cNvPr>
          <p:cNvSpPr/>
          <p:nvPr/>
        </p:nvSpPr>
        <p:spPr>
          <a:xfrm>
            <a:off x="224286" y="94592"/>
            <a:ext cx="3832708" cy="65899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 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 * * * * * 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* * * * * * 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* * * * * * 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* * * * * * 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 * * * * * 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*/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I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&lt;stdio.h&gt;</a:t>
            </a:r>
            <a:endParaRPr lang="en-IN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i, j;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  <a:b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0B086-543E-427D-9E73-8DAE852F6EFD}"/>
              </a:ext>
            </a:extLst>
          </p:cNvPr>
          <p:cNvSpPr/>
          <p:nvPr/>
        </p:nvSpPr>
        <p:spPr>
          <a:xfrm>
            <a:off x="6870662" y="2532993"/>
            <a:ext cx="4277245" cy="36996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i; j</a:t>
            </a:r>
            <a:r>
              <a:rPr lang="en-I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 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printf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88349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8785</TotalTime>
  <Words>1898</Words>
  <Application>Microsoft Macintosh PowerPoint</Application>
  <PresentationFormat>Widescreen</PresentationFormat>
  <Paragraphs>412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Bernard MT Condensed</vt:lpstr>
      <vt:lpstr>Calibri</vt:lpstr>
      <vt:lpstr>Calibri Light</vt:lpstr>
      <vt:lpstr>inter-regular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513</cp:revision>
  <dcterms:created xsi:type="dcterms:W3CDTF">2021-10-23T03:25:23Z</dcterms:created>
  <dcterms:modified xsi:type="dcterms:W3CDTF">2023-09-28T00:36:15Z</dcterms:modified>
</cp:coreProperties>
</file>