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9975152/intellisense-not-automatically-working-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Arrays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39486" y="1449062"/>
            <a:ext cx="3871869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Tell about collection class passing int[], that parse the array into list. 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24585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44627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DataStructures.BinarySearchRecursionProj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DataStructures.BinarySearchRecursionProj.Tests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DataStructures.BinarySearchRecursionProj.Tests</a:t>
            </a:r>
            <a:r>
              <a:rPr lang="en-US" dirty="0"/>
              <a:t>/</a:t>
            </a:r>
            <a:r>
              <a:rPr lang="en-US" dirty="0" err="1"/>
              <a:t>DataStructures.BinarySearchRecursionProj.Tests.csproj</a:t>
            </a:r>
            <a:r>
              <a:rPr lang="en-US" dirty="0"/>
              <a:t> reference ./</a:t>
            </a:r>
            <a:r>
              <a:rPr lang="en-US" dirty="0" err="1"/>
              <a:t>DataStructures.BinarySearchRecursionProj</a:t>
            </a:r>
            <a:r>
              <a:rPr lang="en-US" dirty="0"/>
              <a:t>/</a:t>
            </a:r>
            <a:r>
              <a:rPr lang="en-US" dirty="0" err="1"/>
              <a:t>DataStructures.BinarySearchRecursionProj.csproj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Adding </a:t>
            </a:r>
            <a:r>
              <a:rPr lang="en-US" sz="2000" dirty="0" err="1"/>
              <a:t>csproj</a:t>
            </a:r>
            <a:r>
              <a:rPr lang="en-US" sz="2000" dirty="0"/>
              <a:t> </a:t>
            </a:r>
            <a:r>
              <a:rPr lang="en-US" sz="2000"/>
              <a:t>to solution.</a:t>
            </a:r>
            <a:endParaRPr lang="en-US" sz="2000" dirty="0"/>
          </a:p>
          <a:p>
            <a:r>
              <a:rPr lang="en-US" sz="2000" dirty="0"/>
              <a:t>dotnet </a:t>
            </a:r>
            <a:r>
              <a:rPr lang="en-US" sz="2000" dirty="0" err="1"/>
              <a:t>sln</a:t>
            </a:r>
            <a:r>
              <a:rPr lang="en-US" sz="2000" dirty="0"/>
              <a:t> </a:t>
            </a:r>
            <a:r>
              <a:rPr lang="en-US" sz="2000" dirty="0" err="1"/>
              <a:t>datastructuresusingcsharp.sln</a:t>
            </a:r>
            <a:r>
              <a:rPr lang="en-US" sz="2000" dirty="0"/>
              <a:t> add **/*.</a:t>
            </a:r>
            <a:r>
              <a:rPr lang="en-US" sz="2000" dirty="0" err="1"/>
              <a:t>csproj</a:t>
            </a: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https://stackoverflow.com/questions/29975152/intellisense-not-automatically-working-vscode</a:t>
            </a:r>
            <a:endParaRPr lang="en-US" sz="2000" dirty="0"/>
          </a:p>
          <a:p>
            <a:r>
              <a:rPr lang="en-US" sz="2000" dirty="0"/>
              <a:t>if intelligence is not working.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4210210" y="4941656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418</Words>
  <Application>Microsoft Macintosh PowerPoint</Application>
  <PresentationFormat>Widescreen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193</cp:revision>
  <dcterms:created xsi:type="dcterms:W3CDTF">2021-10-23T03:25:23Z</dcterms:created>
  <dcterms:modified xsi:type="dcterms:W3CDTF">2022-06-10T05:45:19Z</dcterms:modified>
</cp:coreProperties>
</file>