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64"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B6B5"/>
    <a:srgbClr val="565659"/>
    <a:srgbClr val="555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2"/>
    <p:restoredTop sz="94811"/>
  </p:normalViewPr>
  <p:slideViewPr>
    <p:cSldViewPr snapToGrid="0" snapToObjects="1">
      <p:cViewPr varScale="1">
        <p:scale>
          <a:sx n="141" d="100"/>
          <a:sy n="141" d="100"/>
        </p:scale>
        <p:origin x="1168" y="2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6FFA2-5596-DA47-A26B-229D3D705C9C}" type="datetimeFigureOut">
              <a:rPr lang="en-US" smtClean="0"/>
              <a:t>9/6/22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8F9BA-8E26-4849-A4CA-C70FA0EC7BFB}" type="slidenum">
              <a:rPr lang="en-US" smtClean="0"/>
              <a:t>‹#›</a:t>
            </a:fld>
            <a:endParaRPr lang="en-US"/>
          </a:p>
        </p:txBody>
      </p:sp>
    </p:spTree>
    <p:extLst>
      <p:ext uri="{BB962C8B-B14F-4D97-AF65-F5344CB8AC3E}">
        <p14:creationId xmlns:p14="http://schemas.microsoft.com/office/powerpoint/2010/main" val="108895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1</a:t>
            </a:fld>
            <a:endParaRPr lang="en-US"/>
          </a:p>
        </p:txBody>
      </p:sp>
    </p:spTree>
    <p:extLst>
      <p:ext uri="{BB962C8B-B14F-4D97-AF65-F5344CB8AC3E}">
        <p14:creationId xmlns:p14="http://schemas.microsoft.com/office/powerpoint/2010/main" val="951881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10</a:t>
            </a:fld>
            <a:endParaRPr lang="en-US"/>
          </a:p>
        </p:txBody>
      </p:sp>
    </p:spTree>
    <p:extLst>
      <p:ext uri="{BB962C8B-B14F-4D97-AF65-F5344CB8AC3E}">
        <p14:creationId xmlns:p14="http://schemas.microsoft.com/office/powerpoint/2010/main" val="257508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11</a:t>
            </a:fld>
            <a:endParaRPr lang="en-US"/>
          </a:p>
        </p:txBody>
      </p:sp>
    </p:spTree>
    <p:extLst>
      <p:ext uri="{BB962C8B-B14F-4D97-AF65-F5344CB8AC3E}">
        <p14:creationId xmlns:p14="http://schemas.microsoft.com/office/powerpoint/2010/main" val="318158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12</a:t>
            </a:fld>
            <a:endParaRPr lang="en-US"/>
          </a:p>
        </p:txBody>
      </p:sp>
    </p:spTree>
    <p:extLst>
      <p:ext uri="{BB962C8B-B14F-4D97-AF65-F5344CB8AC3E}">
        <p14:creationId xmlns:p14="http://schemas.microsoft.com/office/powerpoint/2010/main" val="3362701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13</a:t>
            </a:fld>
            <a:endParaRPr lang="en-US"/>
          </a:p>
        </p:txBody>
      </p:sp>
    </p:spTree>
    <p:extLst>
      <p:ext uri="{BB962C8B-B14F-4D97-AF65-F5344CB8AC3E}">
        <p14:creationId xmlns:p14="http://schemas.microsoft.com/office/powerpoint/2010/main" val="4078807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14</a:t>
            </a:fld>
            <a:endParaRPr lang="en-US"/>
          </a:p>
        </p:txBody>
      </p:sp>
    </p:spTree>
    <p:extLst>
      <p:ext uri="{BB962C8B-B14F-4D97-AF65-F5344CB8AC3E}">
        <p14:creationId xmlns:p14="http://schemas.microsoft.com/office/powerpoint/2010/main" val="1981712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15</a:t>
            </a:fld>
            <a:endParaRPr lang="en-US"/>
          </a:p>
        </p:txBody>
      </p:sp>
    </p:spTree>
    <p:extLst>
      <p:ext uri="{BB962C8B-B14F-4D97-AF65-F5344CB8AC3E}">
        <p14:creationId xmlns:p14="http://schemas.microsoft.com/office/powerpoint/2010/main" val="2243802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16</a:t>
            </a:fld>
            <a:endParaRPr lang="en-US"/>
          </a:p>
        </p:txBody>
      </p:sp>
    </p:spTree>
    <p:extLst>
      <p:ext uri="{BB962C8B-B14F-4D97-AF65-F5344CB8AC3E}">
        <p14:creationId xmlns:p14="http://schemas.microsoft.com/office/powerpoint/2010/main" val="3939278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17</a:t>
            </a:fld>
            <a:endParaRPr lang="en-US"/>
          </a:p>
        </p:txBody>
      </p:sp>
    </p:spTree>
    <p:extLst>
      <p:ext uri="{BB962C8B-B14F-4D97-AF65-F5344CB8AC3E}">
        <p14:creationId xmlns:p14="http://schemas.microsoft.com/office/powerpoint/2010/main" val="2382495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18</a:t>
            </a:fld>
            <a:endParaRPr lang="en-US"/>
          </a:p>
        </p:txBody>
      </p:sp>
    </p:spTree>
    <p:extLst>
      <p:ext uri="{BB962C8B-B14F-4D97-AF65-F5344CB8AC3E}">
        <p14:creationId xmlns:p14="http://schemas.microsoft.com/office/powerpoint/2010/main" val="2260040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19</a:t>
            </a:fld>
            <a:endParaRPr lang="en-US"/>
          </a:p>
        </p:txBody>
      </p:sp>
    </p:spTree>
    <p:extLst>
      <p:ext uri="{BB962C8B-B14F-4D97-AF65-F5344CB8AC3E}">
        <p14:creationId xmlns:p14="http://schemas.microsoft.com/office/powerpoint/2010/main" val="138306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2</a:t>
            </a:fld>
            <a:endParaRPr lang="en-US"/>
          </a:p>
        </p:txBody>
      </p:sp>
    </p:spTree>
    <p:extLst>
      <p:ext uri="{BB962C8B-B14F-4D97-AF65-F5344CB8AC3E}">
        <p14:creationId xmlns:p14="http://schemas.microsoft.com/office/powerpoint/2010/main" val="388860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20</a:t>
            </a:fld>
            <a:endParaRPr lang="en-US"/>
          </a:p>
        </p:txBody>
      </p:sp>
    </p:spTree>
    <p:extLst>
      <p:ext uri="{BB962C8B-B14F-4D97-AF65-F5344CB8AC3E}">
        <p14:creationId xmlns:p14="http://schemas.microsoft.com/office/powerpoint/2010/main" val="933235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21</a:t>
            </a:fld>
            <a:endParaRPr lang="en-US"/>
          </a:p>
        </p:txBody>
      </p:sp>
    </p:spTree>
    <p:extLst>
      <p:ext uri="{BB962C8B-B14F-4D97-AF65-F5344CB8AC3E}">
        <p14:creationId xmlns:p14="http://schemas.microsoft.com/office/powerpoint/2010/main" val="2708790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22</a:t>
            </a:fld>
            <a:endParaRPr lang="en-US"/>
          </a:p>
        </p:txBody>
      </p:sp>
    </p:spTree>
    <p:extLst>
      <p:ext uri="{BB962C8B-B14F-4D97-AF65-F5344CB8AC3E}">
        <p14:creationId xmlns:p14="http://schemas.microsoft.com/office/powerpoint/2010/main" val="2338646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23</a:t>
            </a:fld>
            <a:endParaRPr lang="en-US"/>
          </a:p>
        </p:txBody>
      </p:sp>
    </p:spTree>
    <p:extLst>
      <p:ext uri="{BB962C8B-B14F-4D97-AF65-F5344CB8AC3E}">
        <p14:creationId xmlns:p14="http://schemas.microsoft.com/office/powerpoint/2010/main" val="2542571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24</a:t>
            </a:fld>
            <a:endParaRPr lang="en-US"/>
          </a:p>
        </p:txBody>
      </p:sp>
    </p:spTree>
    <p:extLst>
      <p:ext uri="{BB962C8B-B14F-4D97-AF65-F5344CB8AC3E}">
        <p14:creationId xmlns:p14="http://schemas.microsoft.com/office/powerpoint/2010/main" val="89935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3</a:t>
            </a:fld>
            <a:endParaRPr lang="en-US"/>
          </a:p>
        </p:txBody>
      </p:sp>
    </p:spTree>
    <p:extLst>
      <p:ext uri="{BB962C8B-B14F-4D97-AF65-F5344CB8AC3E}">
        <p14:creationId xmlns:p14="http://schemas.microsoft.com/office/powerpoint/2010/main" val="338712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4</a:t>
            </a:fld>
            <a:endParaRPr lang="en-US"/>
          </a:p>
        </p:txBody>
      </p:sp>
    </p:spTree>
    <p:extLst>
      <p:ext uri="{BB962C8B-B14F-4D97-AF65-F5344CB8AC3E}">
        <p14:creationId xmlns:p14="http://schemas.microsoft.com/office/powerpoint/2010/main" val="217636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5</a:t>
            </a:fld>
            <a:endParaRPr lang="en-US"/>
          </a:p>
        </p:txBody>
      </p:sp>
    </p:spTree>
    <p:extLst>
      <p:ext uri="{BB962C8B-B14F-4D97-AF65-F5344CB8AC3E}">
        <p14:creationId xmlns:p14="http://schemas.microsoft.com/office/powerpoint/2010/main" val="4208954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6</a:t>
            </a:fld>
            <a:endParaRPr lang="en-US"/>
          </a:p>
        </p:txBody>
      </p:sp>
    </p:spTree>
    <p:extLst>
      <p:ext uri="{BB962C8B-B14F-4D97-AF65-F5344CB8AC3E}">
        <p14:creationId xmlns:p14="http://schemas.microsoft.com/office/powerpoint/2010/main" val="4116109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7</a:t>
            </a:fld>
            <a:endParaRPr lang="en-US"/>
          </a:p>
        </p:txBody>
      </p:sp>
    </p:spTree>
    <p:extLst>
      <p:ext uri="{BB962C8B-B14F-4D97-AF65-F5344CB8AC3E}">
        <p14:creationId xmlns:p14="http://schemas.microsoft.com/office/powerpoint/2010/main" val="75466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8</a:t>
            </a:fld>
            <a:endParaRPr lang="en-US"/>
          </a:p>
        </p:txBody>
      </p:sp>
    </p:spTree>
    <p:extLst>
      <p:ext uri="{BB962C8B-B14F-4D97-AF65-F5344CB8AC3E}">
        <p14:creationId xmlns:p14="http://schemas.microsoft.com/office/powerpoint/2010/main" val="2536715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8F9BA-8E26-4849-A4CA-C70FA0EC7BFB}" type="slidenum">
              <a:rPr lang="en-US" smtClean="0"/>
              <a:t>9</a:t>
            </a:fld>
            <a:endParaRPr lang="en-US"/>
          </a:p>
        </p:txBody>
      </p:sp>
    </p:spTree>
    <p:extLst>
      <p:ext uri="{BB962C8B-B14F-4D97-AF65-F5344CB8AC3E}">
        <p14:creationId xmlns:p14="http://schemas.microsoft.com/office/powerpoint/2010/main" val="348118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C272-93D5-724D-AE1A-C3CE85E183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A62B2A-8370-B742-A132-4D5291504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4E75B6-597D-C14E-802F-7FD721643C46}"/>
              </a:ext>
            </a:extLst>
          </p:cNvPr>
          <p:cNvSpPr>
            <a:spLocks noGrp="1"/>
          </p:cNvSpPr>
          <p:nvPr>
            <p:ph type="dt" sz="half" idx="10"/>
          </p:nvPr>
        </p:nvSpPr>
        <p:spPr/>
        <p:txBody>
          <a:bodyPr/>
          <a:lstStyle/>
          <a:p>
            <a:fld id="{D7AFABE5-C7E3-F145-818B-F1C9F2CF8384}" type="datetimeFigureOut">
              <a:rPr lang="en-US" smtClean="0"/>
              <a:t>9/6/22</a:t>
            </a:fld>
            <a:endParaRPr lang="en-US"/>
          </a:p>
        </p:txBody>
      </p:sp>
      <p:sp>
        <p:nvSpPr>
          <p:cNvPr id="5" name="Footer Placeholder 4">
            <a:extLst>
              <a:ext uri="{FF2B5EF4-FFF2-40B4-BE49-F238E27FC236}">
                <a16:creationId xmlns:a16="http://schemas.microsoft.com/office/drawing/2014/main" id="{7F485459-B1EC-9449-A8B9-1127280D5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60B6A-FF9D-294A-ABBC-FBE23E93FDC4}"/>
              </a:ext>
            </a:extLst>
          </p:cNvPr>
          <p:cNvSpPr>
            <a:spLocks noGrp="1"/>
          </p:cNvSpPr>
          <p:nvPr>
            <p:ph type="sldNum" sz="quarter" idx="12"/>
          </p:nvPr>
        </p:nvSpPr>
        <p:spPr/>
        <p:txBody>
          <a:bodyPr/>
          <a:lstStyle/>
          <a:p>
            <a:fld id="{483CD10F-F488-FE44-9A72-2F09842C130C}" type="slidenum">
              <a:rPr lang="en-US" smtClean="0"/>
              <a:t>‹#›</a:t>
            </a:fld>
            <a:endParaRPr lang="en-US"/>
          </a:p>
        </p:txBody>
      </p:sp>
    </p:spTree>
    <p:extLst>
      <p:ext uri="{BB962C8B-B14F-4D97-AF65-F5344CB8AC3E}">
        <p14:creationId xmlns:p14="http://schemas.microsoft.com/office/powerpoint/2010/main" val="222514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7EB6-391C-3D47-A5F2-90657A725C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35B94-5817-F445-8511-26C8EC5B5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75177-D27D-7940-A5D6-5B9A30110B19}"/>
              </a:ext>
            </a:extLst>
          </p:cNvPr>
          <p:cNvSpPr>
            <a:spLocks noGrp="1"/>
          </p:cNvSpPr>
          <p:nvPr>
            <p:ph type="dt" sz="half" idx="10"/>
          </p:nvPr>
        </p:nvSpPr>
        <p:spPr/>
        <p:txBody>
          <a:bodyPr/>
          <a:lstStyle/>
          <a:p>
            <a:fld id="{D7AFABE5-C7E3-F145-818B-F1C9F2CF8384}" type="datetimeFigureOut">
              <a:rPr lang="en-US" smtClean="0"/>
              <a:t>9/6/22</a:t>
            </a:fld>
            <a:endParaRPr lang="en-US"/>
          </a:p>
        </p:txBody>
      </p:sp>
      <p:sp>
        <p:nvSpPr>
          <p:cNvPr id="5" name="Footer Placeholder 4">
            <a:extLst>
              <a:ext uri="{FF2B5EF4-FFF2-40B4-BE49-F238E27FC236}">
                <a16:creationId xmlns:a16="http://schemas.microsoft.com/office/drawing/2014/main" id="{74042E24-7D44-9F4D-9671-7EB1A799C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043EF-298D-0B46-836B-DD2BFCBC4640}"/>
              </a:ext>
            </a:extLst>
          </p:cNvPr>
          <p:cNvSpPr>
            <a:spLocks noGrp="1"/>
          </p:cNvSpPr>
          <p:nvPr>
            <p:ph type="sldNum" sz="quarter" idx="12"/>
          </p:nvPr>
        </p:nvSpPr>
        <p:spPr/>
        <p:txBody>
          <a:bodyPr/>
          <a:lstStyle/>
          <a:p>
            <a:fld id="{483CD10F-F488-FE44-9A72-2F09842C130C}" type="slidenum">
              <a:rPr lang="en-US" smtClean="0"/>
              <a:t>‹#›</a:t>
            </a:fld>
            <a:endParaRPr lang="en-US"/>
          </a:p>
        </p:txBody>
      </p:sp>
    </p:spTree>
    <p:extLst>
      <p:ext uri="{BB962C8B-B14F-4D97-AF65-F5344CB8AC3E}">
        <p14:creationId xmlns:p14="http://schemas.microsoft.com/office/powerpoint/2010/main" val="26307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B28BD-2B12-C14B-AABD-018586B5D4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B48BC1-641B-D244-A7B5-866B7F84F1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05C2E-053C-C648-8308-FAC816DAEF71}"/>
              </a:ext>
            </a:extLst>
          </p:cNvPr>
          <p:cNvSpPr>
            <a:spLocks noGrp="1"/>
          </p:cNvSpPr>
          <p:nvPr>
            <p:ph type="dt" sz="half" idx="10"/>
          </p:nvPr>
        </p:nvSpPr>
        <p:spPr/>
        <p:txBody>
          <a:bodyPr/>
          <a:lstStyle/>
          <a:p>
            <a:fld id="{D7AFABE5-C7E3-F145-818B-F1C9F2CF8384}" type="datetimeFigureOut">
              <a:rPr lang="en-US" smtClean="0"/>
              <a:t>9/6/22</a:t>
            </a:fld>
            <a:endParaRPr lang="en-US"/>
          </a:p>
        </p:txBody>
      </p:sp>
      <p:sp>
        <p:nvSpPr>
          <p:cNvPr id="5" name="Footer Placeholder 4">
            <a:extLst>
              <a:ext uri="{FF2B5EF4-FFF2-40B4-BE49-F238E27FC236}">
                <a16:creationId xmlns:a16="http://schemas.microsoft.com/office/drawing/2014/main" id="{F2813310-9765-9046-8BBC-3C60F6AF1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35AF9-2DD5-1243-8DD5-128F61D4A1F4}"/>
              </a:ext>
            </a:extLst>
          </p:cNvPr>
          <p:cNvSpPr>
            <a:spLocks noGrp="1"/>
          </p:cNvSpPr>
          <p:nvPr>
            <p:ph type="sldNum" sz="quarter" idx="12"/>
          </p:nvPr>
        </p:nvSpPr>
        <p:spPr/>
        <p:txBody>
          <a:bodyPr/>
          <a:lstStyle/>
          <a:p>
            <a:fld id="{483CD10F-F488-FE44-9A72-2F09842C130C}" type="slidenum">
              <a:rPr lang="en-US" smtClean="0"/>
              <a:t>‹#›</a:t>
            </a:fld>
            <a:endParaRPr lang="en-US"/>
          </a:p>
        </p:txBody>
      </p:sp>
    </p:spTree>
    <p:extLst>
      <p:ext uri="{BB962C8B-B14F-4D97-AF65-F5344CB8AC3E}">
        <p14:creationId xmlns:p14="http://schemas.microsoft.com/office/powerpoint/2010/main" val="12822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2C75-B0EB-9F44-A53A-999D35719E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58F7F2-9E55-8048-AA42-BFCC8CBA7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75C86-6E00-0B48-8C5D-43878EE16B06}"/>
              </a:ext>
            </a:extLst>
          </p:cNvPr>
          <p:cNvSpPr>
            <a:spLocks noGrp="1"/>
          </p:cNvSpPr>
          <p:nvPr>
            <p:ph type="dt" sz="half" idx="10"/>
          </p:nvPr>
        </p:nvSpPr>
        <p:spPr/>
        <p:txBody>
          <a:bodyPr/>
          <a:lstStyle/>
          <a:p>
            <a:fld id="{D7AFABE5-C7E3-F145-818B-F1C9F2CF8384}" type="datetimeFigureOut">
              <a:rPr lang="en-US" smtClean="0"/>
              <a:t>9/6/22</a:t>
            </a:fld>
            <a:endParaRPr lang="en-US"/>
          </a:p>
        </p:txBody>
      </p:sp>
      <p:sp>
        <p:nvSpPr>
          <p:cNvPr id="5" name="Footer Placeholder 4">
            <a:extLst>
              <a:ext uri="{FF2B5EF4-FFF2-40B4-BE49-F238E27FC236}">
                <a16:creationId xmlns:a16="http://schemas.microsoft.com/office/drawing/2014/main" id="{844EE0C4-8CEE-4341-9D07-239401B65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3A089-20D0-6048-AA5E-81F1CC3F53B1}"/>
              </a:ext>
            </a:extLst>
          </p:cNvPr>
          <p:cNvSpPr>
            <a:spLocks noGrp="1"/>
          </p:cNvSpPr>
          <p:nvPr>
            <p:ph type="sldNum" sz="quarter" idx="12"/>
          </p:nvPr>
        </p:nvSpPr>
        <p:spPr/>
        <p:txBody>
          <a:bodyPr/>
          <a:lstStyle/>
          <a:p>
            <a:fld id="{483CD10F-F488-FE44-9A72-2F09842C130C}" type="slidenum">
              <a:rPr lang="en-US" smtClean="0"/>
              <a:t>‹#›</a:t>
            </a:fld>
            <a:endParaRPr lang="en-US"/>
          </a:p>
        </p:txBody>
      </p:sp>
    </p:spTree>
    <p:extLst>
      <p:ext uri="{BB962C8B-B14F-4D97-AF65-F5344CB8AC3E}">
        <p14:creationId xmlns:p14="http://schemas.microsoft.com/office/powerpoint/2010/main" val="196491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4A5A-A788-764B-B544-65C6AD4A5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F07D01-C0B0-4B4D-826E-94DB33311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08C7F5-8246-0346-A79D-32A19697E73E}"/>
              </a:ext>
            </a:extLst>
          </p:cNvPr>
          <p:cNvSpPr>
            <a:spLocks noGrp="1"/>
          </p:cNvSpPr>
          <p:nvPr>
            <p:ph type="dt" sz="half" idx="10"/>
          </p:nvPr>
        </p:nvSpPr>
        <p:spPr/>
        <p:txBody>
          <a:bodyPr/>
          <a:lstStyle/>
          <a:p>
            <a:fld id="{D7AFABE5-C7E3-F145-818B-F1C9F2CF8384}" type="datetimeFigureOut">
              <a:rPr lang="en-US" smtClean="0"/>
              <a:t>9/6/22</a:t>
            </a:fld>
            <a:endParaRPr lang="en-US"/>
          </a:p>
        </p:txBody>
      </p:sp>
      <p:sp>
        <p:nvSpPr>
          <p:cNvPr id="5" name="Footer Placeholder 4">
            <a:extLst>
              <a:ext uri="{FF2B5EF4-FFF2-40B4-BE49-F238E27FC236}">
                <a16:creationId xmlns:a16="http://schemas.microsoft.com/office/drawing/2014/main" id="{B6D040DB-48E9-3C41-8B25-1C9D72A55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16F67-D289-4748-8F62-89AD648AC854}"/>
              </a:ext>
            </a:extLst>
          </p:cNvPr>
          <p:cNvSpPr>
            <a:spLocks noGrp="1"/>
          </p:cNvSpPr>
          <p:nvPr>
            <p:ph type="sldNum" sz="quarter" idx="12"/>
          </p:nvPr>
        </p:nvSpPr>
        <p:spPr/>
        <p:txBody>
          <a:bodyPr/>
          <a:lstStyle/>
          <a:p>
            <a:fld id="{483CD10F-F488-FE44-9A72-2F09842C130C}" type="slidenum">
              <a:rPr lang="en-US" smtClean="0"/>
              <a:t>‹#›</a:t>
            </a:fld>
            <a:endParaRPr lang="en-US"/>
          </a:p>
        </p:txBody>
      </p:sp>
    </p:spTree>
    <p:extLst>
      <p:ext uri="{BB962C8B-B14F-4D97-AF65-F5344CB8AC3E}">
        <p14:creationId xmlns:p14="http://schemas.microsoft.com/office/powerpoint/2010/main" val="85055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534C-CD17-954B-A72B-2574A045B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F8E5E-5B10-6F41-A57C-8EC98C6B23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DCE554-D28B-6347-BA4B-27E145F168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8D7D98-E795-7C48-B938-528FE2DD39A0}"/>
              </a:ext>
            </a:extLst>
          </p:cNvPr>
          <p:cNvSpPr>
            <a:spLocks noGrp="1"/>
          </p:cNvSpPr>
          <p:nvPr>
            <p:ph type="dt" sz="half" idx="10"/>
          </p:nvPr>
        </p:nvSpPr>
        <p:spPr/>
        <p:txBody>
          <a:bodyPr/>
          <a:lstStyle/>
          <a:p>
            <a:fld id="{D7AFABE5-C7E3-F145-818B-F1C9F2CF8384}" type="datetimeFigureOut">
              <a:rPr lang="en-US" smtClean="0"/>
              <a:t>9/6/22</a:t>
            </a:fld>
            <a:endParaRPr lang="en-US"/>
          </a:p>
        </p:txBody>
      </p:sp>
      <p:sp>
        <p:nvSpPr>
          <p:cNvPr id="6" name="Footer Placeholder 5">
            <a:extLst>
              <a:ext uri="{FF2B5EF4-FFF2-40B4-BE49-F238E27FC236}">
                <a16:creationId xmlns:a16="http://schemas.microsoft.com/office/drawing/2014/main" id="{E7381698-496D-F444-A650-21E744EC9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1D875-382E-2048-BD77-415DD567492E}"/>
              </a:ext>
            </a:extLst>
          </p:cNvPr>
          <p:cNvSpPr>
            <a:spLocks noGrp="1"/>
          </p:cNvSpPr>
          <p:nvPr>
            <p:ph type="sldNum" sz="quarter" idx="12"/>
          </p:nvPr>
        </p:nvSpPr>
        <p:spPr/>
        <p:txBody>
          <a:bodyPr/>
          <a:lstStyle/>
          <a:p>
            <a:fld id="{483CD10F-F488-FE44-9A72-2F09842C130C}" type="slidenum">
              <a:rPr lang="en-US" smtClean="0"/>
              <a:t>‹#›</a:t>
            </a:fld>
            <a:endParaRPr lang="en-US"/>
          </a:p>
        </p:txBody>
      </p:sp>
    </p:spTree>
    <p:extLst>
      <p:ext uri="{BB962C8B-B14F-4D97-AF65-F5344CB8AC3E}">
        <p14:creationId xmlns:p14="http://schemas.microsoft.com/office/powerpoint/2010/main" val="423193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041B-D316-6549-AB85-A72E5365BC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CC076C-602E-D149-99A1-35D14A9CF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2F5DAC-CE77-1B46-A455-6D22BE06F7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E44619-2893-F84E-8259-2584F2D62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3F452-D6CF-E549-87EF-2BD3656D5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C5F965-B4F1-5449-9A26-E89436EC8D0A}"/>
              </a:ext>
            </a:extLst>
          </p:cNvPr>
          <p:cNvSpPr>
            <a:spLocks noGrp="1"/>
          </p:cNvSpPr>
          <p:nvPr>
            <p:ph type="dt" sz="half" idx="10"/>
          </p:nvPr>
        </p:nvSpPr>
        <p:spPr/>
        <p:txBody>
          <a:bodyPr/>
          <a:lstStyle/>
          <a:p>
            <a:fld id="{D7AFABE5-C7E3-F145-818B-F1C9F2CF8384}" type="datetimeFigureOut">
              <a:rPr lang="en-US" smtClean="0"/>
              <a:t>9/6/22</a:t>
            </a:fld>
            <a:endParaRPr lang="en-US"/>
          </a:p>
        </p:txBody>
      </p:sp>
      <p:sp>
        <p:nvSpPr>
          <p:cNvPr id="8" name="Footer Placeholder 7">
            <a:extLst>
              <a:ext uri="{FF2B5EF4-FFF2-40B4-BE49-F238E27FC236}">
                <a16:creationId xmlns:a16="http://schemas.microsoft.com/office/drawing/2014/main" id="{FA690EA3-95AA-8041-88C5-13FA164287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DA109E-E6B8-D04B-AB83-6AC25E9F82DF}"/>
              </a:ext>
            </a:extLst>
          </p:cNvPr>
          <p:cNvSpPr>
            <a:spLocks noGrp="1"/>
          </p:cNvSpPr>
          <p:nvPr>
            <p:ph type="sldNum" sz="quarter" idx="12"/>
          </p:nvPr>
        </p:nvSpPr>
        <p:spPr/>
        <p:txBody>
          <a:bodyPr/>
          <a:lstStyle/>
          <a:p>
            <a:fld id="{483CD10F-F488-FE44-9A72-2F09842C130C}" type="slidenum">
              <a:rPr lang="en-US" smtClean="0"/>
              <a:t>‹#›</a:t>
            </a:fld>
            <a:endParaRPr lang="en-US"/>
          </a:p>
        </p:txBody>
      </p:sp>
    </p:spTree>
    <p:extLst>
      <p:ext uri="{BB962C8B-B14F-4D97-AF65-F5344CB8AC3E}">
        <p14:creationId xmlns:p14="http://schemas.microsoft.com/office/powerpoint/2010/main" val="13629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12E5-7348-E549-AC45-0A5A657324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58C78B-F068-264B-A362-626660FA800E}"/>
              </a:ext>
            </a:extLst>
          </p:cNvPr>
          <p:cNvSpPr>
            <a:spLocks noGrp="1"/>
          </p:cNvSpPr>
          <p:nvPr>
            <p:ph type="dt" sz="half" idx="10"/>
          </p:nvPr>
        </p:nvSpPr>
        <p:spPr/>
        <p:txBody>
          <a:bodyPr/>
          <a:lstStyle/>
          <a:p>
            <a:fld id="{D7AFABE5-C7E3-F145-818B-F1C9F2CF8384}" type="datetimeFigureOut">
              <a:rPr lang="en-US" smtClean="0"/>
              <a:t>9/6/22</a:t>
            </a:fld>
            <a:endParaRPr lang="en-US"/>
          </a:p>
        </p:txBody>
      </p:sp>
      <p:sp>
        <p:nvSpPr>
          <p:cNvPr id="4" name="Footer Placeholder 3">
            <a:extLst>
              <a:ext uri="{FF2B5EF4-FFF2-40B4-BE49-F238E27FC236}">
                <a16:creationId xmlns:a16="http://schemas.microsoft.com/office/drawing/2014/main" id="{82CB6066-D605-A545-BB13-834E8DCFE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B3337B-9676-0942-A65C-88D7909EC3C4}"/>
              </a:ext>
            </a:extLst>
          </p:cNvPr>
          <p:cNvSpPr>
            <a:spLocks noGrp="1"/>
          </p:cNvSpPr>
          <p:nvPr>
            <p:ph type="sldNum" sz="quarter" idx="12"/>
          </p:nvPr>
        </p:nvSpPr>
        <p:spPr/>
        <p:txBody>
          <a:bodyPr/>
          <a:lstStyle/>
          <a:p>
            <a:fld id="{483CD10F-F488-FE44-9A72-2F09842C130C}" type="slidenum">
              <a:rPr lang="en-US" smtClean="0"/>
              <a:t>‹#›</a:t>
            </a:fld>
            <a:endParaRPr lang="en-US"/>
          </a:p>
        </p:txBody>
      </p:sp>
    </p:spTree>
    <p:extLst>
      <p:ext uri="{BB962C8B-B14F-4D97-AF65-F5344CB8AC3E}">
        <p14:creationId xmlns:p14="http://schemas.microsoft.com/office/powerpoint/2010/main" val="67047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C5AF0D-8689-104B-A727-D7978CB2D093}"/>
              </a:ext>
            </a:extLst>
          </p:cNvPr>
          <p:cNvSpPr>
            <a:spLocks noGrp="1"/>
          </p:cNvSpPr>
          <p:nvPr>
            <p:ph type="dt" sz="half" idx="10"/>
          </p:nvPr>
        </p:nvSpPr>
        <p:spPr/>
        <p:txBody>
          <a:bodyPr/>
          <a:lstStyle/>
          <a:p>
            <a:fld id="{D7AFABE5-C7E3-F145-818B-F1C9F2CF8384}" type="datetimeFigureOut">
              <a:rPr lang="en-US" smtClean="0"/>
              <a:t>9/6/22</a:t>
            </a:fld>
            <a:endParaRPr lang="en-US"/>
          </a:p>
        </p:txBody>
      </p:sp>
      <p:sp>
        <p:nvSpPr>
          <p:cNvPr id="3" name="Footer Placeholder 2">
            <a:extLst>
              <a:ext uri="{FF2B5EF4-FFF2-40B4-BE49-F238E27FC236}">
                <a16:creationId xmlns:a16="http://schemas.microsoft.com/office/drawing/2014/main" id="{28B1A818-3EBC-4B4C-BCAA-1A2B681B41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117A78-219F-C449-B144-9E2604415F3B}"/>
              </a:ext>
            </a:extLst>
          </p:cNvPr>
          <p:cNvSpPr>
            <a:spLocks noGrp="1"/>
          </p:cNvSpPr>
          <p:nvPr>
            <p:ph type="sldNum" sz="quarter" idx="12"/>
          </p:nvPr>
        </p:nvSpPr>
        <p:spPr/>
        <p:txBody>
          <a:bodyPr/>
          <a:lstStyle/>
          <a:p>
            <a:fld id="{483CD10F-F488-FE44-9A72-2F09842C130C}" type="slidenum">
              <a:rPr lang="en-US" smtClean="0"/>
              <a:t>‹#›</a:t>
            </a:fld>
            <a:endParaRPr lang="en-US"/>
          </a:p>
        </p:txBody>
      </p:sp>
    </p:spTree>
    <p:extLst>
      <p:ext uri="{BB962C8B-B14F-4D97-AF65-F5344CB8AC3E}">
        <p14:creationId xmlns:p14="http://schemas.microsoft.com/office/powerpoint/2010/main" val="752602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476D-6BDC-CC40-8392-28EC90888F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227D55-A7F9-FA44-86CB-E24211063E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8C4CE-EADD-6A41-BEA5-75A846A9B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88397-68C0-5D4C-8214-95789CC2D346}"/>
              </a:ext>
            </a:extLst>
          </p:cNvPr>
          <p:cNvSpPr>
            <a:spLocks noGrp="1"/>
          </p:cNvSpPr>
          <p:nvPr>
            <p:ph type="dt" sz="half" idx="10"/>
          </p:nvPr>
        </p:nvSpPr>
        <p:spPr/>
        <p:txBody>
          <a:bodyPr/>
          <a:lstStyle/>
          <a:p>
            <a:fld id="{D7AFABE5-C7E3-F145-818B-F1C9F2CF8384}" type="datetimeFigureOut">
              <a:rPr lang="en-US" smtClean="0"/>
              <a:t>9/6/22</a:t>
            </a:fld>
            <a:endParaRPr lang="en-US"/>
          </a:p>
        </p:txBody>
      </p:sp>
      <p:sp>
        <p:nvSpPr>
          <p:cNvPr id="6" name="Footer Placeholder 5">
            <a:extLst>
              <a:ext uri="{FF2B5EF4-FFF2-40B4-BE49-F238E27FC236}">
                <a16:creationId xmlns:a16="http://schemas.microsoft.com/office/drawing/2014/main" id="{0D314E4F-AC80-7A4E-B3B7-FFDF6D0DC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90F5F-711F-3841-861F-8617AA4EB177}"/>
              </a:ext>
            </a:extLst>
          </p:cNvPr>
          <p:cNvSpPr>
            <a:spLocks noGrp="1"/>
          </p:cNvSpPr>
          <p:nvPr>
            <p:ph type="sldNum" sz="quarter" idx="12"/>
          </p:nvPr>
        </p:nvSpPr>
        <p:spPr/>
        <p:txBody>
          <a:bodyPr/>
          <a:lstStyle/>
          <a:p>
            <a:fld id="{483CD10F-F488-FE44-9A72-2F09842C130C}" type="slidenum">
              <a:rPr lang="en-US" smtClean="0"/>
              <a:t>‹#›</a:t>
            </a:fld>
            <a:endParaRPr lang="en-US"/>
          </a:p>
        </p:txBody>
      </p:sp>
    </p:spTree>
    <p:extLst>
      <p:ext uri="{BB962C8B-B14F-4D97-AF65-F5344CB8AC3E}">
        <p14:creationId xmlns:p14="http://schemas.microsoft.com/office/powerpoint/2010/main" val="368323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7BA8-77AC-1F4E-82BD-3B4FC3A07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C342BD-78F4-9E4F-A900-19420BD08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D0FCAA-51AA-1C46-A6B6-4CADD782E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52505-11C7-664E-B2C2-0C64634C0469}"/>
              </a:ext>
            </a:extLst>
          </p:cNvPr>
          <p:cNvSpPr>
            <a:spLocks noGrp="1"/>
          </p:cNvSpPr>
          <p:nvPr>
            <p:ph type="dt" sz="half" idx="10"/>
          </p:nvPr>
        </p:nvSpPr>
        <p:spPr/>
        <p:txBody>
          <a:bodyPr/>
          <a:lstStyle/>
          <a:p>
            <a:fld id="{D7AFABE5-C7E3-F145-818B-F1C9F2CF8384}" type="datetimeFigureOut">
              <a:rPr lang="en-US" smtClean="0"/>
              <a:t>9/6/22</a:t>
            </a:fld>
            <a:endParaRPr lang="en-US"/>
          </a:p>
        </p:txBody>
      </p:sp>
      <p:sp>
        <p:nvSpPr>
          <p:cNvPr id="6" name="Footer Placeholder 5">
            <a:extLst>
              <a:ext uri="{FF2B5EF4-FFF2-40B4-BE49-F238E27FC236}">
                <a16:creationId xmlns:a16="http://schemas.microsoft.com/office/drawing/2014/main" id="{2798D77C-4EAC-F442-A154-75CBECEFB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FC639-365C-D04E-A955-F94EE189217A}"/>
              </a:ext>
            </a:extLst>
          </p:cNvPr>
          <p:cNvSpPr>
            <a:spLocks noGrp="1"/>
          </p:cNvSpPr>
          <p:nvPr>
            <p:ph type="sldNum" sz="quarter" idx="12"/>
          </p:nvPr>
        </p:nvSpPr>
        <p:spPr/>
        <p:txBody>
          <a:bodyPr/>
          <a:lstStyle/>
          <a:p>
            <a:fld id="{483CD10F-F488-FE44-9A72-2F09842C130C}" type="slidenum">
              <a:rPr lang="en-US" smtClean="0"/>
              <a:t>‹#›</a:t>
            </a:fld>
            <a:endParaRPr lang="en-US"/>
          </a:p>
        </p:txBody>
      </p:sp>
    </p:spTree>
    <p:extLst>
      <p:ext uri="{BB962C8B-B14F-4D97-AF65-F5344CB8AC3E}">
        <p14:creationId xmlns:p14="http://schemas.microsoft.com/office/powerpoint/2010/main" val="117140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39926-F145-994F-ABCF-68F9FB17D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78A968-FD89-C54B-A0E9-E8F71E60C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BA3BA-0E97-FD42-AFF7-42BB61C61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FABE5-C7E3-F145-818B-F1C9F2CF8384}" type="datetimeFigureOut">
              <a:rPr lang="en-US" smtClean="0"/>
              <a:t>9/6/22</a:t>
            </a:fld>
            <a:endParaRPr lang="en-US"/>
          </a:p>
        </p:txBody>
      </p:sp>
      <p:sp>
        <p:nvSpPr>
          <p:cNvPr id="5" name="Footer Placeholder 4">
            <a:extLst>
              <a:ext uri="{FF2B5EF4-FFF2-40B4-BE49-F238E27FC236}">
                <a16:creationId xmlns:a16="http://schemas.microsoft.com/office/drawing/2014/main" id="{142E81A4-46C7-C24D-AFF5-2901A84F6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332348-1BFB-3047-8079-C689A2C9E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CD10F-F488-FE44-9A72-2F09842C130C}" type="slidenum">
              <a:rPr lang="en-US" smtClean="0"/>
              <a:t>‹#›</a:t>
            </a:fld>
            <a:endParaRPr lang="en-US"/>
          </a:p>
        </p:txBody>
      </p:sp>
    </p:spTree>
    <p:extLst>
      <p:ext uri="{BB962C8B-B14F-4D97-AF65-F5344CB8AC3E}">
        <p14:creationId xmlns:p14="http://schemas.microsoft.com/office/powerpoint/2010/main" val="8857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w3schools.in/bootstrap4/intr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Getting Started with Bootstrap 4 </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62222D-BB2A-CC4C-981F-19CF9FF23CB0}"/>
              </a:ext>
            </a:extLst>
          </p:cNvPr>
          <p:cNvSpPr txBox="1"/>
          <p:nvPr/>
        </p:nvSpPr>
        <p:spPr>
          <a:xfrm>
            <a:off x="474540" y="3751299"/>
            <a:ext cx="11357350" cy="3046988"/>
          </a:xfrm>
          <a:prstGeom prst="rect">
            <a:avLst/>
          </a:prstGeom>
          <a:no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pPr algn="l"/>
            <a:r>
              <a:rPr lang="en-US" sz="1600" b="1" i="0" dirty="0">
                <a:solidFill>
                  <a:srgbClr val="212529"/>
                </a:solidFill>
                <a:effectLst/>
                <a:latin typeface="Inter"/>
              </a:rPr>
              <a:t>Why Should Developers use Bootstrap:</a:t>
            </a:r>
          </a:p>
          <a:p>
            <a:pPr algn="l">
              <a:buFont typeface="Arial" panose="020B0604020202020204" pitchFamily="34" charset="0"/>
              <a:buChar char="•"/>
            </a:pPr>
            <a:endParaRPr lang="en-US" sz="1600" b="1" dirty="0">
              <a:solidFill>
                <a:srgbClr val="212529"/>
              </a:solidFill>
              <a:latin typeface="Inter"/>
            </a:endParaRPr>
          </a:p>
          <a:p>
            <a:pPr algn="l">
              <a:buFont typeface="Arial" panose="020B0604020202020204" pitchFamily="34" charset="0"/>
              <a:buChar char="•"/>
            </a:pPr>
            <a:r>
              <a:rPr lang="en-US" sz="1600" b="1" i="0" dirty="0">
                <a:solidFill>
                  <a:srgbClr val="212529"/>
                </a:solidFill>
                <a:effectLst/>
                <a:latin typeface="Inter"/>
              </a:rPr>
              <a:t>Browser supportive</a:t>
            </a:r>
            <a:r>
              <a:rPr lang="en-US" sz="1600" b="0" i="0" dirty="0">
                <a:solidFill>
                  <a:srgbClr val="212529"/>
                </a:solidFill>
                <a:effectLst/>
                <a:latin typeface="Inter"/>
              </a:rPr>
              <a:t>: Every browser supports this Bootstrap Framework.</a:t>
            </a:r>
          </a:p>
          <a:p>
            <a:pPr algn="l">
              <a:buFont typeface="Arial" panose="020B0604020202020204" pitchFamily="34" charset="0"/>
              <a:buChar char="•"/>
            </a:pPr>
            <a:r>
              <a:rPr lang="en-US" sz="1600" b="1" i="0" dirty="0">
                <a:solidFill>
                  <a:srgbClr val="212529"/>
                </a:solidFill>
                <a:effectLst/>
                <a:latin typeface="Inter"/>
              </a:rPr>
              <a:t>Mobile-first approach</a:t>
            </a:r>
            <a:r>
              <a:rPr lang="en-US" sz="1600" b="0" i="0" dirty="0">
                <a:solidFill>
                  <a:srgbClr val="212529"/>
                </a:solidFill>
                <a:effectLst/>
                <a:latin typeface="Inter"/>
              </a:rPr>
              <a:t>: In the Bootstrap 3 framework, there is a preexisting mobile-first style all through the library and not as separate files.</a:t>
            </a:r>
          </a:p>
          <a:p>
            <a:pPr algn="l">
              <a:buFont typeface="Arial" panose="020B0604020202020204" pitchFamily="34" charset="0"/>
              <a:buChar char="•"/>
            </a:pPr>
            <a:r>
              <a:rPr lang="en-US" sz="1600" b="1" i="0" dirty="0">
                <a:solidFill>
                  <a:srgbClr val="212529"/>
                </a:solidFill>
                <a:effectLst/>
                <a:latin typeface="Inter"/>
              </a:rPr>
              <a:t>Simple and easy to start</a:t>
            </a:r>
            <a:r>
              <a:rPr lang="en-US" sz="1600" b="0" i="0" dirty="0">
                <a:solidFill>
                  <a:srgbClr val="212529"/>
                </a:solidFill>
                <a:effectLst/>
                <a:latin typeface="Inter"/>
              </a:rPr>
              <a:t>: If you know HTML and CSS, you can quickly start working with Bootstrap, and its documentation is provided on the official site.</a:t>
            </a:r>
          </a:p>
          <a:p>
            <a:pPr algn="l">
              <a:buFont typeface="Arial" panose="020B0604020202020204" pitchFamily="34" charset="0"/>
              <a:buChar char="•"/>
            </a:pPr>
            <a:r>
              <a:rPr lang="en-US" sz="1600" b="1" i="0" dirty="0">
                <a:solidFill>
                  <a:srgbClr val="212529"/>
                </a:solidFill>
                <a:effectLst/>
                <a:latin typeface="Inter"/>
              </a:rPr>
              <a:t>Responsive design and looks</a:t>
            </a:r>
            <a:r>
              <a:rPr lang="en-US" sz="1600" b="0" i="0" dirty="0">
                <a:solidFill>
                  <a:srgbClr val="212529"/>
                </a:solidFill>
                <a:effectLst/>
                <a:latin typeface="Inter"/>
              </a:rPr>
              <a:t>: Web pages designed using the Bootstrap framework has responsive CSS that can adjust to the screen size of large desktops, notebooks, tablets, and mobiles.</a:t>
            </a:r>
          </a:p>
          <a:p>
            <a:pPr algn="l">
              <a:buFont typeface="Arial" panose="020B0604020202020204" pitchFamily="34" charset="0"/>
              <a:buChar char="•"/>
            </a:pPr>
            <a:r>
              <a:rPr lang="en-US" sz="1600" b="1" i="0" dirty="0">
                <a:solidFill>
                  <a:srgbClr val="212529"/>
                </a:solidFill>
                <a:effectLst/>
                <a:latin typeface="Inter"/>
              </a:rPr>
              <a:t>Easy customization</a:t>
            </a:r>
            <a:r>
              <a:rPr lang="en-US" sz="1600" b="0" i="0" dirty="0">
                <a:solidFill>
                  <a:srgbClr val="212529"/>
                </a:solidFill>
                <a:effectLst/>
                <a:latin typeface="Inter"/>
              </a:rPr>
              <a:t>: It provides some built-in components and functionalities that are easy for customizing.</a:t>
            </a:r>
          </a:p>
          <a:p>
            <a:pPr algn="l">
              <a:buFont typeface="Arial" panose="020B0604020202020204" pitchFamily="34" charset="0"/>
              <a:buChar char="•"/>
            </a:pPr>
            <a:r>
              <a:rPr lang="en-US" sz="1600" b="1" i="0" dirty="0">
                <a:solidFill>
                  <a:srgbClr val="212529"/>
                </a:solidFill>
                <a:effectLst/>
                <a:latin typeface="Inter"/>
              </a:rPr>
              <a:t>Clean interface or Developers</a:t>
            </a:r>
            <a:r>
              <a:rPr lang="en-US" sz="1600" b="0" i="0" dirty="0">
                <a:solidFill>
                  <a:srgbClr val="212529"/>
                </a:solidFill>
                <a:effectLst/>
                <a:latin typeface="Inter"/>
              </a:rPr>
              <a:t>: Bootstrap framework provides a new and consistent result for building user interfaces in web pages.</a:t>
            </a:r>
          </a:p>
          <a:p>
            <a:pPr algn="l">
              <a:buFont typeface="Arial" panose="020B0604020202020204" pitchFamily="34" charset="0"/>
              <a:buChar char="•"/>
            </a:pPr>
            <a:r>
              <a:rPr lang="en-US" sz="1600" b="0" i="0" dirty="0">
                <a:solidFill>
                  <a:srgbClr val="212529"/>
                </a:solidFill>
                <a:effectLst/>
                <a:latin typeface="Inter"/>
              </a:rPr>
              <a:t>It is an open-source framework with web-based customization.</a:t>
            </a:r>
          </a:p>
        </p:txBody>
      </p:sp>
      <p:sp>
        <p:nvSpPr>
          <p:cNvPr id="12" name="TextBox 11">
            <a:extLst>
              <a:ext uri="{FF2B5EF4-FFF2-40B4-BE49-F238E27FC236}">
                <a16:creationId xmlns:a16="http://schemas.microsoft.com/office/drawing/2014/main" id="{0D388795-89C4-854B-AD0B-1DFCD3BBC9DA}"/>
              </a:ext>
            </a:extLst>
          </p:cNvPr>
          <p:cNvSpPr txBox="1"/>
          <p:nvPr/>
        </p:nvSpPr>
        <p:spPr>
          <a:xfrm>
            <a:off x="568194" y="1480779"/>
            <a:ext cx="10415744" cy="2062103"/>
          </a:xfrm>
          <a:prstGeom prst="rect">
            <a:avLst/>
          </a:prstGeom>
          <a:noFill/>
          <a:effectLst>
            <a:glow rad="63500">
              <a:schemeClr val="accent2">
                <a:satMod val="175000"/>
                <a:alpha val="0"/>
              </a:schemeClr>
            </a:glow>
          </a:effectLst>
        </p:spPr>
        <p:txBody>
          <a:bodyPr wrap="square" rtlCol="0">
            <a:spAutoFit/>
          </a:bodyPr>
          <a:lstStyle/>
          <a:p>
            <a:r>
              <a:rPr lang="en-US" sz="1600" b="1" i="0" dirty="0">
                <a:solidFill>
                  <a:srgbClr val="212529"/>
                </a:solidFill>
                <a:effectLst/>
                <a:latin typeface="Inter"/>
              </a:rPr>
              <a:t>Why Bootstrap : </a:t>
            </a:r>
            <a:r>
              <a:rPr lang="en-US" sz="1600" b="0" i="0" dirty="0">
                <a:solidFill>
                  <a:srgbClr val="212529"/>
                </a:solidFill>
                <a:effectLst/>
                <a:latin typeface="Inter"/>
              </a:rPr>
              <a:t>Develop a webpage which can make it comfortable in various sized devices (such as mobile phones, tablets, and desktop screens) will help developers to make a single webpage that can be seen on different devices, hence reducing the effort of measuring different sized devices and then making individual pages for each of them</a:t>
            </a:r>
          </a:p>
          <a:p>
            <a:endParaRPr lang="en-US" sz="1600" dirty="0">
              <a:solidFill>
                <a:srgbClr val="212529"/>
              </a:solidFill>
              <a:latin typeface="Inter"/>
            </a:endParaRPr>
          </a:p>
          <a:p>
            <a:r>
              <a:rPr lang="en-US" sz="1600" b="1" dirty="0">
                <a:solidFill>
                  <a:srgbClr val="212529"/>
                </a:solidFill>
                <a:latin typeface="Inter"/>
              </a:rPr>
              <a:t>What is Bootstrap: </a:t>
            </a:r>
          </a:p>
          <a:p>
            <a:pPr marL="285750" indent="-285750">
              <a:buFont typeface="Arial" panose="020B0604020202020204" pitchFamily="34" charset="0"/>
              <a:buChar char="•"/>
            </a:pPr>
            <a:r>
              <a:rPr lang="en-US" sz="1600" b="0" i="0" dirty="0">
                <a:solidFill>
                  <a:srgbClr val="212529"/>
                </a:solidFill>
                <a:effectLst/>
                <a:latin typeface="Inter"/>
              </a:rPr>
              <a:t>It is an open-source and free CSS framework</a:t>
            </a:r>
          </a:p>
          <a:p>
            <a:pPr marL="285750" indent="-285750">
              <a:buFont typeface="Arial" panose="020B0604020202020204" pitchFamily="34" charset="0"/>
              <a:buChar char="•"/>
            </a:pPr>
            <a:r>
              <a:rPr lang="en-US" sz="1600" b="0" i="0" dirty="0">
                <a:solidFill>
                  <a:srgbClr val="212529"/>
                </a:solidFill>
                <a:effectLst/>
                <a:latin typeface="Inter"/>
              </a:rPr>
              <a:t>Bootstrap includes the CSS (Cascading Style Sheets)</a:t>
            </a:r>
            <a:endParaRPr lang="en-US" sz="1600" dirty="0">
              <a:solidFill>
                <a:srgbClr val="212529"/>
              </a:solidFill>
              <a:latin typeface="Inter"/>
            </a:endParaRPr>
          </a:p>
          <a:p>
            <a:pPr marL="285750" indent="-285750">
              <a:buFont typeface="Arial" panose="020B0604020202020204" pitchFamily="34" charset="0"/>
              <a:buChar char="•"/>
            </a:pPr>
            <a:r>
              <a:rPr lang="en-US" sz="1600" dirty="0">
                <a:solidFill>
                  <a:srgbClr val="212529"/>
                </a:solidFill>
                <a:latin typeface="Inter"/>
              </a:rPr>
              <a:t>W</a:t>
            </a:r>
            <a:r>
              <a:rPr lang="en-US" sz="1600" b="0" i="0" dirty="0">
                <a:solidFill>
                  <a:srgbClr val="212529"/>
                </a:solidFill>
                <a:effectLst/>
                <a:latin typeface="Inter"/>
              </a:rPr>
              <a:t>hich helps in directing a responsive device-friendly mobile-first front-end web page development tool.</a:t>
            </a:r>
            <a:endParaRPr lang="en-US" sz="1600" b="1" dirty="0"/>
          </a:p>
        </p:txBody>
      </p:sp>
      <p:sp>
        <p:nvSpPr>
          <p:cNvPr id="2" name="TextBox 1">
            <a:extLst>
              <a:ext uri="{FF2B5EF4-FFF2-40B4-BE49-F238E27FC236}">
                <a16:creationId xmlns:a16="http://schemas.microsoft.com/office/drawing/2014/main" id="{9D3CB689-08D5-686C-CB20-50E7C90DF9E3}"/>
              </a:ext>
            </a:extLst>
          </p:cNvPr>
          <p:cNvSpPr txBox="1"/>
          <p:nvPr/>
        </p:nvSpPr>
        <p:spPr>
          <a:xfrm>
            <a:off x="239486" y="923437"/>
            <a:ext cx="3871869" cy="369332"/>
          </a:xfrm>
          <a:prstGeom prst="rect">
            <a:avLst/>
          </a:prstGeom>
          <a:noFill/>
          <a:effectLst>
            <a:glow rad="63500">
              <a:schemeClr val="accent2">
                <a:satMod val="175000"/>
                <a:alpha val="0"/>
              </a:schemeClr>
            </a:glow>
          </a:effectLst>
        </p:spPr>
        <p:txBody>
          <a:bodyPr wrap="square" rtlCol="0">
            <a:spAutoFit/>
          </a:bodyPr>
          <a:lstStyle/>
          <a:p>
            <a:pPr marL="285750" indent="-285750">
              <a:buFont typeface="Arial" panose="020B0604020202020204" pitchFamily="34" charset="0"/>
              <a:buChar char="•"/>
            </a:pPr>
            <a:r>
              <a:rPr lang="en-US" dirty="0">
                <a:effectLst/>
                <a:latin typeface="DejaVuSans"/>
              </a:rPr>
              <a:t>Introduction to Bootstrap </a:t>
            </a:r>
            <a:endParaRPr lang="en-US" sz="1600" dirty="0">
              <a:effectLst/>
            </a:endParaRPr>
          </a:p>
        </p:txBody>
      </p:sp>
    </p:spTree>
    <p:extLst>
      <p:ext uri="{BB962C8B-B14F-4D97-AF65-F5344CB8AC3E}">
        <p14:creationId xmlns:p14="http://schemas.microsoft.com/office/powerpoint/2010/main" val="418814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Bootstrap 4 classes of Grid</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A14BECA-4BF4-47D0-FD55-7D2859712C40}"/>
              </a:ext>
            </a:extLst>
          </p:cNvPr>
          <p:cNvSpPr txBox="1"/>
          <p:nvPr/>
        </p:nvSpPr>
        <p:spPr>
          <a:xfrm>
            <a:off x="360110" y="847023"/>
            <a:ext cx="11257584" cy="11079956"/>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DOCTYPE</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html</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html</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br>
              <a:rPr lang="en-US" sz="1400" b="0" dirty="0">
                <a:solidFill>
                  <a:srgbClr val="D4D4D4"/>
                </a:solidFill>
                <a:effectLst/>
                <a:latin typeface="Menlo" panose="020B0609030804020204" pitchFamily="49" charset="0"/>
              </a:rPr>
            </a:b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head</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meta</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charset</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"utf-8"</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meta</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name</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"viewport"</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content</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"width=device-width, initial-scale=1, maximum-scale=2, minimum-scale=1"</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head</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6A9955"/>
                </a:solidFill>
                <a:effectLst/>
                <a:latin typeface="Menlo" panose="020B0609030804020204" pitchFamily="49" charset="0"/>
              </a:rPr>
              <a:t>&lt;!-- Bootstrap CSS --&gt;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link</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rel</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"stylesheet"</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href</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"https://</a:t>
            </a:r>
            <a:r>
              <a:rPr lang="en-US" sz="1400" b="0" dirty="0" err="1">
                <a:solidFill>
                  <a:srgbClr val="CE9178"/>
                </a:solidFill>
                <a:effectLst/>
                <a:latin typeface="Menlo" panose="020B0609030804020204" pitchFamily="49" charset="0"/>
              </a:rPr>
              <a:t>stackpath.bootstrapcdn.com</a:t>
            </a:r>
            <a:r>
              <a:rPr lang="en-US" sz="1400" b="0" dirty="0">
                <a:solidFill>
                  <a:srgbClr val="CE9178"/>
                </a:solidFill>
                <a:effectLst/>
                <a:latin typeface="Menlo" panose="020B0609030804020204" pitchFamily="49" charset="0"/>
              </a:rPr>
              <a:t>/bootstrap/4.3.1/</a:t>
            </a:r>
            <a:r>
              <a:rPr lang="en-US" sz="1400" b="0" dirty="0" err="1">
                <a:solidFill>
                  <a:srgbClr val="CE9178"/>
                </a:solidFill>
                <a:effectLst/>
                <a:latin typeface="Menlo" panose="020B0609030804020204" pitchFamily="49" charset="0"/>
              </a:rPr>
              <a:t>css</a:t>
            </a:r>
            <a:r>
              <a:rPr lang="en-US" sz="1400" b="0" dirty="0">
                <a:solidFill>
                  <a:srgbClr val="CE9178"/>
                </a:solidFill>
                <a:effectLst/>
                <a:latin typeface="Menlo" panose="020B0609030804020204" pitchFamily="49" charset="0"/>
              </a:rPr>
              <a:t>/</a:t>
            </a:r>
            <a:r>
              <a:rPr lang="en-US" sz="1400" b="0" dirty="0" err="1">
                <a:solidFill>
                  <a:srgbClr val="CE9178"/>
                </a:solidFill>
                <a:effectLst/>
                <a:latin typeface="Menlo" panose="020B0609030804020204" pitchFamily="49" charset="0"/>
              </a:rPr>
              <a:t>bootstrap.min.css</a:t>
            </a:r>
            <a:r>
              <a:rPr lang="en-US" sz="1400" b="0" dirty="0">
                <a:solidFill>
                  <a:srgbClr val="CE9178"/>
                </a:solidFill>
                <a:effectLst/>
                <a:latin typeface="Menlo" panose="020B0609030804020204" pitchFamily="49" charset="0"/>
              </a:rPr>
              <a:t>"</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integrity</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"sha384-ggOyR0iXCbMQv3Xipma34MD+dH/1fQ784/j6cY/iJTQUOhcWr7x9JvoRxT2MZw1T"</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crossorigin</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"anonymous"</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6A9955"/>
                </a:solidFill>
                <a:effectLst/>
                <a:latin typeface="Menlo" panose="020B0609030804020204" pitchFamily="49" charset="0"/>
              </a:rPr>
              <a:t>&lt;!-- jQuery library --&gt;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script</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src</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"https://</a:t>
            </a:r>
            <a:r>
              <a:rPr lang="en-US" sz="1400" b="0" dirty="0" err="1">
                <a:solidFill>
                  <a:srgbClr val="CE9178"/>
                </a:solidFill>
                <a:effectLst/>
                <a:latin typeface="Menlo" panose="020B0609030804020204" pitchFamily="49" charset="0"/>
              </a:rPr>
              <a:t>ajax.googleapis.com</a:t>
            </a:r>
            <a:r>
              <a:rPr lang="en-US" sz="1400" b="0" dirty="0">
                <a:solidFill>
                  <a:srgbClr val="CE9178"/>
                </a:solidFill>
                <a:effectLst/>
                <a:latin typeface="Menlo" panose="020B0609030804020204" pitchFamily="49" charset="0"/>
              </a:rPr>
              <a:t>/ajax/libs/</a:t>
            </a:r>
            <a:r>
              <a:rPr lang="en-US" sz="1400" b="0" dirty="0" err="1">
                <a:solidFill>
                  <a:srgbClr val="CE9178"/>
                </a:solidFill>
                <a:effectLst/>
                <a:latin typeface="Menlo" panose="020B0609030804020204" pitchFamily="49" charset="0"/>
              </a:rPr>
              <a:t>jquery</a:t>
            </a:r>
            <a:r>
              <a:rPr lang="en-US" sz="1400" b="0" dirty="0">
                <a:solidFill>
                  <a:srgbClr val="CE9178"/>
                </a:solidFill>
                <a:effectLst/>
                <a:latin typeface="Menlo" panose="020B0609030804020204" pitchFamily="49" charset="0"/>
              </a:rPr>
              <a:t>/3.3.1/</a:t>
            </a:r>
            <a:r>
              <a:rPr lang="en-US" sz="1400" b="0" dirty="0" err="1">
                <a:solidFill>
                  <a:srgbClr val="CE9178"/>
                </a:solidFill>
                <a:effectLst/>
                <a:latin typeface="Menlo" panose="020B0609030804020204" pitchFamily="49" charset="0"/>
              </a:rPr>
              <a:t>jquery.min.js</a:t>
            </a:r>
            <a:r>
              <a:rPr lang="en-US" sz="1400" b="0" dirty="0">
                <a:solidFill>
                  <a:srgbClr val="CE9178"/>
                </a:solidFill>
                <a:effectLst/>
                <a:latin typeface="Menlo" panose="020B0609030804020204" pitchFamily="49" charset="0"/>
              </a:rPr>
              <a:t>"</a:t>
            </a:r>
            <a:r>
              <a:rPr lang="en-US" sz="1400" b="0" dirty="0">
                <a:solidFill>
                  <a:srgbClr val="808080"/>
                </a:solidFill>
                <a:effectLst/>
                <a:latin typeface="Menlo" panose="020B0609030804020204" pitchFamily="49" charset="0"/>
              </a:rPr>
              <a:t>&gt;&lt;/</a:t>
            </a:r>
            <a:r>
              <a:rPr lang="en-US" sz="1400" b="0" dirty="0">
                <a:solidFill>
                  <a:srgbClr val="569CD6"/>
                </a:solidFill>
                <a:effectLst/>
                <a:latin typeface="Menlo" panose="020B0609030804020204" pitchFamily="49" charset="0"/>
              </a:rPr>
              <a:t>script</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6A9955"/>
                </a:solidFill>
                <a:effectLst/>
                <a:latin typeface="Menlo" panose="020B0609030804020204" pitchFamily="49" charset="0"/>
              </a:rPr>
              <a:t>&lt;!-- Latest compiled Bootstrap JS--&gt;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script</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src</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"https://</a:t>
            </a:r>
            <a:r>
              <a:rPr lang="en-US" sz="1400" b="0" dirty="0" err="1">
                <a:solidFill>
                  <a:srgbClr val="CE9178"/>
                </a:solidFill>
                <a:effectLst/>
                <a:latin typeface="Menlo" panose="020B0609030804020204" pitchFamily="49" charset="0"/>
              </a:rPr>
              <a:t>cdnjs.cloudflare.com</a:t>
            </a:r>
            <a:r>
              <a:rPr lang="en-US" sz="1400" b="0" dirty="0">
                <a:solidFill>
                  <a:srgbClr val="CE9178"/>
                </a:solidFill>
                <a:effectLst/>
                <a:latin typeface="Menlo" panose="020B0609030804020204" pitchFamily="49" charset="0"/>
              </a:rPr>
              <a:t>/ajax/libs/</a:t>
            </a:r>
            <a:r>
              <a:rPr lang="en-US" sz="1400" b="0" dirty="0" err="1">
                <a:solidFill>
                  <a:srgbClr val="CE9178"/>
                </a:solidFill>
                <a:effectLst/>
                <a:latin typeface="Menlo" panose="020B0609030804020204" pitchFamily="49" charset="0"/>
              </a:rPr>
              <a:t>popper.js</a:t>
            </a:r>
            <a:r>
              <a:rPr lang="en-US" sz="1400" b="0" dirty="0">
                <a:solidFill>
                  <a:srgbClr val="CE9178"/>
                </a:solidFill>
                <a:effectLst/>
                <a:latin typeface="Menlo" panose="020B0609030804020204" pitchFamily="49" charset="0"/>
              </a:rPr>
              <a:t>/1.14.7/</a:t>
            </a:r>
            <a:r>
              <a:rPr lang="en-US" sz="1400" b="0" dirty="0" err="1">
                <a:solidFill>
                  <a:srgbClr val="CE9178"/>
                </a:solidFill>
                <a:effectLst/>
                <a:latin typeface="Menlo" panose="020B0609030804020204" pitchFamily="49" charset="0"/>
              </a:rPr>
              <a:t>umd</a:t>
            </a:r>
            <a:r>
              <a:rPr lang="en-US" sz="1400" b="0" dirty="0">
                <a:solidFill>
                  <a:srgbClr val="CE9178"/>
                </a:solidFill>
                <a:effectLst/>
                <a:latin typeface="Menlo" panose="020B0609030804020204" pitchFamily="49" charset="0"/>
              </a:rPr>
              <a:t>/</a:t>
            </a:r>
            <a:r>
              <a:rPr lang="en-US" sz="1400" b="0" dirty="0" err="1">
                <a:solidFill>
                  <a:srgbClr val="CE9178"/>
                </a:solidFill>
                <a:effectLst/>
                <a:latin typeface="Menlo" panose="020B0609030804020204" pitchFamily="49" charset="0"/>
              </a:rPr>
              <a:t>popper.min.js</a:t>
            </a:r>
            <a:r>
              <a:rPr lang="en-US" sz="1400" b="0" dirty="0">
                <a:solidFill>
                  <a:srgbClr val="CE9178"/>
                </a:solidFill>
                <a:effectLst/>
                <a:latin typeface="Menlo" panose="020B0609030804020204" pitchFamily="49" charset="0"/>
              </a:rPr>
              <a:t>"</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integrity</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"sha384-UO2eT0CpHqdSJQ6hJty5KVphtPhzWj9WO1clHTMGa3JDZwrnQq4sF86dIHNDz0W1"</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crossorigin</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"anonymous"</a:t>
            </a:r>
            <a:r>
              <a:rPr lang="en-US" sz="1400" b="0" dirty="0">
                <a:solidFill>
                  <a:srgbClr val="808080"/>
                </a:solidFill>
                <a:effectLst/>
                <a:latin typeface="Menlo" panose="020B0609030804020204" pitchFamily="49" charset="0"/>
              </a:rPr>
              <a:t>&gt;&lt;/</a:t>
            </a:r>
            <a:r>
              <a:rPr lang="en-US" sz="1400" b="0" dirty="0">
                <a:solidFill>
                  <a:srgbClr val="569CD6"/>
                </a:solidFill>
                <a:effectLst/>
                <a:latin typeface="Menlo" panose="020B0609030804020204" pitchFamily="49" charset="0"/>
              </a:rPr>
              <a:t>script</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script</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src</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"https://</a:t>
            </a:r>
            <a:r>
              <a:rPr lang="en-US" sz="1400" b="0" dirty="0" err="1">
                <a:solidFill>
                  <a:srgbClr val="CE9178"/>
                </a:solidFill>
                <a:effectLst/>
                <a:latin typeface="Menlo" panose="020B0609030804020204" pitchFamily="49" charset="0"/>
              </a:rPr>
              <a:t>stackpath.bootstrapcdn.com</a:t>
            </a:r>
            <a:r>
              <a:rPr lang="en-US" sz="1400" b="0" dirty="0">
                <a:solidFill>
                  <a:srgbClr val="CE9178"/>
                </a:solidFill>
                <a:effectLst/>
                <a:latin typeface="Menlo" panose="020B0609030804020204" pitchFamily="49" charset="0"/>
              </a:rPr>
              <a:t>/bootstrap/4.3.1/</a:t>
            </a:r>
            <a:r>
              <a:rPr lang="en-US" sz="1400" b="0" dirty="0" err="1">
                <a:solidFill>
                  <a:srgbClr val="CE9178"/>
                </a:solidFill>
                <a:effectLst/>
                <a:latin typeface="Menlo" panose="020B0609030804020204" pitchFamily="49" charset="0"/>
              </a:rPr>
              <a:t>js</a:t>
            </a:r>
            <a:r>
              <a:rPr lang="en-US" sz="1400" b="0" dirty="0">
                <a:solidFill>
                  <a:srgbClr val="CE9178"/>
                </a:solidFill>
                <a:effectLst/>
                <a:latin typeface="Menlo" panose="020B0609030804020204" pitchFamily="49" charset="0"/>
              </a:rPr>
              <a:t>/</a:t>
            </a:r>
            <a:r>
              <a:rPr lang="en-US" sz="1400" b="0" dirty="0" err="1">
                <a:solidFill>
                  <a:srgbClr val="CE9178"/>
                </a:solidFill>
                <a:effectLst/>
                <a:latin typeface="Menlo" panose="020B0609030804020204" pitchFamily="49" charset="0"/>
              </a:rPr>
              <a:t>bootstrap.min.js</a:t>
            </a:r>
            <a:r>
              <a:rPr lang="en-US" sz="1400" b="0" dirty="0">
                <a:solidFill>
                  <a:srgbClr val="CE9178"/>
                </a:solidFill>
                <a:effectLst/>
                <a:latin typeface="Menlo" panose="020B0609030804020204" pitchFamily="49" charset="0"/>
              </a:rPr>
              <a:t>"</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integrity</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"sha384-JjSmVgyd0p3pXB1rRibZUAYoIIy6OrQ6VrjIEaFf/nJGzIxFDsf4x0xIM+B07jRM"</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crossorigin</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"anonymous"</a:t>
            </a:r>
            <a:r>
              <a:rPr lang="en-US" sz="1400" b="0" dirty="0">
                <a:solidFill>
                  <a:srgbClr val="808080"/>
                </a:solidFill>
                <a:effectLst/>
                <a:latin typeface="Menlo" panose="020B0609030804020204" pitchFamily="49" charset="0"/>
              </a:rPr>
              <a:t>&gt;&lt;/</a:t>
            </a:r>
            <a:r>
              <a:rPr lang="en-US" sz="1400" b="0" dirty="0">
                <a:solidFill>
                  <a:srgbClr val="569CD6"/>
                </a:solidFill>
                <a:effectLst/>
                <a:latin typeface="Menlo" panose="020B0609030804020204" pitchFamily="49" charset="0"/>
              </a:rPr>
              <a:t>script</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br>
              <a:rPr lang="en-US" sz="1400" b="0" dirty="0">
                <a:solidFill>
                  <a:srgbClr val="D4D4D4"/>
                </a:solidFill>
                <a:effectLst/>
                <a:latin typeface="Menlo" panose="020B0609030804020204" pitchFamily="49" charset="0"/>
              </a:rPr>
            </a:b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body</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1"/>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class</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"container"</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2"/>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class</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"row"</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3"/>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class</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"col-sm-12 col-md-9 col-lg-9 col-xl-9 </a:t>
            </a:r>
            <a:r>
              <a:rPr lang="en-US" sz="1400" b="0" dirty="0" err="1">
                <a:solidFill>
                  <a:srgbClr val="CE9178"/>
                </a:solidFill>
                <a:effectLst/>
                <a:latin typeface="Menlo" panose="020B0609030804020204" pitchFamily="49" charset="0"/>
              </a:rPr>
              <a:t>bg</a:t>
            </a:r>
            <a:r>
              <a:rPr lang="en-US" sz="1400" b="0" dirty="0">
                <a:solidFill>
                  <a:srgbClr val="CE9178"/>
                </a:solidFill>
                <a:effectLst/>
                <a:latin typeface="Menlo" panose="020B0609030804020204" pitchFamily="49" charset="0"/>
              </a:rPr>
              <a:t>-contain </a:t>
            </a:r>
            <a:r>
              <a:rPr lang="en-US" sz="1400" b="0" dirty="0" err="1">
                <a:solidFill>
                  <a:srgbClr val="CE9178"/>
                </a:solidFill>
                <a:effectLst/>
                <a:latin typeface="Menlo" panose="020B0609030804020204" pitchFamily="49" charset="0"/>
              </a:rPr>
              <a:t>bg</a:t>
            </a:r>
            <a:r>
              <a:rPr lang="en-US" sz="1400" b="0" dirty="0">
                <a:solidFill>
                  <a:srgbClr val="CE9178"/>
                </a:solidFill>
                <a:effectLst/>
                <a:latin typeface="Menlo" panose="020B0609030804020204" pitchFamily="49" charset="0"/>
              </a:rPr>
              <a:t>-white border mb-4"</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4"/>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h1</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class</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"h2 px-3 m-0 txt-</a:t>
            </a:r>
            <a:r>
              <a:rPr lang="en-US" sz="1400" b="0" dirty="0" err="1">
                <a:solidFill>
                  <a:srgbClr val="CE9178"/>
                </a:solidFill>
                <a:effectLst/>
                <a:latin typeface="Menlo" panose="020B0609030804020204" pitchFamily="49" charset="0"/>
              </a:rPr>
              <a:t>rblue</a:t>
            </a:r>
            <a:r>
              <a:rPr lang="en-US" sz="1400" b="0" dirty="0">
                <a:solidFill>
                  <a:srgbClr val="CE9178"/>
                </a:solidFill>
                <a:effectLst/>
                <a:latin typeface="Menlo" panose="020B0609030804020204" pitchFamily="49" charset="0"/>
              </a:rPr>
              <a:t> font-weight-</a:t>
            </a:r>
            <a:r>
              <a:rPr lang="en-US" sz="1400" b="0" dirty="0" err="1">
                <a:solidFill>
                  <a:srgbClr val="CE9178"/>
                </a:solidFill>
                <a:effectLst/>
                <a:latin typeface="Menlo" panose="020B0609030804020204" pitchFamily="49" charset="0"/>
              </a:rPr>
              <a:t>semibold</a:t>
            </a:r>
            <a:r>
              <a:rPr lang="en-US" sz="1400" b="0" dirty="0">
                <a:solidFill>
                  <a:srgbClr val="CE9178"/>
                </a:solidFill>
                <a:effectLst/>
                <a:latin typeface="Menlo" panose="020B0609030804020204" pitchFamily="49" charset="0"/>
              </a:rPr>
              <a:t> mb-4"</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Loan For Your Education</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h1</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4"/>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class</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"text-size px-3 </a:t>
            </a:r>
            <a:r>
              <a:rPr lang="en-US" sz="1400" b="0" dirty="0" err="1">
                <a:solidFill>
                  <a:srgbClr val="CE9178"/>
                </a:solidFill>
                <a:effectLst/>
                <a:latin typeface="Menlo" panose="020B0609030804020204" pitchFamily="49" charset="0"/>
              </a:rPr>
              <a:t>bg</a:t>
            </a:r>
            <a:r>
              <a:rPr lang="en-US" sz="1400" b="0" dirty="0">
                <a:solidFill>
                  <a:srgbClr val="CE9178"/>
                </a:solidFill>
                <a:effectLst/>
                <a:latin typeface="Menlo" panose="020B0609030804020204" pitchFamily="49" charset="0"/>
              </a:rPr>
              <a:t>-white-transparent"</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5"/>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p</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Exclusive Funding your education could never be this easy. Online applications, instant offer and get maximum funding for your education with loans of </a:t>
            </a:r>
            <a:r>
              <a:rPr lang="en-US" sz="1400" b="0" dirty="0" err="1">
                <a:solidFill>
                  <a:srgbClr val="D4D4D4"/>
                </a:solidFill>
                <a:effectLst/>
                <a:latin typeface="Menlo" panose="020B0609030804020204" pitchFamily="49" charset="0"/>
              </a:rPr>
              <a:t>LoanCap</a:t>
            </a:r>
            <a:r>
              <a:rPr lang="en-US" sz="1400" b="0" dirty="0">
                <a:solidFill>
                  <a:srgbClr val="D4D4D4"/>
                </a:solidFill>
                <a:effectLst/>
                <a:latin typeface="Menlo" panose="020B0609030804020204" pitchFamily="49" charset="0"/>
              </a:rPr>
              <a:t>.</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p</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5"/>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p</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We have worked out an exclusive deal for you with our partner </a:t>
            </a:r>
            <a:r>
              <a:rPr lang="en-US" sz="1400" b="0" dirty="0" err="1">
                <a:solidFill>
                  <a:srgbClr val="D4D4D4"/>
                </a:solidFill>
                <a:effectLst/>
                <a:latin typeface="Menlo" panose="020B0609030804020204" pitchFamily="49" charset="0"/>
              </a:rPr>
              <a:t>LoanCap</a:t>
            </a:r>
            <a:r>
              <a:rPr lang="en-US" sz="1400" b="0" dirty="0">
                <a:solidFill>
                  <a:srgbClr val="D4D4D4"/>
                </a:solidFill>
                <a:effectLst/>
                <a:latin typeface="Menlo" panose="020B0609030804020204" pitchFamily="49" charset="0"/>
              </a:rPr>
              <a:t>.</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p</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5"/>
            <a:r>
              <a:rPr lang="en-US" sz="1400" b="0" dirty="0">
                <a:solidFill>
                  <a:srgbClr val="808080"/>
                </a:solidFill>
                <a:effectLst/>
                <a:latin typeface="Menlo" panose="020B0609030804020204" pitchFamily="49" charset="0"/>
              </a:rPr>
              <a:t>&lt;</a:t>
            </a:r>
            <a:r>
              <a:rPr lang="en-US" sz="1400" b="0" dirty="0" err="1">
                <a:solidFill>
                  <a:srgbClr val="569CD6"/>
                </a:solidFill>
                <a:effectLst/>
                <a:latin typeface="Menlo" panose="020B0609030804020204" pitchFamily="49" charset="0"/>
              </a:rPr>
              <a:t>ul</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5"/>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li</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Funding up to 100%</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li</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5"/>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li</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Fast Loan </a:t>
            </a:r>
            <a:r>
              <a:rPr lang="en-US" sz="1400" b="0" dirty="0" err="1">
                <a:solidFill>
                  <a:srgbClr val="D4D4D4"/>
                </a:solidFill>
                <a:effectLst/>
                <a:latin typeface="Menlo" panose="020B0609030804020204" pitchFamily="49" charset="0"/>
              </a:rPr>
              <a:t>Appraval</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li</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5"/>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li</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Instant Offer</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li</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5"/>
            <a:r>
              <a:rPr lang="en-US" sz="1400" b="0" dirty="0">
                <a:solidFill>
                  <a:srgbClr val="808080"/>
                </a:solidFill>
                <a:effectLst/>
                <a:latin typeface="Menlo" panose="020B0609030804020204" pitchFamily="49" charset="0"/>
              </a:rPr>
              <a:t>&lt;/</a:t>
            </a:r>
            <a:r>
              <a:rPr lang="en-US" sz="1400" b="0" dirty="0" err="1">
                <a:solidFill>
                  <a:srgbClr val="569CD6"/>
                </a:solidFill>
                <a:effectLst/>
                <a:latin typeface="Menlo" panose="020B0609030804020204" pitchFamily="49" charset="0"/>
              </a:rPr>
              <a:t>ul</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4"/>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4"/>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class</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"text-center pb-3"</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5"/>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button</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type</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"button"</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name</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a:t>
            </a:r>
            <a:r>
              <a:rPr lang="en-US" sz="1400" b="0" dirty="0" err="1">
                <a:solidFill>
                  <a:srgbClr val="CE9178"/>
                </a:solidFill>
                <a:effectLst/>
                <a:latin typeface="Menlo" panose="020B0609030804020204" pitchFamily="49" charset="0"/>
              </a:rPr>
              <a:t>submit_button</a:t>
            </a:r>
            <a:r>
              <a:rPr lang="en-US" sz="1400" b="0" dirty="0">
                <a:solidFill>
                  <a:srgbClr val="CE9178"/>
                </a:solidFill>
                <a:effectLst/>
                <a:latin typeface="Menlo" panose="020B0609030804020204" pitchFamily="49" charset="0"/>
              </a:rPr>
              <a:t>"</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class</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a:t>
            </a:r>
            <a:r>
              <a:rPr lang="en-US" sz="1400" b="0" dirty="0" err="1">
                <a:solidFill>
                  <a:srgbClr val="CE9178"/>
                </a:solidFill>
                <a:effectLst/>
                <a:latin typeface="Menlo" panose="020B0609030804020204" pitchFamily="49" charset="0"/>
              </a:rPr>
              <a:t>btn</a:t>
            </a:r>
            <a:r>
              <a:rPr lang="en-US" sz="1400" b="0" dirty="0">
                <a:solidFill>
                  <a:srgbClr val="CE9178"/>
                </a:solidFill>
                <a:effectLst/>
                <a:latin typeface="Menlo" panose="020B0609030804020204" pitchFamily="49" charset="0"/>
              </a:rPr>
              <a:t> </a:t>
            </a:r>
            <a:r>
              <a:rPr lang="en-US" sz="1400" b="0" dirty="0" err="1">
                <a:solidFill>
                  <a:srgbClr val="CE9178"/>
                </a:solidFill>
                <a:effectLst/>
                <a:latin typeface="Menlo" panose="020B0609030804020204" pitchFamily="49" charset="0"/>
              </a:rPr>
              <a:t>btn</a:t>
            </a:r>
            <a:r>
              <a:rPr lang="en-US" sz="1400" b="0" dirty="0">
                <a:solidFill>
                  <a:srgbClr val="CE9178"/>
                </a:solidFill>
                <a:effectLst/>
                <a:latin typeface="Menlo" panose="020B0609030804020204" pitchFamily="49" charset="0"/>
              </a:rPr>
              <a:t>-primary radius-full shadow-small"</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ng-disabled</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"processing"</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Apply Now</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button</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4"/>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3"/>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3"/>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class</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"col-sm-12 col-md-3 col-lg-3 col-xl-3 d-none d-</a:t>
            </a:r>
            <a:r>
              <a:rPr lang="en-US" sz="1400" b="0" dirty="0" err="1">
                <a:solidFill>
                  <a:srgbClr val="CE9178"/>
                </a:solidFill>
                <a:effectLst/>
                <a:latin typeface="Menlo" panose="020B0609030804020204" pitchFamily="49" charset="0"/>
              </a:rPr>
              <a:t>sm</a:t>
            </a:r>
            <a:r>
              <a:rPr lang="en-US" sz="1400" b="0" dirty="0">
                <a:solidFill>
                  <a:srgbClr val="CE9178"/>
                </a:solidFill>
                <a:effectLst/>
                <a:latin typeface="Menlo" panose="020B0609030804020204" pitchFamily="49" charset="0"/>
              </a:rPr>
              <a:t>-block border"</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4"/>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class</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"text-center"</a:t>
            </a:r>
            <a:r>
              <a:rPr lang="en-US" sz="1400" b="0" dirty="0">
                <a:solidFill>
                  <a:srgbClr val="808080"/>
                </a:solidFill>
                <a:effectLst/>
                <a:latin typeface="Menlo" panose="020B0609030804020204" pitchFamily="49" charset="0"/>
              </a:rPr>
              <a:t>&gt;</a:t>
            </a:r>
            <a:r>
              <a:rPr lang="en-US" sz="1400" b="0" dirty="0" err="1">
                <a:solidFill>
                  <a:srgbClr val="D4D4D4"/>
                </a:solidFill>
                <a:effectLst/>
                <a:latin typeface="Menlo" panose="020B0609030804020204" pitchFamily="49" charset="0"/>
              </a:rPr>
              <a:t>Advertisment</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3"/>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2"/>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1"/>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body</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br>
              <a:rPr lang="en-US" sz="1400" b="0" dirty="0">
                <a:solidFill>
                  <a:srgbClr val="D4D4D4"/>
                </a:solidFill>
                <a:effectLst/>
                <a:latin typeface="Menlo" panose="020B0609030804020204" pitchFamily="49" charset="0"/>
              </a:rPr>
            </a:b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html</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endParaRPr lang="en-US"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68403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Bootstrap 4 classes of Grid</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62222D-BB2A-CC4C-981F-19CF9FF23CB0}"/>
              </a:ext>
            </a:extLst>
          </p:cNvPr>
          <p:cNvSpPr txBox="1"/>
          <p:nvPr/>
        </p:nvSpPr>
        <p:spPr>
          <a:xfrm>
            <a:off x="629616" y="1018637"/>
            <a:ext cx="10985973" cy="646332"/>
          </a:xfrm>
          <a:prstGeom prst="rect">
            <a:avLst/>
          </a:prstGeom>
          <a:no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pPr algn="l"/>
            <a:r>
              <a:rPr lang="en-US" sz="1200" b="0" i="0" dirty="0">
                <a:solidFill>
                  <a:srgbClr val="212529"/>
                </a:solidFill>
                <a:effectLst/>
                <a:latin typeface="Inter"/>
              </a:rPr>
              <a:t>Typography is another concept within Bootstrap that helps in giving styles and formats to text contents. By default, Bootstrap 4 uses </a:t>
            </a:r>
            <a:r>
              <a:rPr lang="en-US" sz="1200" b="1" i="0" dirty="0">
                <a:solidFill>
                  <a:srgbClr val="212529"/>
                </a:solidFill>
                <a:effectLst/>
                <a:latin typeface="Inter"/>
              </a:rPr>
              <a:t>1rem(16px) as font size</a:t>
            </a:r>
            <a:r>
              <a:rPr lang="en-US" sz="1200" b="0" i="0" dirty="0">
                <a:solidFill>
                  <a:srgbClr val="212529"/>
                </a:solidFill>
                <a:effectLst/>
                <a:latin typeface="Inter"/>
              </a:rPr>
              <a:t> and the </a:t>
            </a:r>
            <a:r>
              <a:rPr lang="en-US" sz="1200" b="1" i="0" dirty="0">
                <a:solidFill>
                  <a:srgbClr val="212529"/>
                </a:solidFill>
                <a:effectLst/>
                <a:latin typeface="Inter"/>
              </a:rPr>
              <a:t>line-height remains 1.5</a:t>
            </a:r>
            <a:r>
              <a:rPr lang="en-US" sz="1200" b="0" i="0" dirty="0">
                <a:solidFill>
                  <a:srgbClr val="212529"/>
                </a:solidFill>
                <a:effectLst/>
                <a:latin typeface="Inter"/>
              </a:rPr>
              <a:t>. It keeps its default font-family as "</a:t>
            </a:r>
            <a:r>
              <a:rPr lang="en-US" sz="1200" b="1" i="0" dirty="0">
                <a:solidFill>
                  <a:srgbClr val="212529"/>
                </a:solidFill>
                <a:effectLst/>
                <a:latin typeface="Inter"/>
              </a:rPr>
              <a:t>Helvetica Neue,</a:t>
            </a:r>
            <a:r>
              <a:rPr lang="en-US" sz="1200" b="0" i="0" dirty="0">
                <a:solidFill>
                  <a:srgbClr val="212529"/>
                </a:solidFill>
                <a:effectLst/>
                <a:latin typeface="Inter"/>
              </a:rPr>
              <a:t>" where </a:t>
            </a:r>
            <a:r>
              <a:rPr lang="en-US" sz="1200" b="1" i="0" dirty="0">
                <a:solidFill>
                  <a:srgbClr val="212529"/>
                </a:solidFill>
                <a:effectLst/>
                <a:latin typeface="Inter"/>
              </a:rPr>
              <a:t>Helvetica, sans-serif, Arial</a:t>
            </a:r>
            <a:r>
              <a:rPr lang="en-US" sz="1200" b="0" i="0" dirty="0">
                <a:solidFill>
                  <a:srgbClr val="212529"/>
                </a:solidFill>
                <a:effectLst/>
                <a:latin typeface="Inter"/>
              </a:rPr>
              <a:t> are used. Furthermore, all </a:t>
            </a:r>
            <a:r>
              <a:rPr lang="en-US" sz="1200" b="1" i="0" dirty="0">
                <a:solidFill>
                  <a:srgbClr val="212529"/>
                </a:solidFill>
                <a:effectLst/>
                <a:latin typeface="Inter"/>
              </a:rPr>
              <a:t>&lt;p&gt; (paragraph)</a:t>
            </a:r>
            <a:r>
              <a:rPr lang="en-US" sz="1200" b="0" i="0" dirty="0">
                <a:solidFill>
                  <a:srgbClr val="212529"/>
                </a:solidFill>
                <a:effectLst/>
                <a:latin typeface="Inter"/>
              </a:rPr>
              <a:t> elements have </a:t>
            </a:r>
            <a:r>
              <a:rPr lang="en-US" sz="1200" b="1" i="0" dirty="0">
                <a:solidFill>
                  <a:srgbClr val="212529"/>
                </a:solidFill>
                <a:effectLst/>
                <a:latin typeface="Inter"/>
              </a:rPr>
              <a:t>margin-top set to 0</a:t>
            </a:r>
            <a:r>
              <a:rPr lang="en-US" sz="1200" b="0" i="0" dirty="0">
                <a:solidFill>
                  <a:srgbClr val="212529"/>
                </a:solidFill>
                <a:effectLst/>
                <a:latin typeface="Inter"/>
              </a:rPr>
              <a:t> and </a:t>
            </a:r>
            <a:r>
              <a:rPr lang="en-US" sz="1200" b="1" i="0" dirty="0">
                <a:solidFill>
                  <a:srgbClr val="212529"/>
                </a:solidFill>
                <a:effectLst/>
                <a:latin typeface="Inter"/>
              </a:rPr>
              <a:t>margin-bottom set to 1rem(16px)</a:t>
            </a:r>
            <a:r>
              <a:rPr lang="en-US" sz="1200" b="0" i="0" dirty="0">
                <a:solidFill>
                  <a:srgbClr val="212529"/>
                </a:solidFill>
                <a:effectLst/>
                <a:latin typeface="Inter"/>
              </a:rPr>
              <a:t>.</a:t>
            </a:r>
            <a:endParaRPr lang="en-US" sz="1600" dirty="0">
              <a:solidFill>
                <a:srgbClr val="212529"/>
              </a:solidFill>
              <a:latin typeface="Inter"/>
            </a:endParaRPr>
          </a:p>
        </p:txBody>
      </p:sp>
      <p:graphicFrame>
        <p:nvGraphicFramePr>
          <p:cNvPr id="4" name="Table 3">
            <a:extLst>
              <a:ext uri="{FF2B5EF4-FFF2-40B4-BE49-F238E27FC236}">
                <a16:creationId xmlns:a16="http://schemas.microsoft.com/office/drawing/2014/main" id="{1A4F80B4-F123-42CD-98F7-5CCD02F07587}"/>
              </a:ext>
            </a:extLst>
          </p:cNvPr>
          <p:cNvGraphicFramePr>
            <a:graphicFrameLocks noGrp="1"/>
          </p:cNvGraphicFramePr>
          <p:nvPr>
            <p:extLst>
              <p:ext uri="{D42A27DB-BD31-4B8C-83A1-F6EECF244321}">
                <p14:modId xmlns:p14="http://schemas.microsoft.com/office/powerpoint/2010/main" val="1464190052"/>
              </p:ext>
            </p:extLst>
          </p:nvPr>
        </p:nvGraphicFramePr>
        <p:xfrm>
          <a:off x="629616" y="1895889"/>
          <a:ext cx="6262045" cy="4391880"/>
        </p:xfrm>
        <a:graphic>
          <a:graphicData uri="http://schemas.openxmlformats.org/drawingml/2006/table">
            <a:tbl>
              <a:tblPr/>
              <a:tblGrid>
                <a:gridCol w="4144103">
                  <a:extLst>
                    <a:ext uri="{9D8B030D-6E8A-4147-A177-3AD203B41FA5}">
                      <a16:colId xmlns:a16="http://schemas.microsoft.com/office/drawing/2014/main" val="2975672291"/>
                    </a:ext>
                  </a:extLst>
                </a:gridCol>
                <a:gridCol w="1058971">
                  <a:extLst>
                    <a:ext uri="{9D8B030D-6E8A-4147-A177-3AD203B41FA5}">
                      <a16:colId xmlns:a16="http://schemas.microsoft.com/office/drawing/2014/main" val="770013960"/>
                    </a:ext>
                  </a:extLst>
                </a:gridCol>
                <a:gridCol w="1058971">
                  <a:extLst>
                    <a:ext uri="{9D8B030D-6E8A-4147-A177-3AD203B41FA5}">
                      <a16:colId xmlns:a16="http://schemas.microsoft.com/office/drawing/2014/main" val="2881156099"/>
                    </a:ext>
                  </a:extLst>
                </a:gridCol>
              </a:tblGrid>
              <a:tr h="431204">
                <a:tc>
                  <a:txBody>
                    <a:bodyPr/>
                    <a:lstStyle/>
                    <a:p>
                      <a:pPr algn="l"/>
                      <a:r>
                        <a:rPr lang="en-US" sz="1700" b="0">
                          <a:solidFill>
                            <a:srgbClr val="FFFFFF"/>
                          </a:solidFill>
                          <a:effectLst/>
                        </a:rPr>
                        <a:t>HTML Tag / CSS Class</a:t>
                      </a:r>
                    </a:p>
                  </a:txBody>
                  <a:tcPr marL="85320" marR="85320" marT="42660" marB="42660"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8077CB"/>
                      </a:solidFill>
                      <a:prstDash val="solid"/>
                      <a:round/>
                      <a:headEnd type="none" w="med" len="med"/>
                      <a:tailEnd type="none" w="med" len="med"/>
                    </a:lnB>
                    <a:solidFill>
                      <a:srgbClr val="2C3E50"/>
                    </a:solidFill>
                  </a:tcPr>
                </a:tc>
                <a:tc>
                  <a:txBody>
                    <a:bodyPr/>
                    <a:lstStyle/>
                    <a:p>
                      <a:pPr algn="l"/>
                      <a:r>
                        <a:rPr lang="en-US" sz="1700" b="0" dirty="0">
                          <a:solidFill>
                            <a:srgbClr val="FFFFFF"/>
                          </a:solidFill>
                          <a:effectLst/>
                        </a:rPr>
                        <a:t>Font Size in rem</a:t>
                      </a:r>
                    </a:p>
                  </a:txBody>
                  <a:tcPr marL="85320" marR="85320" marT="42660" marB="42660"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106CCB"/>
                      </a:solidFill>
                      <a:prstDash val="solid"/>
                      <a:round/>
                      <a:headEnd type="none" w="med" len="med"/>
                      <a:tailEnd type="none" w="med" len="med"/>
                    </a:lnB>
                    <a:solidFill>
                      <a:srgbClr val="2C3E50"/>
                    </a:solidFill>
                  </a:tcPr>
                </a:tc>
                <a:tc>
                  <a:txBody>
                    <a:bodyPr/>
                    <a:lstStyle/>
                    <a:p>
                      <a:pPr algn="l"/>
                      <a:r>
                        <a:rPr lang="en-US" sz="1700" b="0">
                          <a:solidFill>
                            <a:srgbClr val="FFFFFF"/>
                          </a:solidFill>
                          <a:effectLst/>
                        </a:rPr>
                        <a:t>Font Size in Pixel</a:t>
                      </a:r>
                    </a:p>
                  </a:txBody>
                  <a:tcPr marL="85320" marR="85320" marT="42660" marB="42660"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E07DCB"/>
                      </a:solidFill>
                      <a:prstDash val="solid"/>
                      <a:round/>
                      <a:headEnd type="none" w="med" len="med"/>
                      <a:tailEnd type="none" w="med" len="med"/>
                    </a:lnB>
                    <a:solidFill>
                      <a:srgbClr val="2C3E50"/>
                    </a:solidFill>
                  </a:tcPr>
                </a:tc>
                <a:extLst>
                  <a:ext uri="{0D108BD9-81ED-4DB2-BD59-A6C34878D82A}">
                    <a16:rowId xmlns:a16="http://schemas.microsoft.com/office/drawing/2014/main" val="3795721345"/>
                  </a:ext>
                </a:extLst>
              </a:tr>
              <a:tr h="246084">
                <a:tc>
                  <a:txBody>
                    <a:bodyPr/>
                    <a:lstStyle/>
                    <a:p>
                      <a:pPr fontAlgn="t"/>
                      <a:r>
                        <a:rPr lang="en-US" sz="1700">
                          <a:effectLst/>
                        </a:rPr>
                        <a:t>h1, .h1</a:t>
                      </a:r>
                    </a:p>
                  </a:txBody>
                  <a:tcPr marL="85320" marR="85320" marT="42660" marB="42660">
                    <a:lnL w="12700" cap="flat" cmpd="sng" algn="ctr">
                      <a:solidFill>
                        <a:srgbClr val="8077CB"/>
                      </a:solidFill>
                      <a:prstDash val="solid"/>
                      <a:round/>
                      <a:headEnd type="none" w="med" len="med"/>
                      <a:tailEnd type="none" w="med" len="med"/>
                    </a:lnL>
                    <a:lnR w="12700" cap="flat" cmpd="sng" algn="ctr">
                      <a:solidFill>
                        <a:srgbClr val="106CCB"/>
                      </a:solidFill>
                      <a:prstDash val="solid"/>
                      <a:round/>
                      <a:headEnd type="none" w="med" len="med"/>
                      <a:tailEnd type="none" w="med" len="med"/>
                    </a:lnR>
                    <a:lnT w="12700" cap="flat" cmpd="sng" algn="ctr">
                      <a:solidFill>
                        <a:srgbClr val="8077CB"/>
                      </a:solidFill>
                      <a:prstDash val="solid"/>
                      <a:round/>
                      <a:headEnd type="none" w="med" len="med"/>
                      <a:tailEnd type="none" w="med" len="med"/>
                    </a:lnT>
                    <a:lnB w="12700" cap="flat" cmpd="sng" algn="ctr">
                      <a:solidFill>
                        <a:srgbClr val="B065CB"/>
                      </a:solidFill>
                      <a:prstDash val="solid"/>
                      <a:round/>
                      <a:headEnd type="none" w="med" len="med"/>
                      <a:tailEnd type="none" w="med" len="med"/>
                    </a:lnB>
                    <a:solidFill>
                      <a:srgbClr val="FFFFFF"/>
                    </a:solidFill>
                  </a:tcPr>
                </a:tc>
                <a:tc>
                  <a:txBody>
                    <a:bodyPr/>
                    <a:lstStyle/>
                    <a:p>
                      <a:pPr fontAlgn="t"/>
                      <a:r>
                        <a:rPr lang="en-US" sz="1700">
                          <a:effectLst/>
                        </a:rPr>
                        <a:t>2.5rem</a:t>
                      </a:r>
                    </a:p>
                  </a:txBody>
                  <a:tcPr marL="85320" marR="85320" marT="42660" marB="42660">
                    <a:lnL w="12700" cap="flat" cmpd="sng" algn="ctr">
                      <a:solidFill>
                        <a:srgbClr val="106CCB"/>
                      </a:solidFill>
                      <a:prstDash val="solid"/>
                      <a:round/>
                      <a:headEnd type="none" w="med" len="med"/>
                      <a:tailEnd type="none" w="med" len="med"/>
                    </a:lnL>
                    <a:lnR w="12700" cap="flat" cmpd="sng" algn="ctr">
                      <a:solidFill>
                        <a:srgbClr val="E07DCB"/>
                      </a:solidFill>
                      <a:prstDash val="solid"/>
                      <a:round/>
                      <a:headEnd type="none" w="med" len="med"/>
                      <a:tailEnd type="none" w="med" len="med"/>
                    </a:lnR>
                    <a:lnT w="12700" cap="flat" cmpd="sng" algn="ctr">
                      <a:solidFill>
                        <a:srgbClr val="106CCB"/>
                      </a:solidFill>
                      <a:prstDash val="solid"/>
                      <a:round/>
                      <a:headEnd type="none" w="med" len="med"/>
                      <a:tailEnd type="none" w="med" len="med"/>
                    </a:lnT>
                    <a:lnB w="12700" cap="flat" cmpd="sng" algn="ctr">
                      <a:solidFill>
                        <a:srgbClr val="700ECB"/>
                      </a:solidFill>
                      <a:prstDash val="solid"/>
                      <a:round/>
                      <a:headEnd type="none" w="med" len="med"/>
                      <a:tailEnd type="none" w="med" len="med"/>
                    </a:lnB>
                    <a:solidFill>
                      <a:srgbClr val="FFFFFF"/>
                    </a:solidFill>
                  </a:tcPr>
                </a:tc>
                <a:tc>
                  <a:txBody>
                    <a:bodyPr/>
                    <a:lstStyle/>
                    <a:p>
                      <a:pPr fontAlgn="t"/>
                      <a:r>
                        <a:rPr lang="en-US" sz="1700">
                          <a:effectLst/>
                        </a:rPr>
                        <a:t>40px</a:t>
                      </a:r>
                    </a:p>
                  </a:txBody>
                  <a:tcPr marL="85320" marR="85320" marT="42660" marB="42660">
                    <a:lnL w="12700" cap="flat" cmpd="sng" algn="ctr">
                      <a:solidFill>
                        <a:srgbClr val="E07DCB"/>
                      </a:solidFill>
                      <a:prstDash val="solid"/>
                      <a:round/>
                      <a:headEnd type="none" w="med" len="med"/>
                      <a:tailEnd type="none" w="med" len="med"/>
                    </a:lnL>
                    <a:lnR w="12700" cap="flat" cmpd="sng" algn="ctr">
                      <a:solidFill>
                        <a:srgbClr val="E07DCB"/>
                      </a:solidFill>
                      <a:prstDash val="solid"/>
                      <a:round/>
                      <a:headEnd type="none" w="med" len="med"/>
                      <a:tailEnd type="none" w="med" len="med"/>
                    </a:lnR>
                    <a:lnT w="12700" cap="flat" cmpd="sng" algn="ctr">
                      <a:solidFill>
                        <a:srgbClr val="E07DCB"/>
                      </a:solidFill>
                      <a:prstDash val="solid"/>
                      <a:round/>
                      <a:headEnd type="none" w="med" len="med"/>
                      <a:tailEnd type="none" w="med" len="med"/>
                    </a:lnT>
                    <a:lnB w="12700" cap="flat" cmpd="sng" algn="ctr">
                      <a:solidFill>
                        <a:srgbClr val="3018CB"/>
                      </a:solidFill>
                      <a:prstDash val="solid"/>
                      <a:round/>
                      <a:headEnd type="none" w="med" len="med"/>
                      <a:tailEnd type="none" w="med" len="med"/>
                    </a:lnB>
                    <a:solidFill>
                      <a:srgbClr val="FFFFFF"/>
                    </a:solidFill>
                  </a:tcPr>
                </a:tc>
                <a:extLst>
                  <a:ext uri="{0D108BD9-81ED-4DB2-BD59-A6C34878D82A}">
                    <a16:rowId xmlns:a16="http://schemas.microsoft.com/office/drawing/2014/main" val="2877750086"/>
                  </a:ext>
                </a:extLst>
              </a:tr>
              <a:tr h="246084">
                <a:tc>
                  <a:txBody>
                    <a:bodyPr/>
                    <a:lstStyle/>
                    <a:p>
                      <a:pPr fontAlgn="t"/>
                      <a:r>
                        <a:rPr lang="en-US" sz="1700" dirty="0">
                          <a:effectLst/>
                        </a:rPr>
                        <a:t>h2, .h2</a:t>
                      </a:r>
                    </a:p>
                  </a:txBody>
                  <a:tcPr marL="85320" marR="85320" marT="42660" marB="42660">
                    <a:lnL w="12700" cap="flat" cmpd="sng" algn="ctr">
                      <a:solidFill>
                        <a:srgbClr val="B065CB"/>
                      </a:solidFill>
                      <a:prstDash val="solid"/>
                      <a:round/>
                      <a:headEnd type="none" w="med" len="med"/>
                      <a:tailEnd type="none" w="med" len="med"/>
                    </a:lnL>
                    <a:lnR w="12700" cap="flat" cmpd="sng" algn="ctr">
                      <a:solidFill>
                        <a:srgbClr val="700ECB"/>
                      </a:solidFill>
                      <a:prstDash val="solid"/>
                      <a:round/>
                      <a:headEnd type="none" w="med" len="med"/>
                      <a:tailEnd type="none" w="med" len="med"/>
                    </a:lnR>
                    <a:lnT w="12700" cap="flat" cmpd="sng" algn="ctr">
                      <a:solidFill>
                        <a:srgbClr val="B065CB"/>
                      </a:solidFill>
                      <a:prstDash val="solid"/>
                      <a:round/>
                      <a:headEnd type="none" w="med" len="med"/>
                      <a:tailEnd type="none" w="med" len="med"/>
                    </a:lnT>
                    <a:lnB w="12700" cap="flat" cmpd="sng" algn="ctr">
                      <a:solidFill>
                        <a:srgbClr val="A02FCB"/>
                      </a:solidFill>
                      <a:prstDash val="solid"/>
                      <a:round/>
                      <a:headEnd type="none" w="med" len="med"/>
                      <a:tailEnd type="none" w="med" len="med"/>
                    </a:lnB>
                    <a:solidFill>
                      <a:srgbClr val="FFFFFF"/>
                    </a:solidFill>
                  </a:tcPr>
                </a:tc>
                <a:tc>
                  <a:txBody>
                    <a:bodyPr/>
                    <a:lstStyle/>
                    <a:p>
                      <a:pPr fontAlgn="t"/>
                      <a:r>
                        <a:rPr lang="en-US" sz="1700">
                          <a:effectLst/>
                        </a:rPr>
                        <a:t>2rem</a:t>
                      </a:r>
                    </a:p>
                  </a:txBody>
                  <a:tcPr marL="85320" marR="85320" marT="42660" marB="42660">
                    <a:lnL w="12700" cap="flat" cmpd="sng" algn="ctr">
                      <a:solidFill>
                        <a:srgbClr val="700ECB"/>
                      </a:solidFill>
                      <a:prstDash val="solid"/>
                      <a:round/>
                      <a:headEnd type="none" w="med" len="med"/>
                      <a:tailEnd type="none" w="med" len="med"/>
                    </a:lnL>
                    <a:lnR w="12700" cap="flat" cmpd="sng" algn="ctr">
                      <a:solidFill>
                        <a:srgbClr val="3018CB"/>
                      </a:solidFill>
                      <a:prstDash val="solid"/>
                      <a:round/>
                      <a:headEnd type="none" w="med" len="med"/>
                      <a:tailEnd type="none" w="med" len="med"/>
                    </a:lnR>
                    <a:lnT w="12700" cap="flat" cmpd="sng" algn="ctr">
                      <a:solidFill>
                        <a:srgbClr val="700ECB"/>
                      </a:solidFill>
                      <a:prstDash val="solid"/>
                      <a:round/>
                      <a:headEnd type="none" w="med" len="med"/>
                      <a:tailEnd type="none" w="med" len="med"/>
                    </a:lnT>
                    <a:lnB w="12700" cap="flat" cmpd="sng" algn="ctr">
                      <a:solidFill>
                        <a:srgbClr val="B07ACC"/>
                      </a:solidFill>
                      <a:prstDash val="solid"/>
                      <a:round/>
                      <a:headEnd type="none" w="med" len="med"/>
                      <a:tailEnd type="none" w="med" len="med"/>
                    </a:lnB>
                    <a:solidFill>
                      <a:srgbClr val="FFFFFF"/>
                    </a:solidFill>
                  </a:tcPr>
                </a:tc>
                <a:tc>
                  <a:txBody>
                    <a:bodyPr/>
                    <a:lstStyle/>
                    <a:p>
                      <a:pPr fontAlgn="t"/>
                      <a:r>
                        <a:rPr lang="en-US" sz="1700">
                          <a:effectLst/>
                        </a:rPr>
                        <a:t>32px</a:t>
                      </a:r>
                    </a:p>
                  </a:txBody>
                  <a:tcPr marL="85320" marR="85320" marT="42660" marB="42660">
                    <a:lnL w="12700" cap="flat" cmpd="sng" algn="ctr">
                      <a:solidFill>
                        <a:srgbClr val="3018CB"/>
                      </a:solidFill>
                      <a:prstDash val="solid"/>
                      <a:round/>
                      <a:headEnd type="none" w="med" len="med"/>
                      <a:tailEnd type="none" w="med" len="med"/>
                    </a:lnL>
                    <a:lnR w="12700" cap="flat" cmpd="sng" algn="ctr">
                      <a:solidFill>
                        <a:srgbClr val="3018CB"/>
                      </a:solidFill>
                      <a:prstDash val="solid"/>
                      <a:round/>
                      <a:headEnd type="none" w="med" len="med"/>
                      <a:tailEnd type="none" w="med" len="med"/>
                    </a:lnR>
                    <a:lnT w="12700" cap="flat" cmpd="sng" algn="ctr">
                      <a:solidFill>
                        <a:srgbClr val="3018CB"/>
                      </a:solidFill>
                      <a:prstDash val="solid"/>
                      <a:round/>
                      <a:headEnd type="none" w="med" len="med"/>
                      <a:tailEnd type="none" w="med" len="med"/>
                    </a:lnT>
                    <a:lnB w="12700" cap="flat" cmpd="sng" algn="ctr">
                      <a:solidFill>
                        <a:srgbClr val="7032CC"/>
                      </a:solidFill>
                      <a:prstDash val="solid"/>
                      <a:round/>
                      <a:headEnd type="none" w="med" len="med"/>
                      <a:tailEnd type="none" w="med" len="med"/>
                    </a:lnB>
                    <a:solidFill>
                      <a:srgbClr val="FFFFFF"/>
                    </a:solidFill>
                  </a:tcPr>
                </a:tc>
                <a:extLst>
                  <a:ext uri="{0D108BD9-81ED-4DB2-BD59-A6C34878D82A}">
                    <a16:rowId xmlns:a16="http://schemas.microsoft.com/office/drawing/2014/main" val="2942164475"/>
                  </a:ext>
                </a:extLst>
              </a:tr>
              <a:tr h="246084">
                <a:tc>
                  <a:txBody>
                    <a:bodyPr/>
                    <a:lstStyle/>
                    <a:p>
                      <a:pPr fontAlgn="t"/>
                      <a:r>
                        <a:rPr lang="en-US" sz="1700">
                          <a:effectLst/>
                        </a:rPr>
                        <a:t>h3, .h3</a:t>
                      </a:r>
                    </a:p>
                  </a:txBody>
                  <a:tcPr marL="85320" marR="85320" marT="42660" marB="42660">
                    <a:lnL w="12700" cap="flat" cmpd="sng" algn="ctr">
                      <a:solidFill>
                        <a:srgbClr val="A02FCB"/>
                      </a:solidFill>
                      <a:prstDash val="solid"/>
                      <a:round/>
                      <a:headEnd type="none" w="med" len="med"/>
                      <a:tailEnd type="none" w="med" len="med"/>
                    </a:lnL>
                    <a:lnR w="12700" cap="flat" cmpd="sng" algn="ctr">
                      <a:solidFill>
                        <a:srgbClr val="B07ACC"/>
                      </a:solidFill>
                      <a:prstDash val="solid"/>
                      <a:round/>
                      <a:headEnd type="none" w="med" len="med"/>
                      <a:tailEnd type="none" w="med" len="med"/>
                    </a:lnR>
                    <a:lnT w="12700" cap="flat" cmpd="sng" algn="ctr">
                      <a:solidFill>
                        <a:srgbClr val="A02FCB"/>
                      </a:solidFill>
                      <a:prstDash val="solid"/>
                      <a:round/>
                      <a:headEnd type="none" w="med" len="med"/>
                      <a:tailEnd type="none" w="med" len="med"/>
                    </a:lnT>
                    <a:lnB w="12700" cap="flat" cmpd="sng" algn="ctr">
                      <a:solidFill>
                        <a:srgbClr val="40A3CD"/>
                      </a:solidFill>
                      <a:prstDash val="solid"/>
                      <a:round/>
                      <a:headEnd type="none" w="med" len="med"/>
                      <a:tailEnd type="none" w="med" len="med"/>
                    </a:lnB>
                    <a:solidFill>
                      <a:srgbClr val="FFFFFF"/>
                    </a:solidFill>
                  </a:tcPr>
                </a:tc>
                <a:tc>
                  <a:txBody>
                    <a:bodyPr/>
                    <a:lstStyle/>
                    <a:p>
                      <a:pPr fontAlgn="t"/>
                      <a:r>
                        <a:rPr lang="en-US" sz="1700">
                          <a:effectLst/>
                        </a:rPr>
                        <a:t>1.75rem</a:t>
                      </a:r>
                    </a:p>
                  </a:txBody>
                  <a:tcPr marL="85320" marR="85320" marT="42660" marB="42660">
                    <a:lnL w="12700" cap="flat" cmpd="sng" algn="ctr">
                      <a:solidFill>
                        <a:srgbClr val="B07ACC"/>
                      </a:solidFill>
                      <a:prstDash val="solid"/>
                      <a:round/>
                      <a:headEnd type="none" w="med" len="med"/>
                      <a:tailEnd type="none" w="med" len="med"/>
                    </a:lnL>
                    <a:lnR w="12700" cap="flat" cmpd="sng" algn="ctr">
                      <a:solidFill>
                        <a:srgbClr val="7032CC"/>
                      </a:solidFill>
                      <a:prstDash val="solid"/>
                      <a:round/>
                      <a:headEnd type="none" w="med" len="med"/>
                      <a:tailEnd type="none" w="med" len="med"/>
                    </a:lnR>
                    <a:lnT w="12700" cap="flat" cmpd="sng" algn="ctr">
                      <a:solidFill>
                        <a:srgbClr val="B07ACC"/>
                      </a:solidFill>
                      <a:prstDash val="solid"/>
                      <a:round/>
                      <a:headEnd type="none" w="med" len="med"/>
                      <a:tailEnd type="none" w="med" len="med"/>
                    </a:lnT>
                    <a:lnB w="12700" cap="flat" cmpd="sng" algn="ctr">
                      <a:solidFill>
                        <a:srgbClr val="D029CE"/>
                      </a:solidFill>
                      <a:prstDash val="solid"/>
                      <a:round/>
                      <a:headEnd type="none" w="med" len="med"/>
                      <a:tailEnd type="none" w="med" len="med"/>
                    </a:lnB>
                    <a:solidFill>
                      <a:srgbClr val="FFFFFF"/>
                    </a:solidFill>
                  </a:tcPr>
                </a:tc>
                <a:tc>
                  <a:txBody>
                    <a:bodyPr/>
                    <a:lstStyle/>
                    <a:p>
                      <a:pPr fontAlgn="t"/>
                      <a:r>
                        <a:rPr lang="en-US" sz="1700">
                          <a:effectLst/>
                        </a:rPr>
                        <a:t>28px</a:t>
                      </a:r>
                    </a:p>
                  </a:txBody>
                  <a:tcPr marL="85320" marR="85320" marT="42660" marB="42660">
                    <a:lnL w="12700" cap="flat" cmpd="sng" algn="ctr">
                      <a:solidFill>
                        <a:srgbClr val="7032CC"/>
                      </a:solidFill>
                      <a:prstDash val="solid"/>
                      <a:round/>
                      <a:headEnd type="none" w="med" len="med"/>
                      <a:tailEnd type="none" w="med" len="med"/>
                    </a:lnL>
                    <a:lnR w="12700" cap="flat" cmpd="sng" algn="ctr">
                      <a:solidFill>
                        <a:srgbClr val="7032CC"/>
                      </a:solidFill>
                      <a:prstDash val="solid"/>
                      <a:round/>
                      <a:headEnd type="none" w="med" len="med"/>
                      <a:tailEnd type="none" w="med" len="med"/>
                    </a:lnR>
                    <a:lnT w="12700" cap="flat" cmpd="sng" algn="ctr">
                      <a:solidFill>
                        <a:srgbClr val="7032CC"/>
                      </a:solidFill>
                      <a:prstDash val="solid"/>
                      <a:round/>
                      <a:headEnd type="none" w="med" len="med"/>
                      <a:tailEnd type="none" w="med" len="med"/>
                    </a:lnT>
                    <a:lnB w="12700" cap="flat" cmpd="sng" algn="ctr">
                      <a:solidFill>
                        <a:srgbClr val="704ECF"/>
                      </a:solidFill>
                      <a:prstDash val="solid"/>
                      <a:round/>
                      <a:headEnd type="none" w="med" len="med"/>
                      <a:tailEnd type="none" w="med" len="med"/>
                    </a:lnB>
                    <a:solidFill>
                      <a:srgbClr val="FFFFFF"/>
                    </a:solidFill>
                  </a:tcPr>
                </a:tc>
                <a:extLst>
                  <a:ext uri="{0D108BD9-81ED-4DB2-BD59-A6C34878D82A}">
                    <a16:rowId xmlns:a16="http://schemas.microsoft.com/office/drawing/2014/main" val="3614111336"/>
                  </a:ext>
                </a:extLst>
              </a:tr>
              <a:tr h="246084">
                <a:tc>
                  <a:txBody>
                    <a:bodyPr/>
                    <a:lstStyle/>
                    <a:p>
                      <a:pPr fontAlgn="t"/>
                      <a:r>
                        <a:rPr lang="en-US" sz="1700">
                          <a:effectLst/>
                        </a:rPr>
                        <a:t>h4, .h4</a:t>
                      </a:r>
                    </a:p>
                  </a:txBody>
                  <a:tcPr marL="85320" marR="85320" marT="42660" marB="42660">
                    <a:lnL w="12700" cap="flat" cmpd="sng" algn="ctr">
                      <a:solidFill>
                        <a:srgbClr val="40A3CD"/>
                      </a:solidFill>
                      <a:prstDash val="solid"/>
                      <a:round/>
                      <a:headEnd type="none" w="med" len="med"/>
                      <a:tailEnd type="none" w="med" len="med"/>
                    </a:lnL>
                    <a:lnR w="12700" cap="flat" cmpd="sng" algn="ctr">
                      <a:solidFill>
                        <a:srgbClr val="D029CE"/>
                      </a:solidFill>
                      <a:prstDash val="solid"/>
                      <a:round/>
                      <a:headEnd type="none" w="med" len="med"/>
                      <a:tailEnd type="none" w="med" len="med"/>
                    </a:lnR>
                    <a:lnT w="12700" cap="flat" cmpd="sng" algn="ctr">
                      <a:solidFill>
                        <a:srgbClr val="40A3CD"/>
                      </a:solidFill>
                      <a:prstDash val="solid"/>
                      <a:round/>
                      <a:headEnd type="none" w="med" len="med"/>
                      <a:tailEnd type="none" w="med" len="med"/>
                    </a:lnT>
                    <a:lnB w="12700" cap="flat" cmpd="sng" algn="ctr">
                      <a:solidFill>
                        <a:srgbClr val="705ACF"/>
                      </a:solidFill>
                      <a:prstDash val="solid"/>
                      <a:round/>
                      <a:headEnd type="none" w="med" len="med"/>
                      <a:tailEnd type="none" w="med" len="med"/>
                    </a:lnB>
                    <a:solidFill>
                      <a:srgbClr val="FFFFFF"/>
                    </a:solidFill>
                  </a:tcPr>
                </a:tc>
                <a:tc>
                  <a:txBody>
                    <a:bodyPr/>
                    <a:lstStyle/>
                    <a:p>
                      <a:pPr fontAlgn="t"/>
                      <a:r>
                        <a:rPr lang="en-US" sz="1700">
                          <a:effectLst/>
                        </a:rPr>
                        <a:t>1.5rem</a:t>
                      </a:r>
                    </a:p>
                  </a:txBody>
                  <a:tcPr marL="85320" marR="85320" marT="42660" marB="42660">
                    <a:lnL w="12700" cap="flat" cmpd="sng" algn="ctr">
                      <a:solidFill>
                        <a:srgbClr val="D029CE"/>
                      </a:solidFill>
                      <a:prstDash val="solid"/>
                      <a:round/>
                      <a:headEnd type="none" w="med" len="med"/>
                      <a:tailEnd type="none" w="med" len="med"/>
                    </a:lnL>
                    <a:lnR w="12700" cap="flat" cmpd="sng" algn="ctr">
                      <a:solidFill>
                        <a:srgbClr val="704ECF"/>
                      </a:solidFill>
                      <a:prstDash val="solid"/>
                      <a:round/>
                      <a:headEnd type="none" w="med" len="med"/>
                      <a:tailEnd type="none" w="med" len="med"/>
                    </a:lnR>
                    <a:lnT w="12700" cap="flat" cmpd="sng" algn="ctr">
                      <a:solidFill>
                        <a:srgbClr val="D029CE"/>
                      </a:solidFill>
                      <a:prstDash val="solid"/>
                      <a:round/>
                      <a:headEnd type="none" w="med" len="med"/>
                      <a:tailEnd type="none" w="med" len="med"/>
                    </a:lnT>
                    <a:lnB w="12700" cap="flat" cmpd="sng" algn="ctr">
                      <a:solidFill>
                        <a:srgbClr val="6055CF"/>
                      </a:solidFill>
                      <a:prstDash val="solid"/>
                      <a:round/>
                      <a:headEnd type="none" w="med" len="med"/>
                      <a:tailEnd type="none" w="med" len="med"/>
                    </a:lnB>
                    <a:solidFill>
                      <a:srgbClr val="FFFFFF"/>
                    </a:solidFill>
                  </a:tcPr>
                </a:tc>
                <a:tc>
                  <a:txBody>
                    <a:bodyPr/>
                    <a:lstStyle/>
                    <a:p>
                      <a:pPr fontAlgn="t"/>
                      <a:r>
                        <a:rPr lang="en-US" sz="1700">
                          <a:effectLst/>
                        </a:rPr>
                        <a:t>24px</a:t>
                      </a:r>
                    </a:p>
                  </a:txBody>
                  <a:tcPr marL="85320" marR="85320" marT="42660" marB="42660">
                    <a:lnL w="12700" cap="flat" cmpd="sng" algn="ctr">
                      <a:solidFill>
                        <a:srgbClr val="704ECF"/>
                      </a:solidFill>
                      <a:prstDash val="solid"/>
                      <a:round/>
                      <a:headEnd type="none" w="med" len="med"/>
                      <a:tailEnd type="none" w="med" len="med"/>
                    </a:lnL>
                    <a:lnR w="12700" cap="flat" cmpd="sng" algn="ctr">
                      <a:solidFill>
                        <a:srgbClr val="704ECF"/>
                      </a:solidFill>
                      <a:prstDash val="solid"/>
                      <a:round/>
                      <a:headEnd type="none" w="med" len="med"/>
                      <a:tailEnd type="none" w="med" len="med"/>
                    </a:lnR>
                    <a:lnT w="12700" cap="flat" cmpd="sng" algn="ctr">
                      <a:solidFill>
                        <a:srgbClr val="704ECF"/>
                      </a:solidFill>
                      <a:prstDash val="solid"/>
                      <a:round/>
                      <a:headEnd type="none" w="med" len="med"/>
                      <a:tailEnd type="none" w="med" len="med"/>
                    </a:lnT>
                    <a:lnB w="12700" cap="flat" cmpd="sng" algn="ctr">
                      <a:solidFill>
                        <a:srgbClr val="D038CF"/>
                      </a:solidFill>
                      <a:prstDash val="solid"/>
                      <a:round/>
                      <a:headEnd type="none" w="med" len="med"/>
                      <a:tailEnd type="none" w="med" len="med"/>
                    </a:lnB>
                    <a:solidFill>
                      <a:srgbClr val="FFFFFF"/>
                    </a:solidFill>
                  </a:tcPr>
                </a:tc>
                <a:extLst>
                  <a:ext uri="{0D108BD9-81ED-4DB2-BD59-A6C34878D82A}">
                    <a16:rowId xmlns:a16="http://schemas.microsoft.com/office/drawing/2014/main" val="2880930627"/>
                  </a:ext>
                </a:extLst>
              </a:tr>
              <a:tr h="246084">
                <a:tc>
                  <a:txBody>
                    <a:bodyPr/>
                    <a:lstStyle/>
                    <a:p>
                      <a:pPr fontAlgn="t"/>
                      <a:r>
                        <a:rPr lang="en-US" sz="1700">
                          <a:effectLst/>
                        </a:rPr>
                        <a:t>h5, .h5</a:t>
                      </a:r>
                    </a:p>
                  </a:txBody>
                  <a:tcPr marL="85320" marR="85320" marT="42660" marB="42660">
                    <a:lnL w="12700" cap="flat" cmpd="sng" algn="ctr">
                      <a:solidFill>
                        <a:srgbClr val="705ACF"/>
                      </a:solidFill>
                      <a:prstDash val="solid"/>
                      <a:round/>
                      <a:headEnd type="none" w="med" len="med"/>
                      <a:tailEnd type="none" w="med" len="med"/>
                    </a:lnL>
                    <a:lnR w="12700" cap="flat" cmpd="sng" algn="ctr">
                      <a:solidFill>
                        <a:srgbClr val="6055CF"/>
                      </a:solidFill>
                      <a:prstDash val="solid"/>
                      <a:round/>
                      <a:headEnd type="none" w="med" len="med"/>
                      <a:tailEnd type="none" w="med" len="med"/>
                    </a:lnR>
                    <a:lnT w="12700" cap="flat" cmpd="sng" algn="ctr">
                      <a:solidFill>
                        <a:srgbClr val="705ACF"/>
                      </a:solidFill>
                      <a:prstDash val="solid"/>
                      <a:round/>
                      <a:headEnd type="none" w="med" len="med"/>
                      <a:tailEnd type="none" w="med" len="med"/>
                    </a:lnT>
                    <a:lnB w="12700" cap="flat" cmpd="sng" algn="ctr">
                      <a:solidFill>
                        <a:srgbClr val="404ECF"/>
                      </a:solidFill>
                      <a:prstDash val="solid"/>
                      <a:round/>
                      <a:headEnd type="none" w="med" len="med"/>
                      <a:tailEnd type="none" w="med" len="med"/>
                    </a:lnB>
                    <a:solidFill>
                      <a:srgbClr val="FFFFFF"/>
                    </a:solidFill>
                  </a:tcPr>
                </a:tc>
                <a:tc>
                  <a:txBody>
                    <a:bodyPr/>
                    <a:lstStyle/>
                    <a:p>
                      <a:pPr fontAlgn="t"/>
                      <a:r>
                        <a:rPr lang="en-US" sz="1700">
                          <a:effectLst/>
                        </a:rPr>
                        <a:t>1.25rem</a:t>
                      </a:r>
                    </a:p>
                  </a:txBody>
                  <a:tcPr marL="85320" marR="85320" marT="42660" marB="42660">
                    <a:lnL w="12700" cap="flat" cmpd="sng" algn="ctr">
                      <a:solidFill>
                        <a:srgbClr val="6055CF"/>
                      </a:solidFill>
                      <a:prstDash val="solid"/>
                      <a:round/>
                      <a:headEnd type="none" w="med" len="med"/>
                      <a:tailEnd type="none" w="med" len="med"/>
                    </a:lnL>
                    <a:lnR w="12700" cap="flat" cmpd="sng" algn="ctr">
                      <a:solidFill>
                        <a:srgbClr val="D038CF"/>
                      </a:solidFill>
                      <a:prstDash val="solid"/>
                      <a:round/>
                      <a:headEnd type="none" w="med" len="med"/>
                      <a:tailEnd type="none" w="med" len="med"/>
                    </a:lnR>
                    <a:lnT w="12700" cap="flat" cmpd="sng" algn="ctr">
                      <a:solidFill>
                        <a:srgbClr val="6055CF"/>
                      </a:solidFill>
                      <a:prstDash val="solid"/>
                      <a:round/>
                      <a:headEnd type="none" w="med" len="med"/>
                      <a:tailEnd type="none" w="med" len="med"/>
                    </a:lnT>
                    <a:lnB w="12700" cap="flat" cmpd="sng" algn="ctr">
                      <a:solidFill>
                        <a:srgbClr val="C070CE"/>
                      </a:solidFill>
                      <a:prstDash val="solid"/>
                      <a:round/>
                      <a:headEnd type="none" w="med" len="med"/>
                      <a:tailEnd type="none" w="med" len="med"/>
                    </a:lnB>
                    <a:solidFill>
                      <a:srgbClr val="FFFFFF"/>
                    </a:solidFill>
                  </a:tcPr>
                </a:tc>
                <a:tc>
                  <a:txBody>
                    <a:bodyPr/>
                    <a:lstStyle/>
                    <a:p>
                      <a:pPr fontAlgn="t"/>
                      <a:r>
                        <a:rPr lang="en-US" sz="1700">
                          <a:effectLst/>
                        </a:rPr>
                        <a:t>20px</a:t>
                      </a:r>
                    </a:p>
                  </a:txBody>
                  <a:tcPr marL="85320" marR="85320" marT="42660" marB="42660">
                    <a:lnL w="12700" cap="flat" cmpd="sng" algn="ctr">
                      <a:solidFill>
                        <a:srgbClr val="D038CF"/>
                      </a:solidFill>
                      <a:prstDash val="solid"/>
                      <a:round/>
                      <a:headEnd type="none" w="med" len="med"/>
                      <a:tailEnd type="none" w="med" len="med"/>
                    </a:lnL>
                    <a:lnR w="12700" cap="flat" cmpd="sng" algn="ctr">
                      <a:solidFill>
                        <a:srgbClr val="D038CF"/>
                      </a:solidFill>
                      <a:prstDash val="solid"/>
                      <a:round/>
                      <a:headEnd type="none" w="med" len="med"/>
                      <a:tailEnd type="none" w="med" len="med"/>
                    </a:lnR>
                    <a:lnT w="12700" cap="flat" cmpd="sng" algn="ctr">
                      <a:solidFill>
                        <a:srgbClr val="D038CF"/>
                      </a:solidFill>
                      <a:prstDash val="solid"/>
                      <a:round/>
                      <a:headEnd type="none" w="med" len="med"/>
                      <a:tailEnd type="none" w="med" len="med"/>
                    </a:lnT>
                    <a:lnB w="12700" cap="flat" cmpd="sng" algn="ctr">
                      <a:solidFill>
                        <a:srgbClr val="B07ACC"/>
                      </a:solidFill>
                      <a:prstDash val="solid"/>
                      <a:round/>
                      <a:headEnd type="none" w="med" len="med"/>
                      <a:tailEnd type="none" w="med" len="med"/>
                    </a:lnB>
                    <a:solidFill>
                      <a:srgbClr val="FFFFFF"/>
                    </a:solidFill>
                  </a:tcPr>
                </a:tc>
                <a:extLst>
                  <a:ext uri="{0D108BD9-81ED-4DB2-BD59-A6C34878D82A}">
                    <a16:rowId xmlns:a16="http://schemas.microsoft.com/office/drawing/2014/main" val="3650906226"/>
                  </a:ext>
                </a:extLst>
              </a:tr>
              <a:tr h="246084">
                <a:tc>
                  <a:txBody>
                    <a:bodyPr/>
                    <a:lstStyle/>
                    <a:p>
                      <a:pPr fontAlgn="t"/>
                      <a:r>
                        <a:rPr lang="en-US" sz="1700">
                          <a:effectLst/>
                        </a:rPr>
                        <a:t>h6, .h6</a:t>
                      </a:r>
                    </a:p>
                  </a:txBody>
                  <a:tcPr marL="85320" marR="85320" marT="42660" marB="42660">
                    <a:lnL w="12700" cap="flat" cmpd="sng" algn="ctr">
                      <a:solidFill>
                        <a:srgbClr val="404ECF"/>
                      </a:solidFill>
                      <a:prstDash val="solid"/>
                      <a:round/>
                      <a:headEnd type="none" w="med" len="med"/>
                      <a:tailEnd type="none" w="med" len="med"/>
                    </a:lnL>
                    <a:lnR w="12700" cap="flat" cmpd="sng" algn="ctr">
                      <a:solidFill>
                        <a:srgbClr val="C070CE"/>
                      </a:solidFill>
                      <a:prstDash val="solid"/>
                      <a:round/>
                      <a:headEnd type="none" w="med" len="med"/>
                      <a:tailEnd type="none" w="med" len="med"/>
                    </a:lnR>
                    <a:lnT w="12700" cap="flat" cmpd="sng" algn="ctr">
                      <a:solidFill>
                        <a:srgbClr val="404ECF"/>
                      </a:solidFill>
                      <a:prstDash val="solid"/>
                      <a:round/>
                      <a:headEnd type="none" w="med" len="med"/>
                      <a:tailEnd type="none" w="med" len="med"/>
                    </a:lnT>
                    <a:lnB w="12700" cap="flat" cmpd="sng" algn="ctr">
                      <a:solidFill>
                        <a:srgbClr val="60EACB"/>
                      </a:solidFill>
                      <a:prstDash val="solid"/>
                      <a:round/>
                      <a:headEnd type="none" w="med" len="med"/>
                      <a:tailEnd type="none" w="med" len="med"/>
                    </a:lnB>
                    <a:solidFill>
                      <a:srgbClr val="FFFFFF"/>
                    </a:solidFill>
                  </a:tcPr>
                </a:tc>
                <a:tc>
                  <a:txBody>
                    <a:bodyPr/>
                    <a:lstStyle/>
                    <a:p>
                      <a:pPr fontAlgn="t"/>
                      <a:r>
                        <a:rPr lang="en-US" sz="1700">
                          <a:effectLst/>
                        </a:rPr>
                        <a:t>1rem</a:t>
                      </a:r>
                    </a:p>
                  </a:txBody>
                  <a:tcPr marL="85320" marR="85320" marT="42660" marB="42660">
                    <a:lnL w="12700" cap="flat" cmpd="sng" algn="ctr">
                      <a:solidFill>
                        <a:srgbClr val="C070CE"/>
                      </a:solidFill>
                      <a:prstDash val="solid"/>
                      <a:round/>
                      <a:headEnd type="none" w="med" len="med"/>
                      <a:tailEnd type="none" w="med" len="med"/>
                    </a:lnL>
                    <a:lnR w="12700" cap="flat" cmpd="sng" algn="ctr">
                      <a:solidFill>
                        <a:srgbClr val="B07ACC"/>
                      </a:solidFill>
                      <a:prstDash val="solid"/>
                      <a:round/>
                      <a:headEnd type="none" w="med" len="med"/>
                      <a:tailEnd type="none" w="med" len="med"/>
                    </a:lnR>
                    <a:lnT w="12700" cap="flat" cmpd="sng" algn="ctr">
                      <a:solidFill>
                        <a:srgbClr val="C070CE"/>
                      </a:solidFill>
                      <a:prstDash val="solid"/>
                      <a:round/>
                      <a:headEnd type="none" w="med" len="med"/>
                      <a:tailEnd type="none" w="med" len="med"/>
                    </a:lnT>
                    <a:lnB w="12700" cap="flat" cmpd="sng" algn="ctr">
                      <a:solidFill>
                        <a:srgbClr val="F070CA"/>
                      </a:solidFill>
                      <a:prstDash val="solid"/>
                      <a:round/>
                      <a:headEnd type="none" w="med" len="med"/>
                      <a:tailEnd type="none" w="med" len="med"/>
                    </a:lnB>
                    <a:solidFill>
                      <a:srgbClr val="FFFFFF"/>
                    </a:solidFill>
                  </a:tcPr>
                </a:tc>
                <a:tc>
                  <a:txBody>
                    <a:bodyPr/>
                    <a:lstStyle/>
                    <a:p>
                      <a:pPr fontAlgn="t"/>
                      <a:r>
                        <a:rPr lang="en-US" sz="1700">
                          <a:effectLst/>
                        </a:rPr>
                        <a:t>16px</a:t>
                      </a:r>
                    </a:p>
                  </a:txBody>
                  <a:tcPr marL="85320" marR="85320" marT="42660" marB="42660">
                    <a:lnL w="12700" cap="flat" cmpd="sng" algn="ctr">
                      <a:solidFill>
                        <a:srgbClr val="B07ACC"/>
                      </a:solidFill>
                      <a:prstDash val="solid"/>
                      <a:round/>
                      <a:headEnd type="none" w="med" len="med"/>
                      <a:tailEnd type="none" w="med" len="med"/>
                    </a:lnL>
                    <a:lnR w="12700" cap="flat" cmpd="sng" algn="ctr">
                      <a:solidFill>
                        <a:srgbClr val="B07ACC"/>
                      </a:solidFill>
                      <a:prstDash val="solid"/>
                      <a:round/>
                      <a:headEnd type="none" w="med" len="med"/>
                      <a:tailEnd type="none" w="med" len="med"/>
                    </a:lnR>
                    <a:lnT w="12700" cap="flat" cmpd="sng" algn="ctr">
                      <a:solidFill>
                        <a:srgbClr val="B07ACC"/>
                      </a:solidFill>
                      <a:prstDash val="solid"/>
                      <a:round/>
                      <a:headEnd type="none" w="med" len="med"/>
                      <a:tailEnd type="none" w="med" len="med"/>
                    </a:lnT>
                    <a:lnB w="12700" cap="flat" cmpd="sng" algn="ctr">
                      <a:solidFill>
                        <a:srgbClr val="60C3CA"/>
                      </a:solidFill>
                      <a:prstDash val="solid"/>
                      <a:round/>
                      <a:headEnd type="none" w="med" len="med"/>
                      <a:tailEnd type="none" w="med" len="med"/>
                    </a:lnB>
                    <a:solidFill>
                      <a:srgbClr val="FFFFFF"/>
                    </a:solidFill>
                  </a:tcPr>
                </a:tc>
                <a:extLst>
                  <a:ext uri="{0D108BD9-81ED-4DB2-BD59-A6C34878D82A}">
                    <a16:rowId xmlns:a16="http://schemas.microsoft.com/office/drawing/2014/main" val="1801016592"/>
                  </a:ext>
                </a:extLst>
              </a:tr>
              <a:tr h="246084">
                <a:tc>
                  <a:txBody>
                    <a:bodyPr/>
                    <a:lstStyle/>
                    <a:p>
                      <a:pPr fontAlgn="t"/>
                      <a:r>
                        <a:rPr lang="en-US" sz="1700" dirty="0">
                          <a:effectLst/>
                        </a:rPr>
                        <a:t>.display-1</a:t>
                      </a:r>
                    </a:p>
                  </a:txBody>
                  <a:tcPr marL="85320" marR="85320" marT="42660" marB="42660">
                    <a:lnL w="12700" cap="flat" cmpd="sng" algn="ctr">
                      <a:solidFill>
                        <a:srgbClr val="60EACB"/>
                      </a:solidFill>
                      <a:prstDash val="solid"/>
                      <a:round/>
                      <a:headEnd type="none" w="med" len="med"/>
                      <a:tailEnd type="none" w="med" len="med"/>
                    </a:lnL>
                    <a:lnR w="12700" cap="flat" cmpd="sng" algn="ctr">
                      <a:solidFill>
                        <a:srgbClr val="F070CA"/>
                      </a:solidFill>
                      <a:prstDash val="solid"/>
                      <a:round/>
                      <a:headEnd type="none" w="med" len="med"/>
                      <a:tailEnd type="none" w="med" len="med"/>
                    </a:lnR>
                    <a:lnT w="12700" cap="flat" cmpd="sng" algn="ctr">
                      <a:solidFill>
                        <a:srgbClr val="60EACB"/>
                      </a:solidFill>
                      <a:prstDash val="solid"/>
                      <a:round/>
                      <a:headEnd type="none" w="med" len="med"/>
                      <a:tailEnd type="none" w="med" len="med"/>
                    </a:lnT>
                    <a:lnB w="12700" cap="flat" cmpd="sng" algn="ctr">
                      <a:solidFill>
                        <a:srgbClr val="40DDCA"/>
                      </a:solidFill>
                      <a:prstDash val="solid"/>
                      <a:round/>
                      <a:headEnd type="none" w="med" len="med"/>
                      <a:tailEnd type="none" w="med" len="med"/>
                    </a:lnB>
                    <a:solidFill>
                      <a:srgbClr val="FFFFFF"/>
                    </a:solidFill>
                  </a:tcPr>
                </a:tc>
                <a:tc>
                  <a:txBody>
                    <a:bodyPr/>
                    <a:lstStyle/>
                    <a:p>
                      <a:pPr fontAlgn="t"/>
                      <a:r>
                        <a:rPr lang="en-US" sz="1700">
                          <a:effectLst/>
                        </a:rPr>
                        <a:t>6rem</a:t>
                      </a:r>
                    </a:p>
                  </a:txBody>
                  <a:tcPr marL="85320" marR="85320" marT="42660" marB="42660">
                    <a:lnL w="12700" cap="flat" cmpd="sng" algn="ctr">
                      <a:solidFill>
                        <a:srgbClr val="F070CA"/>
                      </a:solidFill>
                      <a:prstDash val="solid"/>
                      <a:round/>
                      <a:headEnd type="none" w="med" len="med"/>
                      <a:tailEnd type="none" w="med" len="med"/>
                    </a:lnL>
                    <a:lnR w="12700" cap="flat" cmpd="sng" algn="ctr">
                      <a:solidFill>
                        <a:srgbClr val="60C3CA"/>
                      </a:solidFill>
                      <a:prstDash val="solid"/>
                      <a:round/>
                      <a:headEnd type="none" w="med" len="med"/>
                      <a:tailEnd type="none" w="med" len="med"/>
                    </a:lnR>
                    <a:lnT w="12700" cap="flat" cmpd="sng" algn="ctr">
                      <a:solidFill>
                        <a:srgbClr val="F070CA"/>
                      </a:solidFill>
                      <a:prstDash val="solid"/>
                      <a:round/>
                      <a:headEnd type="none" w="med" len="med"/>
                      <a:tailEnd type="none" w="med" len="med"/>
                    </a:lnT>
                    <a:lnB w="12700" cap="flat" cmpd="sng" algn="ctr">
                      <a:solidFill>
                        <a:srgbClr val="F070CA"/>
                      </a:solidFill>
                      <a:prstDash val="solid"/>
                      <a:round/>
                      <a:headEnd type="none" w="med" len="med"/>
                      <a:tailEnd type="none" w="med" len="med"/>
                    </a:lnB>
                    <a:solidFill>
                      <a:srgbClr val="FFFFFF"/>
                    </a:solidFill>
                  </a:tcPr>
                </a:tc>
                <a:tc>
                  <a:txBody>
                    <a:bodyPr/>
                    <a:lstStyle/>
                    <a:p>
                      <a:pPr fontAlgn="t"/>
                      <a:r>
                        <a:rPr lang="en-US" sz="1700">
                          <a:effectLst/>
                        </a:rPr>
                        <a:t>90px</a:t>
                      </a:r>
                    </a:p>
                  </a:txBody>
                  <a:tcPr marL="85320" marR="85320" marT="42660" marB="42660">
                    <a:lnL w="12700" cap="flat" cmpd="sng" algn="ctr">
                      <a:solidFill>
                        <a:srgbClr val="60C3CA"/>
                      </a:solidFill>
                      <a:prstDash val="solid"/>
                      <a:round/>
                      <a:headEnd type="none" w="med" len="med"/>
                      <a:tailEnd type="none" w="med" len="med"/>
                    </a:lnL>
                    <a:lnR w="12700" cap="flat" cmpd="sng" algn="ctr">
                      <a:solidFill>
                        <a:srgbClr val="60C3CA"/>
                      </a:solidFill>
                      <a:prstDash val="solid"/>
                      <a:round/>
                      <a:headEnd type="none" w="med" len="med"/>
                      <a:tailEnd type="none" w="med" len="med"/>
                    </a:lnR>
                    <a:lnT w="12700" cap="flat" cmpd="sng" algn="ctr">
                      <a:solidFill>
                        <a:srgbClr val="60C3CA"/>
                      </a:solidFill>
                      <a:prstDash val="solid"/>
                      <a:round/>
                      <a:headEnd type="none" w="med" len="med"/>
                      <a:tailEnd type="none" w="med" len="med"/>
                    </a:lnT>
                    <a:lnB w="12700" cap="flat" cmpd="sng" algn="ctr">
                      <a:solidFill>
                        <a:srgbClr val="F02AC9"/>
                      </a:solidFill>
                      <a:prstDash val="solid"/>
                      <a:round/>
                      <a:headEnd type="none" w="med" len="med"/>
                      <a:tailEnd type="none" w="med" len="med"/>
                    </a:lnB>
                    <a:solidFill>
                      <a:srgbClr val="FFFFFF"/>
                    </a:solidFill>
                  </a:tcPr>
                </a:tc>
                <a:extLst>
                  <a:ext uri="{0D108BD9-81ED-4DB2-BD59-A6C34878D82A}">
                    <a16:rowId xmlns:a16="http://schemas.microsoft.com/office/drawing/2014/main" val="2282484384"/>
                  </a:ext>
                </a:extLst>
              </a:tr>
              <a:tr h="246084">
                <a:tc>
                  <a:txBody>
                    <a:bodyPr/>
                    <a:lstStyle/>
                    <a:p>
                      <a:pPr fontAlgn="t"/>
                      <a:r>
                        <a:rPr lang="en-US" sz="1700">
                          <a:effectLst/>
                        </a:rPr>
                        <a:t>.display-2</a:t>
                      </a:r>
                    </a:p>
                  </a:txBody>
                  <a:tcPr marL="85320" marR="85320" marT="42660" marB="42660">
                    <a:lnL w="12700" cap="flat" cmpd="sng" algn="ctr">
                      <a:solidFill>
                        <a:srgbClr val="40DDCA"/>
                      </a:solidFill>
                      <a:prstDash val="solid"/>
                      <a:round/>
                      <a:headEnd type="none" w="med" len="med"/>
                      <a:tailEnd type="none" w="med" len="med"/>
                    </a:lnL>
                    <a:lnR w="12700" cap="flat" cmpd="sng" algn="ctr">
                      <a:solidFill>
                        <a:srgbClr val="F070CA"/>
                      </a:solidFill>
                      <a:prstDash val="solid"/>
                      <a:round/>
                      <a:headEnd type="none" w="med" len="med"/>
                      <a:tailEnd type="none" w="med" len="med"/>
                    </a:lnR>
                    <a:lnT w="12700" cap="flat" cmpd="sng" algn="ctr">
                      <a:solidFill>
                        <a:srgbClr val="40DDCA"/>
                      </a:solidFill>
                      <a:prstDash val="solid"/>
                      <a:round/>
                      <a:headEnd type="none" w="med" len="med"/>
                      <a:tailEnd type="none" w="med" len="med"/>
                    </a:lnT>
                    <a:lnB w="12700" cap="flat" cmpd="sng" algn="ctr">
                      <a:solidFill>
                        <a:srgbClr val="2041C9"/>
                      </a:solidFill>
                      <a:prstDash val="solid"/>
                      <a:round/>
                      <a:headEnd type="none" w="med" len="med"/>
                      <a:tailEnd type="none" w="med" len="med"/>
                    </a:lnB>
                    <a:solidFill>
                      <a:srgbClr val="FFFFFF"/>
                    </a:solidFill>
                  </a:tcPr>
                </a:tc>
                <a:tc>
                  <a:txBody>
                    <a:bodyPr/>
                    <a:lstStyle/>
                    <a:p>
                      <a:pPr fontAlgn="t"/>
                      <a:r>
                        <a:rPr lang="en-US" sz="1700">
                          <a:effectLst/>
                        </a:rPr>
                        <a:t>5.5rem</a:t>
                      </a:r>
                    </a:p>
                  </a:txBody>
                  <a:tcPr marL="85320" marR="85320" marT="42660" marB="42660">
                    <a:lnL w="12700" cap="flat" cmpd="sng" algn="ctr">
                      <a:solidFill>
                        <a:srgbClr val="F070CA"/>
                      </a:solidFill>
                      <a:prstDash val="solid"/>
                      <a:round/>
                      <a:headEnd type="none" w="med" len="med"/>
                      <a:tailEnd type="none" w="med" len="med"/>
                    </a:lnL>
                    <a:lnR w="12700" cap="flat" cmpd="sng" algn="ctr">
                      <a:solidFill>
                        <a:srgbClr val="F02AC9"/>
                      </a:solidFill>
                      <a:prstDash val="solid"/>
                      <a:round/>
                      <a:headEnd type="none" w="med" len="med"/>
                      <a:tailEnd type="none" w="med" len="med"/>
                    </a:lnR>
                    <a:lnT w="12700" cap="flat" cmpd="sng" algn="ctr">
                      <a:solidFill>
                        <a:srgbClr val="F070CA"/>
                      </a:solidFill>
                      <a:prstDash val="solid"/>
                      <a:round/>
                      <a:headEnd type="none" w="med" len="med"/>
                      <a:tailEnd type="none" w="med" len="med"/>
                    </a:lnT>
                    <a:lnB w="12700" cap="flat" cmpd="sng" algn="ctr">
                      <a:solidFill>
                        <a:srgbClr val="6006C9"/>
                      </a:solidFill>
                      <a:prstDash val="solid"/>
                      <a:round/>
                      <a:headEnd type="none" w="med" len="med"/>
                      <a:tailEnd type="none" w="med" len="med"/>
                    </a:lnB>
                    <a:solidFill>
                      <a:srgbClr val="FFFFFF"/>
                    </a:solidFill>
                  </a:tcPr>
                </a:tc>
                <a:tc>
                  <a:txBody>
                    <a:bodyPr/>
                    <a:lstStyle/>
                    <a:p>
                      <a:pPr fontAlgn="t"/>
                      <a:r>
                        <a:rPr lang="en-US" sz="1700">
                          <a:effectLst/>
                        </a:rPr>
                        <a:t>82.5px</a:t>
                      </a:r>
                    </a:p>
                  </a:txBody>
                  <a:tcPr marL="85320" marR="85320" marT="42660" marB="42660">
                    <a:lnL w="12700" cap="flat" cmpd="sng" algn="ctr">
                      <a:solidFill>
                        <a:srgbClr val="F02AC9"/>
                      </a:solidFill>
                      <a:prstDash val="solid"/>
                      <a:round/>
                      <a:headEnd type="none" w="med" len="med"/>
                      <a:tailEnd type="none" w="med" len="med"/>
                    </a:lnL>
                    <a:lnR w="12700" cap="flat" cmpd="sng" algn="ctr">
                      <a:solidFill>
                        <a:srgbClr val="F02AC9"/>
                      </a:solidFill>
                      <a:prstDash val="solid"/>
                      <a:round/>
                      <a:headEnd type="none" w="med" len="med"/>
                      <a:tailEnd type="none" w="med" len="med"/>
                    </a:lnR>
                    <a:lnT w="12700" cap="flat" cmpd="sng" algn="ctr">
                      <a:solidFill>
                        <a:srgbClr val="F02AC9"/>
                      </a:solidFill>
                      <a:prstDash val="solid"/>
                      <a:round/>
                      <a:headEnd type="none" w="med" len="med"/>
                      <a:tailEnd type="none" w="med" len="med"/>
                    </a:lnT>
                    <a:lnB w="12700" cap="flat" cmpd="sng" algn="ctr">
                      <a:solidFill>
                        <a:srgbClr val="00CCC9"/>
                      </a:solidFill>
                      <a:prstDash val="solid"/>
                      <a:round/>
                      <a:headEnd type="none" w="med" len="med"/>
                      <a:tailEnd type="none" w="med" len="med"/>
                    </a:lnB>
                    <a:solidFill>
                      <a:srgbClr val="FFFFFF"/>
                    </a:solidFill>
                  </a:tcPr>
                </a:tc>
                <a:extLst>
                  <a:ext uri="{0D108BD9-81ED-4DB2-BD59-A6C34878D82A}">
                    <a16:rowId xmlns:a16="http://schemas.microsoft.com/office/drawing/2014/main" val="1288559557"/>
                  </a:ext>
                </a:extLst>
              </a:tr>
              <a:tr h="246084">
                <a:tc>
                  <a:txBody>
                    <a:bodyPr/>
                    <a:lstStyle/>
                    <a:p>
                      <a:pPr fontAlgn="t"/>
                      <a:r>
                        <a:rPr lang="en-US" sz="1700">
                          <a:effectLst/>
                        </a:rPr>
                        <a:t>.display-3</a:t>
                      </a:r>
                    </a:p>
                  </a:txBody>
                  <a:tcPr marL="85320" marR="85320" marT="42660" marB="42660">
                    <a:lnL w="12700" cap="flat" cmpd="sng" algn="ctr">
                      <a:solidFill>
                        <a:srgbClr val="2041C9"/>
                      </a:solidFill>
                      <a:prstDash val="solid"/>
                      <a:round/>
                      <a:headEnd type="none" w="med" len="med"/>
                      <a:tailEnd type="none" w="med" len="med"/>
                    </a:lnL>
                    <a:lnR w="12700" cap="flat" cmpd="sng" algn="ctr">
                      <a:solidFill>
                        <a:srgbClr val="6006C9"/>
                      </a:solidFill>
                      <a:prstDash val="solid"/>
                      <a:round/>
                      <a:headEnd type="none" w="med" len="med"/>
                      <a:tailEnd type="none" w="med" len="med"/>
                    </a:lnR>
                    <a:lnT w="12700" cap="flat" cmpd="sng" algn="ctr">
                      <a:solidFill>
                        <a:srgbClr val="2041C9"/>
                      </a:solidFill>
                      <a:prstDash val="solid"/>
                      <a:round/>
                      <a:headEnd type="none" w="med" len="med"/>
                      <a:tailEnd type="none" w="med" len="med"/>
                    </a:lnT>
                    <a:lnB w="12700" cap="flat" cmpd="sng" algn="ctr">
                      <a:solidFill>
                        <a:srgbClr val="D02FC8"/>
                      </a:solidFill>
                      <a:prstDash val="solid"/>
                      <a:round/>
                      <a:headEnd type="none" w="med" len="med"/>
                      <a:tailEnd type="none" w="med" len="med"/>
                    </a:lnB>
                    <a:solidFill>
                      <a:srgbClr val="FFFFFF"/>
                    </a:solidFill>
                  </a:tcPr>
                </a:tc>
                <a:tc>
                  <a:txBody>
                    <a:bodyPr/>
                    <a:lstStyle/>
                    <a:p>
                      <a:pPr fontAlgn="t"/>
                      <a:r>
                        <a:rPr lang="en-US" sz="1700">
                          <a:effectLst/>
                        </a:rPr>
                        <a:t>4.5rem</a:t>
                      </a:r>
                    </a:p>
                  </a:txBody>
                  <a:tcPr marL="85320" marR="85320" marT="42660" marB="42660">
                    <a:lnL w="12700" cap="flat" cmpd="sng" algn="ctr">
                      <a:solidFill>
                        <a:srgbClr val="6006C9"/>
                      </a:solidFill>
                      <a:prstDash val="solid"/>
                      <a:round/>
                      <a:headEnd type="none" w="med" len="med"/>
                      <a:tailEnd type="none" w="med" len="med"/>
                    </a:lnL>
                    <a:lnR w="12700" cap="flat" cmpd="sng" algn="ctr">
                      <a:solidFill>
                        <a:srgbClr val="00CCC9"/>
                      </a:solidFill>
                      <a:prstDash val="solid"/>
                      <a:round/>
                      <a:headEnd type="none" w="med" len="med"/>
                      <a:tailEnd type="none" w="med" len="med"/>
                    </a:lnR>
                    <a:lnT w="12700" cap="flat" cmpd="sng" algn="ctr">
                      <a:solidFill>
                        <a:srgbClr val="6006C9"/>
                      </a:solidFill>
                      <a:prstDash val="solid"/>
                      <a:round/>
                      <a:headEnd type="none" w="med" len="med"/>
                      <a:tailEnd type="none" w="med" len="med"/>
                    </a:lnT>
                    <a:lnB w="12700" cap="flat" cmpd="sng" algn="ctr">
                      <a:solidFill>
                        <a:srgbClr val="F076C8"/>
                      </a:solidFill>
                      <a:prstDash val="solid"/>
                      <a:round/>
                      <a:headEnd type="none" w="med" len="med"/>
                      <a:tailEnd type="none" w="med" len="med"/>
                    </a:lnB>
                    <a:solidFill>
                      <a:srgbClr val="FFFFFF"/>
                    </a:solidFill>
                  </a:tcPr>
                </a:tc>
                <a:tc>
                  <a:txBody>
                    <a:bodyPr/>
                    <a:lstStyle/>
                    <a:p>
                      <a:pPr fontAlgn="t"/>
                      <a:r>
                        <a:rPr lang="en-US" sz="1700">
                          <a:effectLst/>
                        </a:rPr>
                        <a:t>67.5px</a:t>
                      </a:r>
                    </a:p>
                  </a:txBody>
                  <a:tcPr marL="85320" marR="85320" marT="42660" marB="42660">
                    <a:lnL w="12700" cap="flat" cmpd="sng" algn="ctr">
                      <a:solidFill>
                        <a:srgbClr val="00CCC9"/>
                      </a:solidFill>
                      <a:prstDash val="solid"/>
                      <a:round/>
                      <a:headEnd type="none" w="med" len="med"/>
                      <a:tailEnd type="none" w="med" len="med"/>
                    </a:lnL>
                    <a:lnR w="12700" cap="flat" cmpd="sng" algn="ctr">
                      <a:solidFill>
                        <a:srgbClr val="00CCC9"/>
                      </a:solidFill>
                      <a:prstDash val="solid"/>
                      <a:round/>
                      <a:headEnd type="none" w="med" len="med"/>
                      <a:tailEnd type="none" w="med" len="med"/>
                    </a:lnR>
                    <a:lnT w="12700" cap="flat" cmpd="sng" algn="ctr">
                      <a:solidFill>
                        <a:srgbClr val="00CCC9"/>
                      </a:solidFill>
                      <a:prstDash val="solid"/>
                      <a:round/>
                      <a:headEnd type="none" w="med" len="med"/>
                      <a:tailEnd type="none" w="med" len="med"/>
                    </a:lnT>
                    <a:lnB w="12700" cap="flat" cmpd="sng" algn="ctr">
                      <a:solidFill>
                        <a:srgbClr val="D072C8"/>
                      </a:solidFill>
                      <a:prstDash val="solid"/>
                      <a:round/>
                      <a:headEnd type="none" w="med" len="med"/>
                      <a:tailEnd type="none" w="med" len="med"/>
                    </a:lnB>
                    <a:solidFill>
                      <a:srgbClr val="FFFFFF"/>
                    </a:solidFill>
                  </a:tcPr>
                </a:tc>
                <a:extLst>
                  <a:ext uri="{0D108BD9-81ED-4DB2-BD59-A6C34878D82A}">
                    <a16:rowId xmlns:a16="http://schemas.microsoft.com/office/drawing/2014/main" val="1151964091"/>
                  </a:ext>
                </a:extLst>
              </a:tr>
              <a:tr h="246084">
                <a:tc>
                  <a:txBody>
                    <a:bodyPr/>
                    <a:lstStyle/>
                    <a:p>
                      <a:pPr fontAlgn="t"/>
                      <a:r>
                        <a:rPr lang="en-US" sz="1700">
                          <a:effectLst/>
                        </a:rPr>
                        <a:t>.display-4</a:t>
                      </a:r>
                    </a:p>
                  </a:txBody>
                  <a:tcPr marL="85320" marR="85320" marT="42660" marB="42660">
                    <a:lnL w="12700" cap="flat" cmpd="sng" algn="ctr">
                      <a:solidFill>
                        <a:srgbClr val="D02FC8"/>
                      </a:solidFill>
                      <a:prstDash val="solid"/>
                      <a:round/>
                      <a:headEnd type="none" w="med" len="med"/>
                      <a:tailEnd type="none" w="med" len="med"/>
                    </a:lnL>
                    <a:lnR w="12700" cap="flat" cmpd="sng" algn="ctr">
                      <a:solidFill>
                        <a:srgbClr val="F076C8"/>
                      </a:solidFill>
                      <a:prstDash val="solid"/>
                      <a:round/>
                      <a:headEnd type="none" w="med" len="med"/>
                      <a:tailEnd type="none" w="med" len="med"/>
                    </a:lnR>
                    <a:lnT w="12700" cap="flat" cmpd="sng" algn="ctr">
                      <a:solidFill>
                        <a:srgbClr val="D02FC8"/>
                      </a:solidFill>
                      <a:prstDash val="solid"/>
                      <a:round/>
                      <a:headEnd type="none" w="med" len="med"/>
                      <a:tailEnd type="none" w="med" len="med"/>
                    </a:lnT>
                    <a:lnB w="12700" cap="flat" cmpd="sng" algn="ctr">
                      <a:solidFill>
                        <a:srgbClr val="1075C8"/>
                      </a:solidFill>
                      <a:prstDash val="solid"/>
                      <a:round/>
                      <a:headEnd type="none" w="med" len="med"/>
                      <a:tailEnd type="none" w="med" len="med"/>
                    </a:lnB>
                    <a:solidFill>
                      <a:srgbClr val="FFFFFF"/>
                    </a:solidFill>
                  </a:tcPr>
                </a:tc>
                <a:tc>
                  <a:txBody>
                    <a:bodyPr/>
                    <a:lstStyle/>
                    <a:p>
                      <a:pPr fontAlgn="t"/>
                      <a:r>
                        <a:rPr lang="en-US" sz="1700">
                          <a:effectLst/>
                        </a:rPr>
                        <a:t>3.5rem</a:t>
                      </a:r>
                    </a:p>
                  </a:txBody>
                  <a:tcPr marL="85320" marR="85320" marT="42660" marB="42660">
                    <a:lnL w="12700" cap="flat" cmpd="sng" algn="ctr">
                      <a:solidFill>
                        <a:srgbClr val="F076C8"/>
                      </a:solidFill>
                      <a:prstDash val="solid"/>
                      <a:round/>
                      <a:headEnd type="none" w="med" len="med"/>
                      <a:tailEnd type="none" w="med" len="med"/>
                    </a:lnL>
                    <a:lnR w="12700" cap="flat" cmpd="sng" algn="ctr">
                      <a:solidFill>
                        <a:srgbClr val="D072C8"/>
                      </a:solidFill>
                      <a:prstDash val="solid"/>
                      <a:round/>
                      <a:headEnd type="none" w="med" len="med"/>
                      <a:tailEnd type="none" w="med" len="med"/>
                    </a:lnR>
                    <a:lnT w="12700" cap="flat" cmpd="sng" algn="ctr">
                      <a:solidFill>
                        <a:srgbClr val="F076C8"/>
                      </a:solidFill>
                      <a:prstDash val="solid"/>
                      <a:round/>
                      <a:headEnd type="none" w="med" len="med"/>
                      <a:tailEnd type="none" w="med" len="med"/>
                    </a:lnT>
                    <a:lnB w="12700" cap="flat" cmpd="sng" algn="ctr">
                      <a:solidFill>
                        <a:srgbClr val="E099C8"/>
                      </a:solidFill>
                      <a:prstDash val="solid"/>
                      <a:round/>
                      <a:headEnd type="none" w="med" len="med"/>
                      <a:tailEnd type="none" w="med" len="med"/>
                    </a:lnB>
                    <a:solidFill>
                      <a:srgbClr val="FFFFFF"/>
                    </a:solidFill>
                  </a:tcPr>
                </a:tc>
                <a:tc>
                  <a:txBody>
                    <a:bodyPr/>
                    <a:lstStyle/>
                    <a:p>
                      <a:pPr fontAlgn="t"/>
                      <a:r>
                        <a:rPr lang="en-US" sz="1700">
                          <a:effectLst/>
                        </a:rPr>
                        <a:t>52.5px</a:t>
                      </a:r>
                    </a:p>
                  </a:txBody>
                  <a:tcPr marL="85320" marR="85320" marT="42660" marB="42660">
                    <a:lnL w="12700" cap="flat" cmpd="sng" algn="ctr">
                      <a:solidFill>
                        <a:srgbClr val="D072C8"/>
                      </a:solidFill>
                      <a:prstDash val="solid"/>
                      <a:round/>
                      <a:headEnd type="none" w="med" len="med"/>
                      <a:tailEnd type="none" w="med" len="med"/>
                    </a:lnL>
                    <a:lnR w="12700" cap="flat" cmpd="sng" algn="ctr">
                      <a:solidFill>
                        <a:srgbClr val="D072C8"/>
                      </a:solidFill>
                      <a:prstDash val="solid"/>
                      <a:round/>
                      <a:headEnd type="none" w="med" len="med"/>
                      <a:tailEnd type="none" w="med" len="med"/>
                    </a:lnR>
                    <a:lnT w="12700" cap="flat" cmpd="sng" algn="ctr">
                      <a:solidFill>
                        <a:srgbClr val="D072C8"/>
                      </a:solidFill>
                      <a:prstDash val="solid"/>
                      <a:round/>
                      <a:headEnd type="none" w="med" len="med"/>
                      <a:tailEnd type="none" w="med" len="med"/>
                    </a:lnT>
                    <a:lnB w="12700" cap="flat" cmpd="sng" algn="ctr">
                      <a:solidFill>
                        <a:srgbClr val="809CC8"/>
                      </a:solidFill>
                      <a:prstDash val="solid"/>
                      <a:round/>
                      <a:headEnd type="none" w="med" len="med"/>
                      <a:tailEnd type="none" w="med" len="med"/>
                    </a:lnB>
                    <a:solidFill>
                      <a:srgbClr val="FFFFFF"/>
                    </a:solidFill>
                  </a:tcPr>
                </a:tc>
                <a:extLst>
                  <a:ext uri="{0D108BD9-81ED-4DB2-BD59-A6C34878D82A}">
                    <a16:rowId xmlns:a16="http://schemas.microsoft.com/office/drawing/2014/main" val="3577999362"/>
                  </a:ext>
                </a:extLst>
              </a:tr>
              <a:tr h="246084">
                <a:tc>
                  <a:txBody>
                    <a:bodyPr/>
                    <a:lstStyle/>
                    <a:p>
                      <a:pPr fontAlgn="t"/>
                      <a:r>
                        <a:rPr lang="en-US" sz="1700">
                          <a:effectLst/>
                        </a:rPr>
                        <a:t>p</a:t>
                      </a:r>
                    </a:p>
                  </a:txBody>
                  <a:tcPr marL="85320" marR="85320" marT="42660" marB="42660">
                    <a:lnL w="12700" cap="flat" cmpd="sng" algn="ctr">
                      <a:solidFill>
                        <a:srgbClr val="1075C8"/>
                      </a:solidFill>
                      <a:prstDash val="solid"/>
                      <a:round/>
                      <a:headEnd type="none" w="med" len="med"/>
                      <a:tailEnd type="none" w="med" len="med"/>
                    </a:lnL>
                    <a:lnR w="12700" cap="flat" cmpd="sng" algn="ctr">
                      <a:solidFill>
                        <a:srgbClr val="E099C8"/>
                      </a:solidFill>
                      <a:prstDash val="solid"/>
                      <a:round/>
                      <a:headEnd type="none" w="med" len="med"/>
                      <a:tailEnd type="none" w="med" len="med"/>
                    </a:lnR>
                    <a:lnT w="12700" cap="flat" cmpd="sng" algn="ctr">
                      <a:solidFill>
                        <a:srgbClr val="1075C8"/>
                      </a:solidFill>
                      <a:prstDash val="solid"/>
                      <a:round/>
                      <a:headEnd type="none" w="med" len="med"/>
                      <a:tailEnd type="none" w="med" len="med"/>
                    </a:lnT>
                    <a:lnB w="12700" cap="flat" cmpd="sng" algn="ctr">
                      <a:solidFill>
                        <a:srgbClr val="1075C8"/>
                      </a:solidFill>
                      <a:prstDash val="solid"/>
                      <a:round/>
                      <a:headEnd type="none" w="med" len="med"/>
                      <a:tailEnd type="none" w="med" len="med"/>
                    </a:lnB>
                    <a:solidFill>
                      <a:srgbClr val="FFFFFF"/>
                    </a:solidFill>
                  </a:tcPr>
                </a:tc>
                <a:tc>
                  <a:txBody>
                    <a:bodyPr/>
                    <a:lstStyle/>
                    <a:p>
                      <a:pPr fontAlgn="t"/>
                      <a:r>
                        <a:rPr lang="en-US" sz="1700">
                          <a:effectLst/>
                        </a:rPr>
                        <a:t>1rem</a:t>
                      </a:r>
                    </a:p>
                  </a:txBody>
                  <a:tcPr marL="85320" marR="85320" marT="42660" marB="42660">
                    <a:lnL w="12700" cap="flat" cmpd="sng" algn="ctr">
                      <a:solidFill>
                        <a:srgbClr val="E099C8"/>
                      </a:solidFill>
                      <a:prstDash val="solid"/>
                      <a:round/>
                      <a:headEnd type="none" w="med" len="med"/>
                      <a:tailEnd type="none" w="med" len="med"/>
                    </a:lnL>
                    <a:lnR w="12700" cap="flat" cmpd="sng" algn="ctr">
                      <a:solidFill>
                        <a:srgbClr val="809CC8"/>
                      </a:solidFill>
                      <a:prstDash val="solid"/>
                      <a:round/>
                      <a:headEnd type="none" w="med" len="med"/>
                      <a:tailEnd type="none" w="med" len="med"/>
                    </a:lnR>
                    <a:lnT w="12700" cap="flat" cmpd="sng" algn="ctr">
                      <a:solidFill>
                        <a:srgbClr val="E099C8"/>
                      </a:solidFill>
                      <a:prstDash val="solid"/>
                      <a:round/>
                      <a:headEnd type="none" w="med" len="med"/>
                      <a:tailEnd type="none" w="med" len="med"/>
                    </a:lnT>
                    <a:lnB w="12700" cap="flat" cmpd="sng" algn="ctr">
                      <a:solidFill>
                        <a:srgbClr val="E099C8"/>
                      </a:solidFill>
                      <a:prstDash val="solid"/>
                      <a:round/>
                      <a:headEnd type="none" w="med" len="med"/>
                      <a:tailEnd type="none" w="med" len="med"/>
                    </a:lnB>
                    <a:solidFill>
                      <a:srgbClr val="FFFFFF"/>
                    </a:solidFill>
                  </a:tcPr>
                </a:tc>
                <a:tc>
                  <a:txBody>
                    <a:bodyPr/>
                    <a:lstStyle/>
                    <a:p>
                      <a:pPr fontAlgn="t"/>
                      <a:r>
                        <a:rPr lang="en-US" sz="1700" dirty="0">
                          <a:effectLst/>
                        </a:rPr>
                        <a:t>16px</a:t>
                      </a:r>
                    </a:p>
                  </a:txBody>
                  <a:tcPr marL="85320" marR="85320" marT="42660" marB="42660">
                    <a:lnL w="12700" cap="flat" cmpd="sng" algn="ctr">
                      <a:solidFill>
                        <a:srgbClr val="809CC8"/>
                      </a:solidFill>
                      <a:prstDash val="solid"/>
                      <a:round/>
                      <a:headEnd type="none" w="med" len="med"/>
                      <a:tailEnd type="none" w="med" len="med"/>
                    </a:lnL>
                    <a:lnR w="12700" cap="flat" cmpd="sng" algn="ctr">
                      <a:solidFill>
                        <a:srgbClr val="809CC8"/>
                      </a:solidFill>
                      <a:prstDash val="solid"/>
                      <a:round/>
                      <a:headEnd type="none" w="med" len="med"/>
                      <a:tailEnd type="none" w="med" len="med"/>
                    </a:lnR>
                    <a:lnT w="12700" cap="flat" cmpd="sng" algn="ctr">
                      <a:solidFill>
                        <a:srgbClr val="809CC8"/>
                      </a:solidFill>
                      <a:prstDash val="solid"/>
                      <a:round/>
                      <a:headEnd type="none" w="med" len="med"/>
                      <a:tailEnd type="none" w="med" len="med"/>
                    </a:lnT>
                    <a:lnB w="12700" cap="flat" cmpd="sng" algn="ctr">
                      <a:solidFill>
                        <a:srgbClr val="809CC8"/>
                      </a:solidFill>
                      <a:prstDash val="solid"/>
                      <a:round/>
                      <a:headEnd type="none" w="med" len="med"/>
                      <a:tailEnd type="none" w="med" len="med"/>
                    </a:lnB>
                    <a:solidFill>
                      <a:srgbClr val="FFFFFF"/>
                    </a:solidFill>
                  </a:tcPr>
                </a:tc>
                <a:extLst>
                  <a:ext uri="{0D108BD9-81ED-4DB2-BD59-A6C34878D82A}">
                    <a16:rowId xmlns:a16="http://schemas.microsoft.com/office/drawing/2014/main" val="4161829077"/>
                  </a:ext>
                </a:extLst>
              </a:tr>
            </a:tbl>
          </a:graphicData>
        </a:graphic>
      </p:graphicFrame>
      <p:sp>
        <p:nvSpPr>
          <p:cNvPr id="10" name="TextBox 9">
            <a:extLst>
              <a:ext uri="{FF2B5EF4-FFF2-40B4-BE49-F238E27FC236}">
                <a16:creationId xmlns:a16="http://schemas.microsoft.com/office/drawing/2014/main" id="{15014CD6-F8F6-1F93-20F6-304E11473631}"/>
              </a:ext>
            </a:extLst>
          </p:cNvPr>
          <p:cNvSpPr txBox="1"/>
          <p:nvPr/>
        </p:nvSpPr>
        <p:spPr>
          <a:xfrm>
            <a:off x="7366151" y="3301465"/>
            <a:ext cx="3991248" cy="1200329"/>
          </a:xfrm>
          <a:prstGeom prst="rect">
            <a:avLst/>
          </a:prstGeom>
          <a:noFill/>
        </p:spPr>
        <p:txBody>
          <a:bodyPr wrap="square">
            <a:spAutoFit/>
          </a:bodyPr>
          <a:lstStyle/>
          <a:p>
            <a:r>
              <a:rPr lang="en-US" b="0" i="0" dirty="0">
                <a:solidFill>
                  <a:srgbClr val="212529"/>
                </a:solidFill>
                <a:effectLst/>
                <a:latin typeface="Inter"/>
              </a:rPr>
              <a:t>In the "rem" unit, if you are changing its size to Root, it will affect the size of all the elements of the defined page using the "rem" unit.</a:t>
            </a:r>
            <a:endParaRPr lang="en-US" dirty="0"/>
          </a:p>
        </p:txBody>
      </p:sp>
    </p:spTree>
    <p:extLst>
      <p:ext uri="{BB962C8B-B14F-4D97-AF65-F5344CB8AC3E}">
        <p14:creationId xmlns:p14="http://schemas.microsoft.com/office/powerpoint/2010/main" val="97136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Typography : Headings</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A14BECA-4BF4-47D0-FD55-7D2859712C40}"/>
              </a:ext>
            </a:extLst>
          </p:cNvPr>
          <p:cNvSpPr txBox="1"/>
          <p:nvPr/>
        </p:nvSpPr>
        <p:spPr>
          <a:xfrm>
            <a:off x="360110" y="847023"/>
            <a:ext cx="11257584" cy="7417415"/>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DOCTYPE</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html</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html</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br>
              <a:rPr lang="en-US" sz="1400" b="0" dirty="0">
                <a:solidFill>
                  <a:srgbClr val="D4D4D4"/>
                </a:solidFill>
                <a:effectLst/>
                <a:latin typeface="Menlo" panose="020B0609030804020204" pitchFamily="49" charset="0"/>
              </a:rPr>
            </a:b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head</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1"/>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meta</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charset</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"utf-8"</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1"/>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meta</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name</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"viewport"</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content</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"width=device-width, initial-scale=1, maximum-scale=2, minimum-scale=1"</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head</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6A9955"/>
                </a:solidFill>
                <a:effectLst/>
                <a:latin typeface="Menlo" panose="020B0609030804020204" pitchFamily="49" charset="0"/>
              </a:rPr>
              <a:t>&lt;!-- Bootstrap CSS --&gt;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link</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rel</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"stylesheet"</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href</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"https://</a:t>
            </a:r>
            <a:r>
              <a:rPr lang="en-US" sz="1400" b="0" dirty="0" err="1">
                <a:solidFill>
                  <a:srgbClr val="CE9178"/>
                </a:solidFill>
                <a:effectLst/>
                <a:latin typeface="Menlo" panose="020B0609030804020204" pitchFamily="49" charset="0"/>
              </a:rPr>
              <a:t>stackpath.bootstrapcdn.com</a:t>
            </a:r>
            <a:r>
              <a:rPr lang="en-US" sz="1400" b="0" dirty="0">
                <a:solidFill>
                  <a:srgbClr val="CE9178"/>
                </a:solidFill>
                <a:effectLst/>
                <a:latin typeface="Menlo" panose="020B0609030804020204" pitchFamily="49" charset="0"/>
              </a:rPr>
              <a:t>/bootstrap/4.3.1/</a:t>
            </a:r>
            <a:r>
              <a:rPr lang="en-US" sz="1400" b="0" dirty="0" err="1">
                <a:solidFill>
                  <a:srgbClr val="CE9178"/>
                </a:solidFill>
                <a:effectLst/>
                <a:latin typeface="Menlo" panose="020B0609030804020204" pitchFamily="49" charset="0"/>
              </a:rPr>
              <a:t>css</a:t>
            </a:r>
            <a:r>
              <a:rPr lang="en-US" sz="1400" b="0" dirty="0">
                <a:solidFill>
                  <a:srgbClr val="CE9178"/>
                </a:solidFill>
                <a:effectLst/>
                <a:latin typeface="Menlo" panose="020B0609030804020204" pitchFamily="49" charset="0"/>
              </a:rPr>
              <a:t>/</a:t>
            </a:r>
            <a:r>
              <a:rPr lang="en-US" sz="1400" b="0" dirty="0" err="1">
                <a:solidFill>
                  <a:srgbClr val="CE9178"/>
                </a:solidFill>
                <a:effectLst/>
                <a:latin typeface="Menlo" panose="020B0609030804020204" pitchFamily="49" charset="0"/>
              </a:rPr>
              <a:t>bootstrap.min.css</a:t>
            </a:r>
            <a:r>
              <a:rPr lang="en-US" sz="1400" b="0" dirty="0">
                <a:solidFill>
                  <a:srgbClr val="CE9178"/>
                </a:solidFill>
                <a:effectLst/>
                <a:latin typeface="Menlo" panose="020B0609030804020204" pitchFamily="49" charset="0"/>
              </a:rPr>
              <a:t>"</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integrity</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"sha384-ggOyR0iXCbMQv3Xipma34MD+dH/1fQ784/j6cY/iJTQUOhcWr7x9JvoRxT2MZw1T"</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crossorigin</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"anonymous"</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6A9955"/>
                </a:solidFill>
                <a:effectLst/>
                <a:latin typeface="Menlo" panose="020B0609030804020204" pitchFamily="49" charset="0"/>
              </a:rPr>
              <a:t>&lt;!-- jQuery library --&gt;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script</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src</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"https://</a:t>
            </a:r>
            <a:r>
              <a:rPr lang="en-US" sz="1400" b="0" dirty="0" err="1">
                <a:solidFill>
                  <a:srgbClr val="CE9178"/>
                </a:solidFill>
                <a:effectLst/>
                <a:latin typeface="Menlo" panose="020B0609030804020204" pitchFamily="49" charset="0"/>
              </a:rPr>
              <a:t>ajax.googleapis.com</a:t>
            </a:r>
            <a:r>
              <a:rPr lang="en-US" sz="1400" b="0" dirty="0">
                <a:solidFill>
                  <a:srgbClr val="CE9178"/>
                </a:solidFill>
                <a:effectLst/>
                <a:latin typeface="Menlo" panose="020B0609030804020204" pitchFamily="49" charset="0"/>
              </a:rPr>
              <a:t>/ajax/libs/</a:t>
            </a:r>
            <a:r>
              <a:rPr lang="en-US" sz="1400" b="0" dirty="0" err="1">
                <a:solidFill>
                  <a:srgbClr val="CE9178"/>
                </a:solidFill>
                <a:effectLst/>
                <a:latin typeface="Menlo" panose="020B0609030804020204" pitchFamily="49" charset="0"/>
              </a:rPr>
              <a:t>jquery</a:t>
            </a:r>
            <a:r>
              <a:rPr lang="en-US" sz="1400" b="0" dirty="0">
                <a:solidFill>
                  <a:srgbClr val="CE9178"/>
                </a:solidFill>
                <a:effectLst/>
                <a:latin typeface="Menlo" panose="020B0609030804020204" pitchFamily="49" charset="0"/>
              </a:rPr>
              <a:t>/3.3.1/</a:t>
            </a:r>
            <a:r>
              <a:rPr lang="en-US" sz="1400" b="0" dirty="0" err="1">
                <a:solidFill>
                  <a:srgbClr val="CE9178"/>
                </a:solidFill>
                <a:effectLst/>
                <a:latin typeface="Menlo" panose="020B0609030804020204" pitchFamily="49" charset="0"/>
              </a:rPr>
              <a:t>jquery.min.js</a:t>
            </a:r>
            <a:r>
              <a:rPr lang="en-US" sz="1400" b="0" dirty="0">
                <a:solidFill>
                  <a:srgbClr val="CE9178"/>
                </a:solidFill>
                <a:effectLst/>
                <a:latin typeface="Menlo" panose="020B0609030804020204" pitchFamily="49" charset="0"/>
              </a:rPr>
              <a:t>"</a:t>
            </a:r>
            <a:r>
              <a:rPr lang="en-US" sz="1400" b="0" dirty="0">
                <a:solidFill>
                  <a:srgbClr val="808080"/>
                </a:solidFill>
                <a:effectLst/>
                <a:latin typeface="Menlo" panose="020B0609030804020204" pitchFamily="49" charset="0"/>
              </a:rPr>
              <a:t>&gt;&lt;/</a:t>
            </a:r>
            <a:r>
              <a:rPr lang="en-US" sz="1400" b="0" dirty="0">
                <a:solidFill>
                  <a:srgbClr val="569CD6"/>
                </a:solidFill>
                <a:effectLst/>
                <a:latin typeface="Menlo" panose="020B0609030804020204" pitchFamily="49" charset="0"/>
              </a:rPr>
              <a:t>script</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6A9955"/>
                </a:solidFill>
                <a:effectLst/>
                <a:latin typeface="Menlo" panose="020B0609030804020204" pitchFamily="49" charset="0"/>
              </a:rPr>
              <a:t>&lt;!-- Latest compiled Bootstrap JS--&gt;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script</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src</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"https://</a:t>
            </a:r>
            <a:r>
              <a:rPr lang="en-US" sz="1400" b="0" dirty="0" err="1">
                <a:solidFill>
                  <a:srgbClr val="CE9178"/>
                </a:solidFill>
                <a:effectLst/>
                <a:latin typeface="Menlo" panose="020B0609030804020204" pitchFamily="49" charset="0"/>
              </a:rPr>
              <a:t>cdnjs.cloudflare.com</a:t>
            </a:r>
            <a:r>
              <a:rPr lang="en-US" sz="1400" b="0" dirty="0">
                <a:solidFill>
                  <a:srgbClr val="CE9178"/>
                </a:solidFill>
                <a:effectLst/>
                <a:latin typeface="Menlo" panose="020B0609030804020204" pitchFamily="49" charset="0"/>
              </a:rPr>
              <a:t>/ajax/libs/</a:t>
            </a:r>
            <a:r>
              <a:rPr lang="en-US" sz="1400" b="0" dirty="0" err="1">
                <a:solidFill>
                  <a:srgbClr val="CE9178"/>
                </a:solidFill>
                <a:effectLst/>
                <a:latin typeface="Menlo" panose="020B0609030804020204" pitchFamily="49" charset="0"/>
              </a:rPr>
              <a:t>popper.js</a:t>
            </a:r>
            <a:r>
              <a:rPr lang="en-US" sz="1400" b="0" dirty="0">
                <a:solidFill>
                  <a:srgbClr val="CE9178"/>
                </a:solidFill>
                <a:effectLst/>
                <a:latin typeface="Menlo" panose="020B0609030804020204" pitchFamily="49" charset="0"/>
              </a:rPr>
              <a:t>/1.14.7/</a:t>
            </a:r>
            <a:r>
              <a:rPr lang="en-US" sz="1400" b="0" dirty="0" err="1">
                <a:solidFill>
                  <a:srgbClr val="CE9178"/>
                </a:solidFill>
                <a:effectLst/>
                <a:latin typeface="Menlo" panose="020B0609030804020204" pitchFamily="49" charset="0"/>
              </a:rPr>
              <a:t>umd</a:t>
            </a:r>
            <a:r>
              <a:rPr lang="en-US" sz="1400" b="0" dirty="0">
                <a:solidFill>
                  <a:srgbClr val="CE9178"/>
                </a:solidFill>
                <a:effectLst/>
                <a:latin typeface="Menlo" panose="020B0609030804020204" pitchFamily="49" charset="0"/>
              </a:rPr>
              <a:t>/</a:t>
            </a:r>
            <a:r>
              <a:rPr lang="en-US" sz="1400" b="0" dirty="0" err="1">
                <a:solidFill>
                  <a:srgbClr val="CE9178"/>
                </a:solidFill>
                <a:effectLst/>
                <a:latin typeface="Menlo" panose="020B0609030804020204" pitchFamily="49" charset="0"/>
              </a:rPr>
              <a:t>popper.min.js</a:t>
            </a:r>
            <a:r>
              <a:rPr lang="en-US" sz="1400" b="0" dirty="0">
                <a:solidFill>
                  <a:srgbClr val="CE9178"/>
                </a:solidFill>
                <a:effectLst/>
                <a:latin typeface="Menlo" panose="020B0609030804020204" pitchFamily="49" charset="0"/>
              </a:rPr>
              <a:t>"</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integrity</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"sha384-UO2eT0CpHqdSJQ6hJty5KVphtPhzWj9WO1clHTMGa3JDZwrnQq4sF86dIHNDz0W1"</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crossorigin</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"anonymous"</a:t>
            </a:r>
            <a:r>
              <a:rPr lang="en-US" sz="1400" b="0" dirty="0">
                <a:solidFill>
                  <a:srgbClr val="808080"/>
                </a:solidFill>
                <a:effectLst/>
                <a:latin typeface="Menlo" panose="020B0609030804020204" pitchFamily="49" charset="0"/>
              </a:rPr>
              <a:t>&gt;&lt;/</a:t>
            </a:r>
            <a:r>
              <a:rPr lang="en-US" sz="1400" b="0" dirty="0">
                <a:solidFill>
                  <a:srgbClr val="569CD6"/>
                </a:solidFill>
                <a:effectLst/>
                <a:latin typeface="Menlo" panose="020B0609030804020204" pitchFamily="49" charset="0"/>
              </a:rPr>
              <a:t>script</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script</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src</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"https://</a:t>
            </a:r>
            <a:r>
              <a:rPr lang="en-US" sz="1400" b="0" dirty="0" err="1">
                <a:solidFill>
                  <a:srgbClr val="CE9178"/>
                </a:solidFill>
                <a:effectLst/>
                <a:latin typeface="Menlo" panose="020B0609030804020204" pitchFamily="49" charset="0"/>
              </a:rPr>
              <a:t>stackpath.bootstrapcdn.com</a:t>
            </a:r>
            <a:r>
              <a:rPr lang="en-US" sz="1400" b="0" dirty="0">
                <a:solidFill>
                  <a:srgbClr val="CE9178"/>
                </a:solidFill>
                <a:effectLst/>
                <a:latin typeface="Menlo" panose="020B0609030804020204" pitchFamily="49" charset="0"/>
              </a:rPr>
              <a:t>/bootstrap/4.3.1/</a:t>
            </a:r>
            <a:r>
              <a:rPr lang="en-US" sz="1400" b="0" dirty="0" err="1">
                <a:solidFill>
                  <a:srgbClr val="CE9178"/>
                </a:solidFill>
                <a:effectLst/>
                <a:latin typeface="Menlo" panose="020B0609030804020204" pitchFamily="49" charset="0"/>
              </a:rPr>
              <a:t>js</a:t>
            </a:r>
            <a:r>
              <a:rPr lang="en-US" sz="1400" b="0" dirty="0">
                <a:solidFill>
                  <a:srgbClr val="CE9178"/>
                </a:solidFill>
                <a:effectLst/>
                <a:latin typeface="Menlo" panose="020B0609030804020204" pitchFamily="49" charset="0"/>
              </a:rPr>
              <a:t>/</a:t>
            </a:r>
            <a:r>
              <a:rPr lang="en-US" sz="1400" b="0" dirty="0" err="1">
                <a:solidFill>
                  <a:srgbClr val="CE9178"/>
                </a:solidFill>
                <a:effectLst/>
                <a:latin typeface="Menlo" panose="020B0609030804020204" pitchFamily="49" charset="0"/>
              </a:rPr>
              <a:t>bootstrap.min.js</a:t>
            </a:r>
            <a:r>
              <a:rPr lang="en-US" sz="1400" b="0" dirty="0">
                <a:solidFill>
                  <a:srgbClr val="CE9178"/>
                </a:solidFill>
                <a:effectLst/>
                <a:latin typeface="Menlo" panose="020B0609030804020204" pitchFamily="49" charset="0"/>
              </a:rPr>
              <a:t>"</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integrity</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"sha384-JjSmVgyd0p3pXB1rRibZUAYoIIy6OrQ6VrjIEaFf/nJGzIxFDsf4x0xIM+B07jRM"</a:t>
            </a:r>
            <a:r>
              <a:rPr lang="en-US" sz="1400" b="0" dirty="0">
                <a:solidFill>
                  <a:srgbClr val="D4D4D4"/>
                </a:solidFill>
                <a:effectLst/>
                <a:latin typeface="Menlo" panose="020B0609030804020204" pitchFamily="49" charset="0"/>
              </a:rPr>
              <a:t> </a:t>
            </a:r>
            <a:r>
              <a:rPr lang="en-US" sz="1400" b="0" dirty="0" err="1">
                <a:solidFill>
                  <a:srgbClr val="9CDCFE"/>
                </a:solidFill>
                <a:effectLst/>
                <a:latin typeface="Menlo" panose="020B0609030804020204" pitchFamily="49" charset="0"/>
              </a:rPr>
              <a:t>crossorigin</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"anonymous"</a:t>
            </a:r>
            <a:r>
              <a:rPr lang="en-US" sz="1400" b="0" dirty="0">
                <a:solidFill>
                  <a:srgbClr val="808080"/>
                </a:solidFill>
                <a:effectLst/>
                <a:latin typeface="Menlo" panose="020B0609030804020204" pitchFamily="49" charset="0"/>
              </a:rPr>
              <a:t>&gt;&lt;/</a:t>
            </a:r>
            <a:r>
              <a:rPr lang="en-US" sz="1400" b="0" dirty="0">
                <a:solidFill>
                  <a:srgbClr val="569CD6"/>
                </a:solidFill>
                <a:effectLst/>
                <a:latin typeface="Menlo" panose="020B0609030804020204" pitchFamily="49" charset="0"/>
              </a:rPr>
              <a:t>script</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1"/>
            <a:br>
              <a:rPr lang="en-US" sz="1400" b="0" dirty="0">
                <a:solidFill>
                  <a:srgbClr val="D4D4D4"/>
                </a:solidFill>
                <a:effectLst/>
                <a:latin typeface="Menlo" panose="020B0609030804020204" pitchFamily="49" charset="0"/>
              </a:rPr>
            </a:b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body</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2"/>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h1</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 Heading 1 </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h1</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2"/>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h2</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 Heading 2 </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h2</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2"/>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h3</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 Heading 3 </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h3</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2"/>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h4</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 Heading 4 </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h4</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2"/>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h5</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 Heading 5 </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h5</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pPr lvl="2"/>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h6</a:t>
            </a:r>
            <a:r>
              <a:rPr lang="en-US" sz="1400" b="0" dirty="0">
                <a:solidFill>
                  <a:srgbClr val="808080"/>
                </a:solidFill>
                <a:effectLst/>
                <a:latin typeface="Menlo" panose="020B0609030804020204" pitchFamily="49" charset="0"/>
              </a:rPr>
              <a:t>&gt;</a:t>
            </a:r>
            <a:r>
              <a:rPr lang="en-US" sz="1400" b="0" dirty="0">
                <a:solidFill>
                  <a:srgbClr val="D4D4D4"/>
                </a:solidFill>
                <a:effectLst/>
                <a:latin typeface="Menlo" panose="020B0609030804020204" pitchFamily="49" charset="0"/>
              </a:rPr>
              <a:t> Heading 6 </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h6</a:t>
            </a:r>
            <a:r>
              <a:rPr lang="en-US" sz="1400" b="0" dirty="0">
                <a:solidFill>
                  <a:srgbClr val="808080"/>
                </a:solidFill>
                <a:effectLst/>
                <a:latin typeface="Menlo" panose="020B0609030804020204" pitchFamily="49" charset="0"/>
              </a:rPr>
              <a:t>&gt;</a:t>
            </a:r>
          </a:p>
          <a:p>
            <a:pPr lvl="2"/>
            <a:r>
              <a:rPr lang="en-US" sz="1200" b="0" dirty="0">
                <a:solidFill>
                  <a:srgbClr val="6A9955"/>
                </a:solidFill>
                <a:effectLst/>
                <a:latin typeface="Menlo" panose="020B0609030804020204" pitchFamily="49" charset="0"/>
              </a:rPr>
              <a:t>&lt;!-- &lt;h1 class="h2"&gt; Heading 1 in the size of Heading 2 &lt;/h1&gt;</a:t>
            </a:r>
            <a:endParaRPr lang="en-US" sz="1200" b="0" dirty="0">
              <a:solidFill>
                <a:srgbClr val="D4D4D4"/>
              </a:solidFill>
              <a:effectLst/>
              <a:latin typeface="Menlo" panose="020B0609030804020204" pitchFamily="49" charset="0"/>
            </a:endParaRPr>
          </a:p>
          <a:p>
            <a:pPr lvl="2"/>
            <a:r>
              <a:rPr lang="en-US" sz="1200" b="0" dirty="0">
                <a:solidFill>
                  <a:srgbClr val="6A9955"/>
                </a:solidFill>
                <a:effectLst/>
                <a:latin typeface="Menlo" panose="020B0609030804020204" pitchFamily="49" charset="0"/>
              </a:rPr>
              <a:t>&lt;p class="h3"&gt; Some Heading texts &lt;/p&gt; --&gt;</a:t>
            </a:r>
            <a:endParaRPr lang="en-US" sz="1400" b="0" dirty="0">
              <a:solidFill>
                <a:srgbClr val="D4D4D4"/>
              </a:solidFill>
              <a:effectLst/>
              <a:latin typeface="Menlo" panose="020B0609030804020204" pitchFamily="49" charset="0"/>
            </a:endParaRPr>
          </a:p>
          <a:p>
            <a:pPr lvl="1"/>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body</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html</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endParaRPr lang="en-US"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79481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Typography : Sub Headings : small</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A14BECA-4BF4-47D0-FD55-7D2859712C40}"/>
              </a:ext>
            </a:extLst>
          </p:cNvPr>
          <p:cNvSpPr txBox="1"/>
          <p:nvPr/>
        </p:nvSpPr>
        <p:spPr>
          <a:xfrm>
            <a:off x="360110" y="847023"/>
            <a:ext cx="11257584" cy="5493812"/>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DOCTYPE</a:t>
            </a:r>
            <a:r>
              <a:rPr lang="en-US" sz="1300" b="0" dirty="0">
                <a:solidFill>
                  <a:srgbClr val="D4D4D4"/>
                </a:solidFill>
                <a:effectLst/>
                <a:latin typeface="Menlo" panose="020B0609030804020204" pitchFamily="49" charset="0"/>
              </a:rPr>
              <a:t> </a:t>
            </a:r>
            <a:r>
              <a:rPr lang="en-US" sz="1300" b="0" dirty="0">
                <a:solidFill>
                  <a:srgbClr val="9CDCFE"/>
                </a:solidFill>
                <a:effectLst/>
                <a:latin typeface="Menlo" panose="020B0609030804020204" pitchFamily="49" charset="0"/>
              </a:rPr>
              <a:t>html</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html</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br>
              <a:rPr lang="en-US" sz="1300" b="0" dirty="0">
                <a:solidFill>
                  <a:srgbClr val="D4D4D4"/>
                </a:solidFill>
                <a:effectLst/>
                <a:latin typeface="Menlo" panose="020B0609030804020204" pitchFamily="49" charset="0"/>
              </a:rPr>
            </a:b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head</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pPr lvl="1"/>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meta</a:t>
            </a:r>
            <a:r>
              <a:rPr lang="en-US" sz="1300" b="0" dirty="0">
                <a:solidFill>
                  <a:srgbClr val="D4D4D4"/>
                </a:solidFill>
                <a:effectLst/>
                <a:latin typeface="Menlo" panose="020B0609030804020204" pitchFamily="49" charset="0"/>
              </a:rPr>
              <a:t> </a:t>
            </a:r>
            <a:r>
              <a:rPr lang="en-US" sz="1300" b="0" dirty="0">
                <a:solidFill>
                  <a:srgbClr val="9CDCFE"/>
                </a:solidFill>
                <a:effectLst/>
                <a:latin typeface="Menlo" panose="020B0609030804020204" pitchFamily="49" charset="0"/>
              </a:rPr>
              <a:t>charset</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"utf-8"</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pPr lvl="1"/>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meta</a:t>
            </a:r>
            <a:r>
              <a:rPr lang="en-US" sz="1300" b="0" dirty="0">
                <a:solidFill>
                  <a:srgbClr val="D4D4D4"/>
                </a:solidFill>
                <a:effectLst/>
                <a:latin typeface="Menlo" panose="020B0609030804020204" pitchFamily="49" charset="0"/>
              </a:rPr>
              <a:t> </a:t>
            </a:r>
            <a:r>
              <a:rPr lang="en-US" sz="1300" b="0" dirty="0">
                <a:solidFill>
                  <a:srgbClr val="9CDCFE"/>
                </a:solidFill>
                <a:effectLst/>
                <a:latin typeface="Menlo" panose="020B0609030804020204" pitchFamily="49" charset="0"/>
              </a:rPr>
              <a:t>name</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"viewport"</a:t>
            </a:r>
            <a:r>
              <a:rPr lang="en-US" sz="1300" b="0" dirty="0">
                <a:solidFill>
                  <a:srgbClr val="D4D4D4"/>
                </a:solidFill>
                <a:effectLst/>
                <a:latin typeface="Menlo" panose="020B0609030804020204" pitchFamily="49" charset="0"/>
              </a:rPr>
              <a:t> </a:t>
            </a:r>
            <a:r>
              <a:rPr lang="en-US" sz="1300" b="0" dirty="0">
                <a:solidFill>
                  <a:srgbClr val="9CDCFE"/>
                </a:solidFill>
                <a:effectLst/>
                <a:latin typeface="Menlo" panose="020B0609030804020204" pitchFamily="49" charset="0"/>
              </a:rPr>
              <a:t>content</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"width=device-width, initial-scale=1, maximum-scale=2, minimum-scale=1"</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head</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r>
              <a:rPr lang="en-US" sz="1300" b="0" dirty="0">
                <a:solidFill>
                  <a:srgbClr val="6A9955"/>
                </a:solidFill>
                <a:effectLst/>
                <a:latin typeface="Menlo" panose="020B0609030804020204" pitchFamily="49" charset="0"/>
              </a:rPr>
              <a:t>&lt;!-- Bootstrap CSS --&gt;</a:t>
            </a:r>
            <a:endParaRPr lang="en-US" sz="1300" b="0" dirty="0">
              <a:solidFill>
                <a:srgbClr val="D4D4D4"/>
              </a:solidFill>
              <a:effectLst/>
              <a:latin typeface="Menlo" panose="020B0609030804020204" pitchFamily="49" charset="0"/>
            </a:endParaRPr>
          </a:p>
          <a:p>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link</a:t>
            </a:r>
            <a:r>
              <a:rPr lang="en-US" sz="1300" b="0" dirty="0">
                <a:solidFill>
                  <a:srgbClr val="D4D4D4"/>
                </a:solidFill>
                <a:effectLst/>
                <a:latin typeface="Menlo" panose="020B0609030804020204" pitchFamily="49" charset="0"/>
              </a:rPr>
              <a:t> </a:t>
            </a:r>
            <a:r>
              <a:rPr lang="en-US" sz="1300" b="0" dirty="0" err="1">
                <a:solidFill>
                  <a:srgbClr val="9CDCFE"/>
                </a:solidFill>
                <a:effectLst/>
                <a:latin typeface="Menlo" panose="020B0609030804020204" pitchFamily="49" charset="0"/>
              </a:rPr>
              <a:t>rel</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"stylesheet"</a:t>
            </a:r>
            <a:r>
              <a:rPr lang="en-US" sz="1300" b="0" dirty="0">
                <a:solidFill>
                  <a:srgbClr val="D4D4D4"/>
                </a:solidFill>
                <a:effectLst/>
                <a:latin typeface="Menlo" panose="020B0609030804020204" pitchFamily="49" charset="0"/>
              </a:rPr>
              <a:t> </a:t>
            </a:r>
            <a:r>
              <a:rPr lang="en-US" sz="1300" b="0" dirty="0" err="1">
                <a:solidFill>
                  <a:srgbClr val="9CDCFE"/>
                </a:solidFill>
                <a:effectLst/>
                <a:latin typeface="Menlo" panose="020B0609030804020204" pitchFamily="49" charset="0"/>
              </a:rPr>
              <a:t>href</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"https://</a:t>
            </a:r>
            <a:r>
              <a:rPr lang="en-US" sz="1300" b="0" dirty="0" err="1">
                <a:solidFill>
                  <a:srgbClr val="CE9178"/>
                </a:solidFill>
                <a:effectLst/>
                <a:latin typeface="Menlo" panose="020B0609030804020204" pitchFamily="49" charset="0"/>
              </a:rPr>
              <a:t>stackpath.bootstrapcdn.com</a:t>
            </a:r>
            <a:r>
              <a:rPr lang="en-US" sz="1300" b="0" dirty="0">
                <a:solidFill>
                  <a:srgbClr val="CE9178"/>
                </a:solidFill>
                <a:effectLst/>
                <a:latin typeface="Menlo" panose="020B0609030804020204" pitchFamily="49" charset="0"/>
              </a:rPr>
              <a:t>/bootstrap/4.3.1/</a:t>
            </a:r>
            <a:r>
              <a:rPr lang="en-US" sz="1300" b="0" dirty="0" err="1">
                <a:solidFill>
                  <a:srgbClr val="CE9178"/>
                </a:solidFill>
                <a:effectLst/>
                <a:latin typeface="Menlo" panose="020B0609030804020204" pitchFamily="49" charset="0"/>
              </a:rPr>
              <a:t>css</a:t>
            </a:r>
            <a:r>
              <a:rPr lang="en-US" sz="1300" b="0" dirty="0">
                <a:solidFill>
                  <a:srgbClr val="CE9178"/>
                </a:solidFill>
                <a:effectLst/>
                <a:latin typeface="Menlo" panose="020B0609030804020204" pitchFamily="49" charset="0"/>
              </a:rPr>
              <a:t>/</a:t>
            </a:r>
            <a:r>
              <a:rPr lang="en-US" sz="1300" b="0" dirty="0" err="1">
                <a:solidFill>
                  <a:srgbClr val="CE9178"/>
                </a:solidFill>
                <a:effectLst/>
                <a:latin typeface="Menlo" panose="020B0609030804020204" pitchFamily="49" charset="0"/>
              </a:rPr>
              <a:t>bootstrap.min.css</a:t>
            </a:r>
            <a:r>
              <a:rPr lang="en-US" sz="1300" b="0" dirty="0">
                <a:solidFill>
                  <a:srgbClr val="CE9178"/>
                </a:solidFill>
                <a:effectLst/>
                <a:latin typeface="Menlo" panose="020B0609030804020204" pitchFamily="49" charset="0"/>
              </a:rPr>
              <a:t>"</a:t>
            </a:r>
            <a:r>
              <a:rPr lang="en-US" sz="1300" b="0" dirty="0">
                <a:solidFill>
                  <a:srgbClr val="D4D4D4"/>
                </a:solidFill>
                <a:effectLst/>
                <a:latin typeface="Menlo" panose="020B0609030804020204" pitchFamily="49" charset="0"/>
              </a:rPr>
              <a:t> </a:t>
            </a:r>
            <a:r>
              <a:rPr lang="en-US" sz="1300" b="0" dirty="0">
                <a:solidFill>
                  <a:srgbClr val="9CDCFE"/>
                </a:solidFill>
                <a:effectLst/>
                <a:latin typeface="Menlo" panose="020B0609030804020204" pitchFamily="49" charset="0"/>
              </a:rPr>
              <a:t>integrity</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"sha384-ggOyR0iXCbMQv3Xipma34MD+dH/1fQ784/j6cY/iJTQUOhcWr7x9JvoRxT2MZw1T"</a:t>
            </a:r>
            <a:r>
              <a:rPr lang="en-US" sz="1300" b="0" dirty="0">
                <a:solidFill>
                  <a:srgbClr val="D4D4D4"/>
                </a:solidFill>
                <a:effectLst/>
                <a:latin typeface="Menlo" panose="020B0609030804020204" pitchFamily="49" charset="0"/>
              </a:rPr>
              <a:t> </a:t>
            </a:r>
            <a:r>
              <a:rPr lang="en-US" sz="1300" b="0" dirty="0" err="1">
                <a:solidFill>
                  <a:srgbClr val="9CDCFE"/>
                </a:solidFill>
                <a:effectLst/>
                <a:latin typeface="Menlo" panose="020B0609030804020204" pitchFamily="49" charset="0"/>
              </a:rPr>
              <a:t>crossorigin</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"anonymous"</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r>
              <a:rPr lang="en-US" sz="1300" b="0" dirty="0">
                <a:solidFill>
                  <a:srgbClr val="6A9955"/>
                </a:solidFill>
                <a:effectLst/>
                <a:latin typeface="Menlo" panose="020B0609030804020204" pitchFamily="49" charset="0"/>
              </a:rPr>
              <a:t>&lt;!-- jQuery library --&gt;</a:t>
            </a:r>
            <a:endParaRPr lang="en-US" sz="1300" b="0" dirty="0">
              <a:solidFill>
                <a:srgbClr val="D4D4D4"/>
              </a:solidFill>
              <a:effectLst/>
              <a:latin typeface="Menlo" panose="020B0609030804020204" pitchFamily="49" charset="0"/>
            </a:endParaRPr>
          </a:p>
          <a:p>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script</a:t>
            </a:r>
            <a:r>
              <a:rPr lang="en-US" sz="1300" b="0" dirty="0">
                <a:solidFill>
                  <a:srgbClr val="D4D4D4"/>
                </a:solidFill>
                <a:effectLst/>
                <a:latin typeface="Menlo" panose="020B0609030804020204" pitchFamily="49" charset="0"/>
              </a:rPr>
              <a:t> </a:t>
            </a:r>
            <a:r>
              <a:rPr lang="en-US" sz="1300" b="0" dirty="0" err="1">
                <a:solidFill>
                  <a:srgbClr val="9CDCFE"/>
                </a:solidFill>
                <a:effectLst/>
                <a:latin typeface="Menlo" panose="020B0609030804020204" pitchFamily="49" charset="0"/>
              </a:rPr>
              <a:t>src</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"https://</a:t>
            </a:r>
            <a:r>
              <a:rPr lang="en-US" sz="1300" b="0" dirty="0" err="1">
                <a:solidFill>
                  <a:srgbClr val="CE9178"/>
                </a:solidFill>
                <a:effectLst/>
                <a:latin typeface="Menlo" panose="020B0609030804020204" pitchFamily="49" charset="0"/>
              </a:rPr>
              <a:t>ajax.googleapis.com</a:t>
            </a:r>
            <a:r>
              <a:rPr lang="en-US" sz="1300" b="0" dirty="0">
                <a:solidFill>
                  <a:srgbClr val="CE9178"/>
                </a:solidFill>
                <a:effectLst/>
                <a:latin typeface="Menlo" panose="020B0609030804020204" pitchFamily="49" charset="0"/>
              </a:rPr>
              <a:t>/ajax/libs/</a:t>
            </a:r>
            <a:r>
              <a:rPr lang="en-US" sz="1300" b="0" dirty="0" err="1">
                <a:solidFill>
                  <a:srgbClr val="CE9178"/>
                </a:solidFill>
                <a:effectLst/>
                <a:latin typeface="Menlo" panose="020B0609030804020204" pitchFamily="49" charset="0"/>
              </a:rPr>
              <a:t>jquery</a:t>
            </a:r>
            <a:r>
              <a:rPr lang="en-US" sz="1300" b="0" dirty="0">
                <a:solidFill>
                  <a:srgbClr val="CE9178"/>
                </a:solidFill>
                <a:effectLst/>
                <a:latin typeface="Menlo" panose="020B0609030804020204" pitchFamily="49" charset="0"/>
              </a:rPr>
              <a:t>/3.3.1/</a:t>
            </a:r>
            <a:r>
              <a:rPr lang="en-US" sz="1300" b="0" dirty="0" err="1">
                <a:solidFill>
                  <a:srgbClr val="CE9178"/>
                </a:solidFill>
                <a:effectLst/>
                <a:latin typeface="Menlo" panose="020B0609030804020204" pitchFamily="49" charset="0"/>
              </a:rPr>
              <a:t>jquery.min.js</a:t>
            </a:r>
            <a:r>
              <a:rPr lang="en-US" sz="1300" b="0" dirty="0">
                <a:solidFill>
                  <a:srgbClr val="CE9178"/>
                </a:solidFill>
                <a:effectLst/>
                <a:latin typeface="Menlo" panose="020B0609030804020204" pitchFamily="49" charset="0"/>
              </a:rPr>
              <a:t>"</a:t>
            </a:r>
            <a:r>
              <a:rPr lang="en-US" sz="1300" b="0" dirty="0">
                <a:solidFill>
                  <a:srgbClr val="808080"/>
                </a:solidFill>
                <a:effectLst/>
                <a:latin typeface="Menlo" panose="020B0609030804020204" pitchFamily="49" charset="0"/>
              </a:rPr>
              <a:t>&gt;&lt;/</a:t>
            </a:r>
            <a:r>
              <a:rPr lang="en-US" sz="1300" b="0" dirty="0">
                <a:solidFill>
                  <a:srgbClr val="569CD6"/>
                </a:solidFill>
                <a:effectLst/>
                <a:latin typeface="Menlo" panose="020B0609030804020204" pitchFamily="49" charset="0"/>
              </a:rPr>
              <a:t>script</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r>
              <a:rPr lang="en-US" sz="1300" b="0" dirty="0">
                <a:solidFill>
                  <a:srgbClr val="6A9955"/>
                </a:solidFill>
                <a:effectLst/>
                <a:latin typeface="Menlo" panose="020B0609030804020204" pitchFamily="49" charset="0"/>
              </a:rPr>
              <a:t>&lt;!-- Latest compiled Bootstrap JS--&gt;</a:t>
            </a:r>
            <a:endParaRPr lang="en-US" sz="1300" b="0" dirty="0">
              <a:solidFill>
                <a:srgbClr val="D4D4D4"/>
              </a:solidFill>
              <a:effectLst/>
              <a:latin typeface="Menlo" panose="020B0609030804020204" pitchFamily="49" charset="0"/>
            </a:endParaRPr>
          </a:p>
          <a:p>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script</a:t>
            </a:r>
            <a:r>
              <a:rPr lang="en-US" sz="1300" b="0" dirty="0">
                <a:solidFill>
                  <a:srgbClr val="D4D4D4"/>
                </a:solidFill>
                <a:effectLst/>
                <a:latin typeface="Menlo" panose="020B0609030804020204" pitchFamily="49" charset="0"/>
              </a:rPr>
              <a:t> </a:t>
            </a:r>
            <a:r>
              <a:rPr lang="en-US" sz="1300" b="0" dirty="0" err="1">
                <a:solidFill>
                  <a:srgbClr val="9CDCFE"/>
                </a:solidFill>
                <a:effectLst/>
                <a:latin typeface="Menlo" panose="020B0609030804020204" pitchFamily="49" charset="0"/>
              </a:rPr>
              <a:t>src</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"https://</a:t>
            </a:r>
            <a:r>
              <a:rPr lang="en-US" sz="1300" b="0" dirty="0" err="1">
                <a:solidFill>
                  <a:srgbClr val="CE9178"/>
                </a:solidFill>
                <a:effectLst/>
                <a:latin typeface="Menlo" panose="020B0609030804020204" pitchFamily="49" charset="0"/>
              </a:rPr>
              <a:t>cdnjs.cloudflare.com</a:t>
            </a:r>
            <a:r>
              <a:rPr lang="en-US" sz="1300" b="0" dirty="0">
                <a:solidFill>
                  <a:srgbClr val="CE9178"/>
                </a:solidFill>
                <a:effectLst/>
                <a:latin typeface="Menlo" panose="020B0609030804020204" pitchFamily="49" charset="0"/>
              </a:rPr>
              <a:t>/ajax/libs/</a:t>
            </a:r>
            <a:r>
              <a:rPr lang="en-US" sz="1300" b="0" dirty="0" err="1">
                <a:solidFill>
                  <a:srgbClr val="CE9178"/>
                </a:solidFill>
                <a:effectLst/>
                <a:latin typeface="Menlo" panose="020B0609030804020204" pitchFamily="49" charset="0"/>
              </a:rPr>
              <a:t>popper.js</a:t>
            </a:r>
            <a:r>
              <a:rPr lang="en-US" sz="1300" b="0" dirty="0">
                <a:solidFill>
                  <a:srgbClr val="CE9178"/>
                </a:solidFill>
                <a:effectLst/>
                <a:latin typeface="Menlo" panose="020B0609030804020204" pitchFamily="49" charset="0"/>
              </a:rPr>
              <a:t>/1.14.7/</a:t>
            </a:r>
            <a:r>
              <a:rPr lang="en-US" sz="1300" b="0" dirty="0" err="1">
                <a:solidFill>
                  <a:srgbClr val="CE9178"/>
                </a:solidFill>
                <a:effectLst/>
                <a:latin typeface="Menlo" panose="020B0609030804020204" pitchFamily="49" charset="0"/>
              </a:rPr>
              <a:t>umd</a:t>
            </a:r>
            <a:r>
              <a:rPr lang="en-US" sz="1300" b="0" dirty="0">
                <a:solidFill>
                  <a:srgbClr val="CE9178"/>
                </a:solidFill>
                <a:effectLst/>
                <a:latin typeface="Menlo" panose="020B0609030804020204" pitchFamily="49" charset="0"/>
              </a:rPr>
              <a:t>/</a:t>
            </a:r>
            <a:r>
              <a:rPr lang="en-US" sz="1300" b="0" dirty="0" err="1">
                <a:solidFill>
                  <a:srgbClr val="CE9178"/>
                </a:solidFill>
                <a:effectLst/>
                <a:latin typeface="Menlo" panose="020B0609030804020204" pitchFamily="49" charset="0"/>
              </a:rPr>
              <a:t>popper.min.js</a:t>
            </a:r>
            <a:r>
              <a:rPr lang="en-US" sz="1300" b="0" dirty="0">
                <a:solidFill>
                  <a:srgbClr val="CE9178"/>
                </a:solidFill>
                <a:effectLst/>
                <a:latin typeface="Menlo" panose="020B0609030804020204" pitchFamily="49" charset="0"/>
              </a:rPr>
              <a:t>"</a:t>
            </a:r>
            <a:r>
              <a:rPr lang="en-US" sz="1300" b="0" dirty="0">
                <a:solidFill>
                  <a:srgbClr val="D4D4D4"/>
                </a:solidFill>
                <a:effectLst/>
                <a:latin typeface="Menlo" panose="020B0609030804020204" pitchFamily="49" charset="0"/>
              </a:rPr>
              <a:t> </a:t>
            </a:r>
            <a:r>
              <a:rPr lang="en-US" sz="1300" b="0" dirty="0">
                <a:solidFill>
                  <a:srgbClr val="9CDCFE"/>
                </a:solidFill>
                <a:effectLst/>
                <a:latin typeface="Menlo" panose="020B0609030804020204" pitchFamily="49" charset="0"/>
              </a:rPr>
              <a:t>integrity</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"sha384-UO2eT0CpHqdSJQ6hJty5KVphtPhzWj9WO1clHTMGa3JDZwrnQq4sF86dIHNDz0W1"</a:t>
            </a:r>
            <a:r>
              <a:rPr lang="en-US" sz="1300" b="0" dirty="0">
                <a:solidFill>
                  <a:srgbClr val="D4D4D4"/>
                </a:solidFill>
                <a:effectLst/>
                <a:latin typeface="Menlo" panose="020B0609030804020204" pitchFamily="49" charset="0"/>
              </a:rPr>
              <a:t> </a:t>
            </a:r>
            <a:r>
              <a:rPr lang="en-US" sz="1300" b="0" dirty="0" err="1">
                <a:solidFill>
                  <a:srgbClr val="9CDCFE"/>
                </a:solidFill>
                <a:effectLst/>
                <a:latin typeface="Menlo" panose="020B0609030804020204" pitchFamily="49" charset="0"/>
              </a:rPr>
              <a:t>crossorigin</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"anonymous"</a:t>
            </a:r>
            <a:r>
              <a:rPr lang="en-US" sz="1300" b="0" dirty="0">
                <a:solidFill>
                  <a:srgbClr val="808080"/>
                </a:solidFill>
                <a:effectLst/>
                <a:latin typeface="Menlo" panose="020B0609030804020204" pitchFamily="49" charset="0"/>
              </a:rPr>
              <a:t>&gt;&lt;/</a:t>
            </a:r>
            <a:r>
              <a:rPr lang="en-US" sz="1300" b="0" dirty="0">
                <a:solidFill>
                  <a:srgbClr val="569CD6"/>
                </a:solidFill>
                <a:effectLst/>
                <a:latin typeface="Menlo" panose="020B0609030804020204" pitchFamily="49" charset="0"/>
              </a:rPr>
              <a:t>script</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script</a:t>
            </a:r>
            <a:r>
              <a:rPr lang="en-US" sz="1300" b="0" dirty="0">
                <a:solidFill>
                  <a:srgbClr val="D4D4D4"/>
                </a:solidFill>
                <a:effectLst/>
                <a:latin typeface="Menlo" panose="020B0609030804020204" pitchFamily="49" charset="0"/>
              </a:rPr>
              <a:t> </a:t>
            </a:r>
            <a:r>
              <a:rPr lang="en-US" sz="1300" b="0" dirty="0" err="1">
                <a:solidFill>
                  <a:srgbClr val="9CDCFE"/>
                </a:solidFill>
                <a:effectLst/>
                <a:latin typeface="Menlo" panose="020B0609030804020204" pitchFamily="49" charset="0"/>
              </a:rPr>
              <a:t>src</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"https://</a:t>
            </a:r>
            <a:r>
              <a:rPr lang="en-US" sz="1300" b="0" dirty="0" err="1">
                <a:solidFill>
                  <a:srgbClr val="CE9178"/>
                </a:solidFill>
                <a:effectLst/>
                <a:latin typeface="Menlo" panose="020B0609030804020204" pitchFamily="49" charset="0"/>
              </a:rPr>
              <a:t>stackpath.bootstrapcdn.com</a:t>
            </a:r>
            <a:r>
              <a:rPr lang="en-US" sz="1300" b="0" dirty="0">
                <a:solidFill>
                  <a:srgbClr val="CE9178"/>
                </a:solidFill>
                <a:effectLst/>
                <a:latin typeface="Menlo" panose="020B0609030804020204" pitchFamily="49" charset="0"/>
              </a:rPr>
              <a:t>/bootstrap/4.3.1/</a:t>
            </a:r>
            <a:r>
              <a:rPr lang="en-US" sz="1300" b="0" dirty="0" err="1">
                <a:solidFill>
                  <a:srgbClr val="CE9178"/>
                </a:solidFill>
                <a:effectLst/>
                <a:latin typeface="Menlo" panose="020B0609030804020204" pitchFamily="49" charset="0"/>
              </a:rPr>
              <a:t>js</a:t>
            </a:r>
            <a:r>
              <a:rPr lang="en-US" sz="1300" b="0" dirty="0">
                <a:solidFill>
                  <a:srgbClr val="CE9178"/>
                </a:solidFill>
                <a:effectLst/>
                <a:latin typeface="Menlo" panose="020B0609030804020204" pitchFamily="49" charset="0"/>
              </a:rPr>
              <a:t>/</a:t>
            </a:r>
            <a:r>
              <a:rPr lang="en-US" sz="1300" b="0" dirty="0" err="1">
                <a:solidFill>
                  <a:srgbClr val="CE9178"/>
                </a:solidFill>
                <a:effectLst/>
                <a:latin typeface="Menlo" panose="020B0609030804020204" pitchFamily="49" charset="0"/>
              </a:rPr>
              <a:t>bootstrap.min.js</a:t>
            </a:r>
            <a:r>
              <a:rPr lang="en-US" sz="1300" b="0" dirty="0">
                <a:solidFill>
                  <a:srgbClr val="CE9178"/>
                </a:solidFill>
                <a:effectLst/>
                <a:latin typeface="Menlo" panose="020B0609030804020204" pitchFamily="49" charset="0"/>
              </a:rPr>
              <a:t>"</a:t>
            </a:r>
            <a:r>
              <a:rPr lang="en-US" sz="1300" b="0" dirty="0">
                <a:solidFill>
                  <a:srgbClr val="D4D4D4"/>
                </a:solidFill>
                <a:effectLst/>
                <a:latin typeface="Menlo" panose="020B0609030804020204" pitchFamily="49" charset="0"/>
              </a:rPr>
              <a:t> </a:t>
            </a:r>
            <a:r>
              <a:rPr lang="en-US" sz="1300" b="0" dirty="0">
                <a:solidFill>
                  <a:srgbClr val="9CDCFE"/>
                </a:solidFill>
                <a:effectLst/>
                <a:latin typeface="Menlo" panose="020B0609030804020204" pitchFamily="49" charset="0"/>
              </a:rPr>
              <a:t>integrity</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"sha384-JjSmVgyd0p3pXB1rRibZUAYoIIy6OrQ6VrjIEaFf/nJGzIxFDsf4x0xIM+B07jRM"</a:t>
            </a:r>
            <a:r>
              <a:rPr lang="en-US" sz="1300" b="0" dirty="0">
                <a:solidFill>
                  <a:srgbClr val="D4D4D4"/>
                </a:solidFill>
                <a:effectLst/>
                <a:latin typeface="Menlo" panose="020B0609030804020204" pitchFamily="49" charset="0"/>
              </a:rPr>
              <a:t> </a:t>
            </a:r>
            <a:r>
              <a:rPr lang="en-US" sz="1300" b="0" dirty="0" err="1">
                <a:solidFill>
                  <a:srgbClr val="9CDCFE"/>
                </a:solidFill>
                <a:effectLst/>
                <a:latin typeface="Menlo" panose="020B0609030804020204" pitchFamily="49" charset="0"/>
              </a:rPr>
              <a:t>crossorigin</a:t>
            </a:r>
            <a:r>
              <a:rPr lang="en-US" sz="1300" b="0" dirty="0">
                <a:solidFill>
                  <a:srgbClr val="D4D4D4"/>
                </a:solidFill>
                <a:effectLst/>
                <a:latin typeface="Menlo" panose="020B0609030804020204" pitchFamily="49" charset="0"/>
              </a:rPr>
              <a:t>=</a:t>
            </a:r>
            <a:r>
              <a:rPr lang="en-US" sz="1300" b="0" dirty="0">
                <a:solidFill>
                  <a:srgbClr val="CE9178"/>
                </a:solidFill>
                <a:effectLst/>
                <a:latin typeface="Menlo" panose="020B0609030804020204" pitchFamily="49" charset="0"/>
              </a:rPr>
              <a:t>"anonymous"</a:t>
            </a:r>
            <a:r>
              <a:rPr lang="en-US" sz="1300" b="0" dirty="0">
                <a:solidFill>
                  <a:srgbClr val="808080"/>
                </a:solidFill>
                <a:effectLst/>
                <a:latin typeface="Menlo" panose="020B0609030804020204" pitchFamily="49" charset="0"/>
              </a:rPr>
              <a:t>&gt;&lt;/</a:t>
            </a:r>
            <a:r>
              <a:rPr lang="en-US" sz="1300" b="0" dirty="0">
                <a:solidFill>
                  <a:srgbClr val="569CD6"/>
                </a:solidFill>
                <a:effectLst/>
                <a:latin typeface="Menlo" panose="020B0609030804020204" pitchFamily="49" charset="0"/>
              </a:rPr>
              <a:t>script</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br>
              <a:rPr lang="en-US" sz="1300" b="0" dirty="0">
                <a:solidFill>
                  <a:srgbClr val="D4D4D4"/>
                </a:solidFill>
                <a:effectLst/>
                <a:latin typeface="Menlo" panose="020B0609030804020204" pitchFamily="49" charset="0"/>
              </a:rPr>
            </a:b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body</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pPr lvl="1"/>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h1</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Heading 1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err="1">
                <a:solidFill>
                  <a:srgbClr val="D4D4D4"/>
                </a:solidFill>
                <a:effectLst/>
                <a:latin typeface="Menlo" panose="020B0609030804020204" pitchFamily="49" charset="0"/>
              </a:rPr>
              <a:t>SubHeading</a:t>
            </a:r>
            <a:r>
              <a:rPr lang="en-US" sz="1300" b="0" dirty="0">
                <a:solidFill>
                  <a:srgbClr val="D4D4D4"/>
                </a:solidFill>
                <a:effectLst/>
                <a:latin typeface="Menlo" panose="020B0609030804020204" pitchFamily="49" charset="0"/>
              </a:rPr>
              <a:t> 1</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h1</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pPr lvl="1"/>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h2</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Heading 2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err="1">
                <a:solidFill>
                  <a:srgbClr val="D4D4D4"/>
                </a:solidFill>
                <a:effectLst/>
                <a:latin typeface="Menlo" panose="020B0609030804020204" pitchFamily="49" charset="0"/>
              </a:rPr>
              <a:t>SubHeading</a:t>
            </a:r>
            <a:r>
              <a:rPr lang="en-US" sz="1300" b="0" dirty="0">
                <a:solidFill>
                  <a:srgbClr val="D4D4D4"/>
                </a:solidFill>
                <a:effectLst/>
                <a:latin typeface="Menlo" panose="020B0609030804020204" pitchFamily="49" charset="0"/>
              </a:rPr>
              <a:t> 2</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h2</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pPr lvl="1"/>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h3</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Heading 3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err="1">
                <a:solidFill>
                  <a:srgbClr val="D4D4D4"/>
                </a:solidFill>
                <a:effectLst/>
                <a:latin typeface="Menlo" panose="020B0609030804020204" pitchFamily="49" charset="0"/>
              </a:rPr>
              <a:t>SubHeading</a:t>
            </a:r>
            <a:r>
              <a:rPr lang="en-US" sz="1300" b="0" dirty="0">
                <a:solidFill>
                  <a:srgbClr val="D4D4D4"/>
                </a:solidFill>
                <a:effectLst/>
                <a:latin typeface="Menlo" panose="020B0609030804020204" pitchFamily="49" charset="0"/>
              </a:rPr>
              <a:t> 3</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h3</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pPr lvl="1"/>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h4</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Heading 4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err="1">
                <a:solidFill>
                  <a:srgbClr val="D4D4D4"/>
                </a:solidFill>
                <a:effectLst/>
                <a:latin typeface="Menlo" panose="020B0609030804020204" pitchFamily="49" charset="0"/>
              </a:rPr>
              <a:t>SubHeading</a:t>
            </a:r>
            <a:r>
              <a:rPr lang="en-US" sz="1300" b="0" dirty="0">
                <a:solidFill>
                  <a:srgbClr val="D4D4D4"/>
                </a:solidFill>
                <a:effectLst/>
                <a:latin typeface="Menlo" panose="020B0609030804020204" pitchFamily="49" charset="0"/>
              </a:rPr>
              <a:t> 4</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h4</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pPr lvl="1"/>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h5</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Heading 5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err="1">
                <a:solidFill>
                  <a:srgbClr val="D4D4D4"/>
                </a:solidFill>
                <a:effectLst/>
                <a:latin typeface="Menlo" panose="020B0609030804020204" pitchFamily="49" charset="0"/>
              </a:rPr>
              <a:t>SubHeading</a:t>
            </a:r>
            <a:r>
              <a:rPr lang="en-US" sz="1300" b="0" dirty="0">
                <a:solidFill>
                  <a:srgbClr val="D4D4D4"/>
                </a:solidFill>
                <a:effectLst/>
                <a:latin typeface="Menlo" panose="020B0609030804020204" pitchFamily="49" charset="0"/>
              </a:rPr>
              <a:t> 5</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h5</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pPr lvl="1"/>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h6</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Heading 6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err="1">
                <a:solidFill>
                  <a:srgbClr val="D4D4D4"/>
                </a:solidFill>
                <a:effectLst/>
                <a:latin typeface="Menlo" panose="020B0609030804020204" pitchFamily="49" charset="0"/>
              </a:rPr>
              <a:t>SubHeading</a:t>
            </a:r>
            <a:r>
              <a:rPr lang="en-US" sz="1300" b="0" dirty="0">
                <a:solidFill>
                  <a:srgbClr val="D4D4D4"/>
                </a:solidFill>
                <a:effectLst/>
                <a:latin typeface="Menlo" panose="020B0609030804020204" pitchFamily="49" charset="0"/>
              </a:rPr>
              <a:t> 6</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small</a:t>
            </a:r>
            <a:r>
              <a:rPr lang="en-US" sz="1300" b="0" dirty="0">
                <a:solidFill>
                  <a:srgbClr val="808080"/>
                </a:solidFill>
                <a:effectLst/>
                <a:latin typeface="Menlo" panose="020B0609030804020204" pitchFamily="49" charset="0"/>
              </a:rPr>
              <a:t>&gt;</a:t>
            </a:r>
            <a:r>
              <a:rPr lang="en-US" sz="1300" b="0" dirty="0">
                <a:solidFill>
                  <a:srgbClr val="D4D4D4"/>
                </a:solidFill>
                <a:effectLst/>
                <a:latin typeface="Menlo" panose="020B0609030804020204" pitchFamily="49" charset="0"/>
              </a:rPr>
              <a:t> </a:t>
            </a:r>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h6</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body</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a:p>
            <a:r>
              <a:rPr lang="en-US" sz="1300" b="0" dirty="0">
                <a:solidFill>
                  <a:srgbClr val="808080"/>
                </a:solidFill>
                <a:effectLst/>
                <a:latin typeface="Menlo" panose="020B0609030804020204" pitchFamily="49" charset="0"/>
              </a:rPr>
              <a:t>&lt;/</a:t>
            </a:r>
            <a:r>
              <a:rPr lang="en-US" sz="1300" b="0" dirty="0">
                <a:solidFill>
                  <a:srgbClr val="569CD6"/>
                </a:solidFill>
                <a:effectLst/>
                <a:latin typeface="Menlo" panose="020B0609030804020204" pitchFamily="49" charset="0"/>
              </a:rPr>
              <a:t>html</a:t>
            </a:r>
            <a:r>
              <a:rPr lang="en-US" sz="1300" b="0" dirty="0">
                <a:solidFill>
                  <a:srgbClr val="808080"/>
                </a:solidFill>
                <a:effectLst/>
                <a:latin typeface="Menlo" panose="020B0609030804020204" pitchFamily="49" charset="0"/>
              </a:rPr>
              <a:t>&gt;</a:t>
            </a:r>
            <a:endParaRPr lang="en-US" sz="13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14922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Typography : Display Headings </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D3BB0E6-3B42-9312-B090-75FA9A024797}"/>
              </a:ext>
            </a:extLst>
          </p:cNvPr>
          <p:cNvSpPr txBox="1"/>
          <p:nvPr/>
        </p:nvSpPr>
        <p:spPr>
          <a:xfrm>
            <a:off x="250256" y="1453761"/>
            <a:ext cx="10197019" cy="923330"/>
          </a:xfrm>
          <a:prstGeom prst="rect">
            <a:avLst/>
          </a:prstGeom>
          <a:noFill/>
        </p:spPr>
        <p:txBody>
          <a:bodyPr wrap="square">
            <a:spAutoFit/>
          </a:bodyPr>
          <a:lstStyle/>
          <a:p>
            <a:r>
              <a:rPr lang="en-US" b="0" i="0" dirty="0">
                <a:solidFill>
                  <a:srgbClr val="212529"/>
                </a:solidFill>
                <a:effectLst/>
                <a:latin typeface="Inter"/>
              </a:rPr>
              <a:t>Display headings are different from traditional headings elements; you can use it when you need to display a significant, slightly more opinionated title.</a:t>
            </a:r>
          </a:p>
          <a:p>
            <a:r>
              <a:rPr lang="en-US" b="0" i="0" dirty="0">
                <a:solidFill>
                  <a:srgbClr val="212529"/>
                </a:solidFill>
                <a:effectLst/>
                <a:latin typeface="Inter"/>
              </a:rPr>
              <a:t>There are four types of display heading classes available in Bootstrap 4.</a:t>
            </a:r>
            <a:endParaRPr lang="en-US" dirty="0"/>
          </a:p>
        </p:txBody>
      </p:sp>
    </p:spTree>
    <p:extLst>
      <p:ext uri="{BB962C8B-B14F-4D97-AF65-F5344CB8AC3E}">
        <p14:creationId xmlns:p14="http://schemas.microsoft.com/office/powerpoint/2010/main" val="12440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Typography : Display Headings </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A14BECA-4BF4-47D0-FD55-7D2859712C40}"/>
              </a:ext>
            </a:extLst>
          </p:cNvPr>
          <p:cNvSpPr txBox="1"/>
          <p:nvPr/>
        </p:nvSpPr>
        <p:spPr>
          <a:xfrm>
            <a:off x="360110" y="847023"/>
            <a:ext cx="11257584" cy="7478970"/>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DOCTYPE</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html</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html</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br>
              <a:rPr lang="en-US" sz="1600" b="0" dirty="0">
                <a:solidFill>
                  <a:srgbClr val="D4D4D4"/>
                </a:solidFill>
                <a:effectLst/>
                <a:latin typeface="Menlo" panose="020B0609030804020204" pitchFamily="49" charset="0"/>
              </a:rPr>
            </a:b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head</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meta</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charset</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"utf-8"</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meta</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name</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"viewport"</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content</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"width=device-width, initial-scale=1, maximum-scale=2, minimum-scale=1"</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head</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r>
              <a:rPr lang="en-US" sz="1600" b="0" dirty="0">
                <a:solidFill>
                  <a:srgbClr val="6A9955"/>
                </a:solidFill>
                <a:effectLst/>
                <a:latin typeface="Menlo" panose="020B0609030804020204" pitchFamily="49" charset="0"/>
              </a:rPr>
              <a:t>&lt;!-- Bootstrap CSS --&gt;</a:t>
            </a:r>
            <a:endParaRPr lang="en-US" sz="1600" b="0" dirty="0">
              <a:solidFill>
                <a:srgbClr val="D4D4D4"/>
              </a:solidFill>
              <a:effectLst/>
              <a:latin typeface="Menlo" panose="020B0609030804020204" pitchFamily="49" charset="0"/>
            </a:endParaRPr>
          </a:p>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link</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rel</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"stylesheet"</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href</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"https://</a:t>
            </a:r>
            <a:r>
              <a:rPr lang="en-US" sz="1600" b="0" dirty="0" err="1">
                <a:solidFill>
                  <a:srgbClr val="CE9178"/>
                </a:solidFill>
                <a:effectLst/>
                <a:latin typeface="Menlo" panose="020B0609030804020204" pitchFamily="49" charset="0"/>
              </a:rPr>
              <a:t>stackpath.bootstrapcdn.com</a:t>
            </a:r>
            <a:r>
              <a:rPr lang="en-US" sz="1600" b="0" dirty="0">
                <a:solidFill>
                  <a:srgbClr val="CE9178"/>
                </a:solidFill>
                <a:effectLst/>
                <a:latin typeface="Menlo" panose="020B0609030804020204" pitchFamily="49" charset="0"/>
              </a:rPr>
              <a:t>/bootstrap/4.3.1/</a:t>
            </a:r>
            <a:r>
              <a:rPr lang="en-US" sz="1600" b="0" dirty="0" err="1">
                <a:solidFill>
                  <a:srgbClr val="CE9178"/>
                </a:solidFill>
                <a:effectLst/>
                <a:latin typeface="Menlo" panose="020B0609030804020204" pitchFamily="49" charset="0"/>
              </a:rPr>
              <a:t>css</a:t>
            </a:r>
            <a:r>
              <a:rPr lang="en-US" sz="1600" b="0" dirty="0">
                <a:solidFill>
                  <a:srgbClr val="CE9178"/>
                </a:solidFill>
                <a:effectLst/>
                <a:latin typeface="Menlo" panose="020B0609030804020204" pitchFamily="49" charset="0"/>
              </a:rPr>
              <a:t>/</a:t>
            </a:r>
            <a:r>
              <a:rPr lang="en-US" sz="1600" b="0" dirty="0" err="1">
                <a:solidFill>
                  <a:srgbClr val="CE9178"/>
                </a:solidFill>
                <a:effectLst/>
                <a:latin typeface="Menlo" panose="020B0609030804020204" pitchFamily="49" charset="0"/>
              </a:rPr>
              <a:t>bootstrap.min.css</a:t>
            </a:r>
            <a:r>
              <a:rPr lang="en-US" sz="1600" b="0" dirty="0">
                <a:solidFill>
                  <a:srgbClr val="CE9178"/>
                </a:solidFill>
                <a:effectLst/>
                <a:latin typeface="Menlo" panose="020B0609030804020204" pitchFamily="49" charset="0"/>
              </a:rPr>
              <a:t>"</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integrity</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"sha384-ggOyR0iXCbMQv3Xipma34MD+dH/1fQ784/j6cY/iJTQUOhcWr7x9JvoRxT2MZw1T"</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crossorigin</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"anonymous"</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r>
              <a:rPr lang="en-US" sz="1600" b="0" dirty="0">
                <a:solidFill>
                  <a:srgbClr val="6A9955"/>
                </a:solidFill>
                <a:effectLst/>
                <a:latin typeface="Menlo" panose="020B0609030804020204" pitchFamily="49" charset="0"/>
              </a:rPr>
              <a:t>&lt;!-- jQuery library --&gt;</a:t>
            </a:r>
            <a:endParaRPr lang="en-US" sz="1600" b="0" dirty="0">
              <a:solidFill>
                <a:srgbClr val="D4D4D4"/>
              </a:solidFill>
              <a:effectLst/>
              <a:latin typeface="Menlo" panose="020B0609030804020204" pitchFamily="49" charset="0"/>
            </a:endParaRPr>
          </a:p>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script</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src</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"https://</a:t>
            </a:r>
            <a:r>
              <a:rPr lang="en-US" sz="1600" b="0" dirty="0" err="1">
                <a:solidFill>
                  <a:srgbClr val="CE9178"/>
                </a:solidFill>
                <a:effectLst/>
                <a:latin typeface="Menlo" panose="020B0609030804020204" pitchFamily="49" charset="0"/>
              </a:rPr>
              <a:t>ajax.googleapis.com</a:t>
            </a:r>
            <a:r>
              <a:rPr lang="en-US" sz="1600" b="0" dirty="0">
                <a:solidFill>
                  <a:srgbClr val="CE9178"/>
                </a:solidFill>
                <a:effectLst/>
                <a:latin typeface="Menlo" panose="020B0609030804020204" pitchFamily="49" charset="0"/>
              </a:rPr>
              <a:t>/ajax/libs/</a:t>
            </a:r>
            <a:r>
              <a:rPr lang="en-US" sz="1600" b="0" dirty="0" err="1">
                <a:solidFill>
                  <a:srgbClr val="CE9178"/>
                </a:solidFill>
                <a:effectLst/>
                <a:latin typeface="Menlo" panose="020B0609030804020204" pitchFamily="49" charset="0"/>
              </a:rPr>
              <a:t>jquery</a:t>
            </a:r>
            <a:r>
              <a:rPr lang="en-US" sz="1600" b="0" dirty="0">
                <a:solidFill>
                  <a:srgbClr val="CE9178"/>
                </a:solidFill>
                <a:effectLst/>
                <a:latin typeface="Menlo" panose="020B0609030804020204" pitchFamily="49" charset="0"/>
              </a:rPr>
              <a:t>/3.3.1/</a:t>
            </a:r>
            <a:r>
              <a:rPr lang="en-US" sz="1600" b="0" dirty="0" err="1">
                <a:solidFill>
                  <a:srgbClr val="CE9178"/>
                </a:solidFill>
                <a:effectLst/>
                <a:latin typeface="Menlo" panose="020B0609030804020204" pitchFamily="49" charset="0"/>
              </a:rPr>
              <a:t>jquery.min.js</a:t>
            </a:r>
            <a:r>
              <a:rPr lang="en-US" sz="1600" b="0" dirty="0">
                <a:solidFill>
                  <a:srgbClr val="CE9178"/>
                </a:solidFill>
                <a:effectLst/>
                <a:latin typeface="Menlo" panose="020B0609030804020204" pitchFamily="49" charset="0"/>
              </a:rPr>
              <a:t>"</a:t>
            </a:r>
            <a:r>
              <a:rPr lang="en-US" sz="1600" b="0" dirty="0">
                <a:solidFill>
                  <a:srgbClr val="808080"/>
                </a:solidFill>
                <a:effectLst/>
                <a:latin typeface="Menlo" panose="020B0609030804020204" pitchFamily="49" charset="0"/>
              </a:rPr>
              <a:t>&gt;&lt;/</a:t>
            </a:r>
            <a:r>
              <a:rPr lang="en-US" sz="1600" b="0" dirty="0">
                <a:solidFill>
                  <a:srgbClr val="569CD6"/>
                </a:solidFill>
                <a:effectLst/>
                <a:latin typeface="Menlo" panose="020B0609030804020204" pitchFamily="49" charset="0"/>
              </a:rPr>
              <a:t>script</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r>
              <a:rPr lang="en-US" sz="1600" b="0" dirty="0">
                <a:solidFill>
                  <a:srgbClr val="6A9955"/>
                </a:solidFill>
                <a:effectLst/>
                <a:latin typeface="Menlo" panose="020B0609030804020204" pitchFamily="49" charset="0"/>
              </a:rPr>
              <a:t>&lt;!-- Latest compiled Bootstrap JS--&gt;</a:t>
            </a:r>
            <a:endParaRPr lang="en-US" sz="1600" b="0" dirty="0">
              <a:solidFill>
                <a:srgbClr val="D4D4D4"/>
              </a:solidFill>
              <a:effectLst/>
              <a:latin typeface="Menlo" panose="020B0609030804020204" pitchFamily="49" charset="0"/>
            </a:endParaRPr>
          </a:p>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script</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src</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"https://</a:t>
            </a:r>
            <a:r>
              <a:rPr lang="en-US" sz="1600" b="0" dirty="0" err="1">
                <a:solidFill>
                  <a:srgbClr val="CE9178"/>
                </a:solidFill>
                <a:effectLst/>
                <a:latin typeface="Menlo" panose="020B0609030804020204" pitchFamily="49" charset="0"/>
              </a:rPr>
              <a:t>cdnjs.cloudflare.com</a:t>
            </a:r>
            <a:r>
              <a:rPr lang="en-US" sz="1600" b="0" dirty="0">
                <a:solidFill>
                  <a:srgbClr val="CE9178"/>
                </a:solidFill>
                <a:effectLst/>
                <a:latin typeface="Menlo" panose="020B0609030804020204" pitchFamily="49" charset="0"/>
              </a:rPr>
              <a:t>/ajax/libs/</a:t>
            </a:r>
            <a:r>
              <a:rPr lang="en-US" sz="1600" b="0" dirty="0" err="1">
                <a:solidFill>
                  <a:srgbClr val="CE9178"/>
                </a:solidFill>
                <a:effectLst/>
                <a:latin typeface="Menlo" panose="020B0609030804020204" pitchFamily="49" charset="0"/>
              </a:rPr>
              <a:t>popper.js</a:t>
            </a:r>
            <a:r>
              <a:rPr lang="en-US" sz="1600" b="0" dirty="0">
                <a:solidFill>
                  <a:srgbClr val="CE9178"/>
                </a:solidFill>
                <a:effectLst/>
                <a:latin typeface="Menlo" panose="020B0609030804020204" pitchFamily="49" charset="0"/>
              </a:rPr>
              <a:t>/1.14.7/</a:t>
            </a:r>
            <a:r>
              <a:rPr lang="en-US" sz="1600" b="0" dirty="0" err="1">
                <a:solidFill>
                  <a:srgbClr val="CE9178"/>
                </a:solidFill>
                <a:effectLst/>
                <a:latin typeface="Menlo" panose="020B0609030804020204" pitchFamily="49" charset="0"/>
              </a:rPr>
              <a:t>umd</a:t>
            </a:r>
            <a:r>
              <a:rPr lang="en-US" sz="1600" b="0" dirty="0">
                <a:solidFill>
                  <a:srgbClr val="CE9178"/>
                </a:solidFill>
                <a:effectLst/>
                <a:latin typeface="Menlo" panose="020B0609030804020204" pitchFamily="49" charset="0"/>
              </a:rPr>
              <a:t>/</a:t>
            </a:r>
            <a:r>
              <a:rPr lang="en-US" sz="1600" b="0" dirty="0" err="1">
                <a:solidFill>
                  <a:srgbClr val="CE9178"/>
                </a:solidFill>
                <a:effectLst/>
                <a:latin typeface="Menlo" panose="020B0609030804020204" pitchFamily="49" charset="0"/>
              </a:rPr>
              <a:t>popper.min.js</a:t>
            </a:r>
            <a:r>
              <a:rPr lang="en-US" sz="1600" b="0" dirty="0">
                <a:solidFill>
                  <a:srgbClr val="CE9178"/>
                </a:solidFill>
                <a:effectLst/>
                <a:latin typeface="Menlo" panose="020B0609030804020204" pitchFamily="49" charset="0"/>
              </a:rPr>
              <a:t>"</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integrity</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"sha384-UO2eT0CpHqdSJQ6hJty5KVphtPhzWj9WO1clHTMGa3JDZwrnQq4sF86dIHNDz0W1"</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crossorigin</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"anonymous"</a:t>
            </a:r>
            <a:r>
              <a:rPr lang="en-US" sz="1600" b="0" dirty="0">
                <a:solidFill>
                  <a:srgbClr val="808080"/>
                </a:solidFill>
                <a:effectLst/>
                <a:latin typeface="Menlo" panose="020B0609030804020204" pitchFamily="49" charset="0"/>
              </a:rPr>
              <a:t>&gt;&lt;/</a:t>
            </a:r>
            <a:r>
              <a:rPr lang="en-US" sz="1600" b="0" dirty="0">
                <a:solidFill>
                  <a:srgbClr val="569CD6"/>
                </a:solidFill>
                <a:effectLst/>
                <a:latin typeface="Menlo" panose="020B0609030804020204" pitchFamily="49" charset="0"/>
              </a:rPr>
              <a:t>script</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script</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src</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"https://</a:t>
            </a:r>
            <a:r>
              <a:rPr lang="en-US" sz="1600" b="0" dirty="0" err="1">
                <a:solidFill>
                  <a:srgbClr val="CE9178"/>
                </a:solidFill>
                <a:effectLst/>
                <a:latin typeface="Menlo" panose="020B0609030804020204" pitchFamily="49" charset="0"/>
              </a:rPr>
              <a:t>stackpath.bootstrapcdn.com</a:t>
            </a:r>
            <a:r>
              <a:rPr lang="en-US" sz="1600" b="0" dirty="0">
                <a:solidFill>
                  <a:srgbClr val="CE9178"/>
                </a:solidFill>
                <a:effectLst/>
                <a:latin typeface="Menlo" panose="020B0609030804020204" pitchFamily="49" charset="0"/>
              </a:rPr>
              <a:t>/bootstrap/4.3.1/</a:t>
            </a:r>
            <a:r>
              <a:rPr lang="en-US" sz="1600" b="0" dirty="0" err="1">
                <a:solidFill>
                  <a:srgbClr val="CE9178"/>
                </a:solidFill>
                <a:effectLst/>
                <a:latin typeface="Menlo" panose="020B0609030804020204" pitchFamily="49" charset="0"/>
              </a:rPr>
              <a:t>js</a:t>
            </a:r>
            <a:r>
              <a:rPr lang="en-US" sz="1600" b="0" dirty="0">
                <a:solidFill>
                  <a:srgbClr val="CE9178"/>
                </a:solidFill>
                <a:effectLst/>
                <a:latin typeface="Menlo" panose="020B0609030804020204" pitchFamily="49" charset="0"/>
              </a:rPr>
              <a:t>/</a:t>
            </a:r>
            <a:r>
              <a:rPr lang="en-US" sz="1600" b="0" dirty="0" err="1">
                <a:solidFill>
                  <a:srgbClr val="CE9178"/>
                </a:solidFill>
                <a:effectLst/>
                <a:latin typeface="Menlo" panose="020B0609030804020204" pitchFamily="49" charset="0"/>
              </a:rPr>
              <a:t>bootstrap.min.js</a:t>
            </a:r>
            <a:r>
              <a:rPr lang="en-US" sz="1600" b="0" dirty="0">
                <a:solidFill>
                  <a:srgbClr val="CE9178"/>
                </a:solidFill>
                <a:effectLst/>
                <a:latin typeface="Menlo" panose="020B0609030804020204" pitchFamily="49" charset="0"/>
              </a:rPr>
              <a:t>"</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integrity</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"sha384-JjSmVgyd0p3pXB1rRibZUAYoIIy6OrQ6VrjIEaFf/nJGzIxFDsf4x0xIM+B07jRM"</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crossorigin</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"anonymous"</a:t>
            </a:r>
            <a:r>
              <a:rPr lang="en-US" sz="1600" b="0" dirty="0">
                <a:solidFill>
                  <a:srgbClr val="808080"/>
                </a:solidFill>
                <a:effectLst/>
                <a:latin typeface="Menlo" panose="020B0609030804020204" pitchFamily="49" charset="0"/>
              </a:rPr>
              <a:t>&gt;&lt;/</a:t>
            </a:r>
            <a:r>
              <a:rPr lang="en-US" sz="1600" b="0" dirty="0">
                <a:solidFill>
                  <a:srgbClr val="569CD6"/>
                </a:solidFill>
                <a:effectLst/>
                <a:latin typeface="Menlo" panose="020B0609030804020204" pitchFamily="49" charset="0"/>
              </a:rPr>
              <a:t>script</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br>
              <a:rPr lang="en-US" sz="1600" b="0" dirty="0">
                <a:solidFill>
                  <a:srgbClr val="D4D4D4"/>
                </a:solidFill>
                <a:effectLst/>
                <a:latin typeface="Menlo" panose="020B0609030804020204" pitchFamily="49" charset="0"/>
              </a:rPr>
            </a:b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body</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h1</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class</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"display-1"</a:t>
            </a:r>
            <a:r>
              <a:rPr lang="en-US" sz="1600" b="0" dirty="0">
                <a:solidFill>
                  <a:srgbClr val="808080"/>
                </a:solidFill>
                <a:effectLst/>
                <a:latin typeface="Menlo" panose="020B0609030804020204" pitchFamily="49" charset="0"/>
              </a:rPr>
              <a:t>&gt;</a:t>
            </a:r>
            <a:r>
              <a:rPr lang="en-US" sz="1600" b="0" dirty="0">
                <a:solidFill>
                  <a:srgbClr val="D4D4D4"/>
                </a:solidFill>
                <a:effectLst/>
                <a:latin typeface="Menlo" panose="020B0609030804020204" pitchFamily="49" charset="0"/>
              </a:rPr>
              <a:t>Display Heading 1</a:t>
            </a: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h1</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h1</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class</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"display-2"</a:t>
            </a:r>
            <a:r>
              <a:rPr lang="en-US" sz="1600" b="0" dirty="0">
                <a:solidFill>
                  <a:srgbClr val="808080"/>
                </a:solidFill>
                <a:effectLst/>
                <a:latin typeface="Menlo" panose="020B0609030804020204" pitchFamily="49" charset="0"/>
              </a:rPr>
              <a:t>&gt;</a:t>
            </a:r>
            <a:r>
              <a:rPr lang="en-US" sz="1600" b="0" dirty="0">
                <a:solidFill>
                  <a:srgbClr val="D4D4D4"/>
                </a:solidFill>
                <a:effectLst/>
                <a:latin typeface="Menlo" panose="020B0609030804020204" pitchFamily="49" charset="0"/>
              </a:rPr>
              <a:t>Display Heading 2</a:t>
            </a: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h1</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h1</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class</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"display-3"</a:t>
            </a:r>
            <a:r>
              <a:rPr lang="en-US" sz="1600" b="0" dirty="0">
                <a:solidFill>
                  <a:srgbClr val="808080"/>
                </a:solidFill>
                <a:effectLst/>
                <a:latin typeface="Menlo" panose="020B0609030804020204" pitchFamily="49" charset="0"/>
              </a:rPr>
              <a:t>&gt;</a:t>
            </a:r>
            <a:r>
              <a:rPr lang="en-US" sz="1600" b="0" dirty="0">
                <a:solidFill>
                  <a:srgbClr val="D4D4D4"/>
                </a:solidFill>
                <a:effectLst/>
                <a:latin typeface="Menlo" panose="020B0609030804020204" pitchFamily="49" charset="0"/>
              </a:rPr>
              <a:t>Display Heading 3</a:t>
            </a: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h1</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h1</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class</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"display-4"</a:t>
            </a:r>
            <a:r>
              <a:rPr lang="en-US" sz="1600" b="0" dirty="0">
                <a:solidFill>
                  <a:srgbClr val="808080"/>
                </a:solidFill>
                <a:effectLst/>
                <a:latin typeface="Menlo" panose="020B0609030804020204" pitchFamily="49" charset="0"/>
              </a:rPr>
              <a:t>&gt;</a:t>
            </a:r>
            <a:r>
              <a:rPr lang="en-US" sz="1600" b="0" dirty="0">
                <a:solidFill>
                  <a:srgbClr val="D4D4D4"/>
                </a:solidFill>
                <a:effectLst/>
                <a:latin typeface="Menlo" panose="020B0609030804020204" pitchFamily="49" charset="0"/>
              </a:rPr>
              <a:t>Display Heading 4</a:t>
            </a: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h1</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body</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html</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27563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Typography : Lead</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D3BB0E6-3B42-9312-B090-75FA9A024797}"/>
              </a:ext>
            </a:extLst>
          </p:cNvPr>
          <p:cNvSpPr txBox="1"/>
          <p:nvPr/>
        </p:nvSpPr>
        <p:spPr>
          <a:xfrm>
            <a:off x="250263" y="885871"/>
            <a:ext cx="10197019" cy="369332"/>
          </a:xfrm>
          <a:prstGeom prst="rect">
            <a:avLst/>
          </a:prstGeom>
          <a:noFill/>
        </p:spPr>
        <p:txBody>
          <a:bodyPr wrap="square">
            <a:spAutoFit/>
          </a:bodyPr>
          <a:lstStyle/>
          <a:p>
            <a:pPr algn="l"/>
            <a:r>
              <a:rPr lang="en-US" b="0" i="0" dirty="0">
                <a:solidFill>
                  <a:srgbClr val="212529"/>
                </a:solidFill>
                <a:effectLst/>
                <a:latin typeface="Inter"/>
              </a:rPr>
              <a:t>Lead is used to add some emphasis to any paragraph content. It can be implemented something like this:</a:t>
            </a:r>
          </a:p>
        </p:txBody>
      </p:sp>
      <p:sp>
        <p:nvSpPr>
          <p:cNvPr id="2" name="TextBox 1">
            <a:extLst>
              <a:ext uri="{FF2B5EF4-FFF2-40B4-BE49-F238E27FC236}">
                <a16:creationId xmlns:a16="http://schemas.microsoft.com/office/drawing/2014/main" id="{8E4D0B8B-B61C-8959-43B9-C6CBC9A7A6A5}"/>
              </a:ext>
            </a:extLst>
          </p:cNvPr>
          <p:cNvSpPr txBox="1"/>
          <p:nvPr/>
        </p:nvSpPr>
        <p:spPr>
          <a:xfrm>
            <a:off x="360109" y="1556548"/>
            <a:ext cx="11257584" cy="4555093"/>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DOCTYPE</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br>
              <a:rPr lang="en-US" sz="1200" b="0" dirty="0">
                <a:solidFill>
                  <a:srgbClr val="D4D4D4"/>
                </a:solidFill>
                <a:effectLst/>
                <a:latin typeface="Menlo" panose="020B0609030804020204" pitchFamily="49" charset="0"/>
              </a:rPr>
            </a:b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head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meta</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charset</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"utf-8"</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meta</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name</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"viewport"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content</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"width=device-width, initial-scale=1, maximum-scale=2, minimum-scale=1"</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head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6A9955"/>
                </a:solidFill>
                <a:effectLst/>
                <a:latin typeface="Menlo" panose="020B0609030804020204" pitchFamily="49" charset="0"/>
              </a:rPr>
              <a:t>&lt;!-- Bootstrap CSS --&gt;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link</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rel</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"stylesheet"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href</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stackpath.bootstrapcdn.com</a:t>
            </a:r>
            <a:r>
              <a:rPr lang="en-US" sz="1200" b="0" dirty="0">
                <a:solidFill>
                  <a:srgbClr val="CE9178"/>
                </a:solidFill>
                <a:effectLst/>
                <a:latin typeface="Menlo" panose="020B0609030804020204" pitchFamily="49" charset="0"/>
              </a:rPr>
              <a:t>/bootstrap/4.3.1/</a:t>
            </a:r>
            <a:r>
              <a:rPr lang="en-US" sz="1200" b="0" dirty="0" err="1">
                <a:solidFill>
                  <a:srgbClr val="CE9178"/>
                </a:solidFill>
                <a:effectLst/>
                <a:latin typeface="Menlo" panose="020B0609030804020204" pitchFamily="49" charset="0"/>
              </a:rPr>
              <a:t>css</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bootstrap.min.css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"sha384-ggOyR0iXCbMQv3Xipma34MD+dH/1fQ784/j6cY/iJTQUOhcWr7x9JvoRxT2MZw1T"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6A9955"/>
                </a:solidFill>
                <a:effectLst/>
                <a:latin typeface="Menlo" panose="020B0609030804020204" pitchFamily="49" charset="0"/>
              </a:rPr>
              <a:t>&lt;!-- jQuery library --&gt;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ajax.googleapis.com</a:t>
            </a:r>
            <a:r>
              <a:rPr lang="en-US" sz="1200" b="0" dirty="0">
                <a:solidFill>
                  <a:srgbClr val="CE9178"/>
                </a:solidFill>
                <a:effectLst/>
                <a:latin typeface="Menlo" panose="020B0609030804020204" pitchFamily="49" charset="0"/>
              </a:rPr>
              <a:t>/ajax/libs/</a:t>
            </a:r>
            <a:r>
              <a:rPr lang="en-US" sz="1200" b="0" dirty="0" err="1">
                <a:solidFill>
                  <a:srgbClr val="CE9178"/>
                </a:solidFill>
                <a:effectLst/>
                <a:latin typeface="Menlo" panose="020B0609030804020204" pitchFamily="49" charset="0"/>
              </a:rPr>
              <a:t>jquery</a:t>
            </a:r>
            <a:r>
              <a:rPr lang="en-US" sz="1200" b="0" dirty="0">
                <a:solidFill>
                  <a:srgbClr val="CE9178"/>
                </a:solidFill>
                <a:effectLst/>
                <a:latin typeface="Menlo" panose="020B0609030804020204" pitchFamily="49" charset="0"/>
              </a:rPr>
              <a:t>/3.3.1/</a:t>
            </a:r>
            <a:r>
              <a:rPr lang="en-US" sz="1200" b="0" dirty="0" err="1">
                <a:solidFill>
                  <a:srgbClr val="CE9178"/>
                </a:solidFill>
                <a:effectLst/>
                <a:latin typeface="Menlo" panose="020B0609030804020204" pitchFamily="49" charset="0"/>
              </a:rPr>
              <a:t>jquery.min.js</a:t>
            </a:r>
            <a:r>
              <a:rPr lang="en-US" sz="1200" b="0" dirty="0">
                <a:solidFill>
                  <a:srgbClr val="CE9178"/>
                </a:solidFill>
                <a:effectLst/>
                <a:latin typeface="Menlo" panose="020B0609030804020204" pitchFamily="49" charset="0"/>
              </a:rPr>
              <a:t>"</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6A9955"/>
                </a:solidFill>
                <a:effectLst/>
                <a:latin typeface="Menlo" panose="020B0609030804020204" pitchFamily="49" charset="0"/>
              </a:rPr>
              <a:t>&lt;!-- Latest compiled Bootstrap JS--&gt;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cdnjs.cloudflare.com</a:t>
            </a:r>
            <a:r>
              <a:rPr lang="en-US" sz="1200" b="0" dirty="0">
                <a:solidFill>
                  <a:srgbClr val="CE9178"/>
                </a:solidFill>
                <a:effectLst/>
                <a:latin typeface="Menlo" panose="020B0609030804020204" pitchFamily="49" charset="0"/>
              </a:rPr>
              <a:t>/ajax/libs/</a:t>
            </a:r>
            <a:r>
              <a:rPr lang="en-US" sz="1200" b="0" dirty="0" err="1">
                <a:solidFill>
                  <a:srgbClr val="CE9178"/>
                </a:solidFill>
                <a:effectLst/>
                <a:latin typeface="Menlo" panose="020B0609030804020204" pitchFamily="49" charset="0"/>
              </a:rPr>
              <a:t>popper.js</a:t>
            </a:r>
            <a:r>
              <a:rPr lang="en-US" sz="1200" b="0" dirty="0">
                <a:solidFill>
                  <a:srgbClr val="CE9178"/>
                </a:solidFill>
                <a:effectLst/>
                <a:latin typeface="Menlo" panose="020B0609030804020204" pitchFamily="49" charset="0"/>
              </a:rPr>
              <a:t>/1.14.7/</a:t>
            </a:r>
            <a:r>
              <a:rPr lang="en-US" sz="1200" b="0" dirty="0" err="1">
                <a:solidFill>
                  <a:srgbClr val="CE9178"/>
                </a:solidFill>
                <a:effectLst/>
                <a:latin typeface="Menlo" panose="020B0609030804020204" pitchFamily="49" charset="0"/>
              </a:rPr>
              <a:t>umd</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popper.min.js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"sha384-UO2eT0CpHqdSJQ6hJty5KVphtPhzWj9WO1clHTMGa3JDZwrnQq4sF86dIHNDz0W1"</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stackpath.bootstrapcdn.com</a:t>
            </a:r>
            <a:r>
              <a:rPr lang="en-US" sz="1200" b="0" dirty="0">
                <a:solidFill>
                  <a:srgbClr val="CE9178"/>
                </a:solidFill>
                <a:effectLst/>
                <a:latin typeface="Menlo" panose="020B0609030804020204" pitchFamily="49" charset="0"/>
              </a:rPr>
              <a:t>/bootstrap/4.3.1/</a:t>
            </a:r>
            <a:r>
              <a:rPr lang="en-US" sz="1200" b="0" dirty="0" err="1">
                <a:solidFill>
                  <a:srgbClr val="CE9178"/>
                </a:solidFill>
                <a:effectLst/>
                <a:latin typeface="Menlo" panose="020B0609030804020204" pitchFamily="49" charset="0"/>
              </a:rPr>
              <a:t>js</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bootstrap.min.js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"sha384-JjSmVgyd0p3pXB1rRibZUAYoIIy6OrQ6VrjIEaFf/nJGzIxFDsf4x0xIM+B07jRM"</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br>
              <a:rPr lang="en-US" sz="1200" b="0" dirty="0">
                <a:solidFill>
                  <a:srgbClr val="D4D4D4"/>
                </a:solidFill>
                <a:effectLst/>
                <a:latin typeface="Menlo" panose="020B0609030804020204" pitchFamily="49" charset="0"/>
              </a:rPr>
            </a:b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body</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p</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This is normal Text without any lead class not emphasized.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p</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p</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class</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"lead"</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Example of Lead class with paragraph showing its use to emphasize text.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p</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body</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endParaRPr lang="en-US"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77462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Typography : </a:t>
            </a:r>
            <a:r>
              <a:rPr lang="en-US" sz="2800" b="1" dirty="0">
                <a:latin typeface="DejaVuSans"/>
              </a:rPr>
              <a:t>Colors</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942C632C-EFAF-EF0A-CA45-5ABE1FF1DB06}"/>
              </a:ext>
            </a:extLst>
          </p:cNvPr>
          <p:cNvGraphicFramePr>
            <a:graphicFrameLocks noGrp="1"/>
          </p:cNvGraphicFramePr>
          <p:nvPr>
            <p:extLst>
              <p:ext uri="{D42A27DB-BD31-4B8C-83A1-F6EECF244321}">
                <p14:modId xmlns:p14="http://schemas.microsoft.com/office/powerpoint/2010/main" val="1791833760"/>
              </p:ext>
            </p:extLst>
          </p:nvPr>
        </p:nvGraphicFramePr>
        <p:xfrm>
          <a:off x="633299" y="1669524"/>
          <a:ext cx="7585764" cy="4351339"/>
        </p:xfrm>
        <a:graphic>
          <a:graphicData uri="http://schemas.openxmlformats.org/drawingml/2006/table">
            <a:tbl>
              <a:tblPr/>
              <a:tblGrid>
                <a:gridCol w="1282824">
                  <a:extLst>
                    <a:ext uri="{9D8B030D-6E8A-4147-A177-3AD203B41FA5}">
                      <a16:colId xmlns:a16="http://schemas.microsoft.com/office/drawing/2014/main" val="3958380199"/>
                    </a:ext>
                  </a:extLst>
                </a:gridCol>
                <a:gridCol w="6302940">
                  <a:extLst>
                    <a:ext uri="{9D8B030D-6E8A-4147-A177-3AD203B41FA5}">
                      <a16:colId xmlns:a16="http://schemas.microsoft.com/office/drawing/2014/main" val="2310082025"/>
                    </a:ext>
                  </a:extLst>
                </a:gridCol>
              </a:tblGrid>
              <a:tr h="328403">
                <a:tc>
                  <a:txBody>
                    <a:bodyPr/>
                    <a:lstStyle/>
                    <a:p>
                      <a:pPr algn="l"/>
                      <a:r>
                        <a:rPr lang="en-US" sz="1600" b="0">
                          <a:solidFill>
                            <a:srgbClr val="FFFFFF"/>
                          </a:solidFill>
                          <a:effectLst/>
                        </a:rPr>
                        <a:t>Class Name</a:t>
                      </a:r>
                    </a:p>
                  </a:txBody>
                  <a:tcPr marL="82101" marR="82101" marT="41050" marB="41050"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90F601"/>
                      </a:solidFill>
                      <a:prstDash val="solid"/>
                      <a:round/>
                      <a:headEnd type="none" w="med" len="med"/>
                      <a:tailEnd type="none" w="med" len="med"/>
                    </a:lnB>
                    <a:solidFill>
                      <a:srgbClr val="2C3E50"/>
                    </a:solidFill>
                  </a:tcPr>
                </a:tc>
                <a:tc>
                  <a:txBody>
                    <a:bodyPr/>
                    <a:lstStyle/>
                    <a:p>
                      <a:pPr algn="l"/>
                      <a:r>
                        <a:rPr lang="en-US" sz="1600" b="0" dirty="0">
                          <a:solidFill>
                            <a:srgbClr val="FFFFFF"/>
                          </a:solidFill>
                          <a:effectLst/>
                        </a:rPr>
                        <a:t>Description</a:t>
                      </a:r>
                    </a:p>
                  </a:txBody>
                  <a:tcPr marL="82101" marR="82101" marT="41050" marB="41050"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40F801"/>
                      </a:solidFill>
                      <a:prstDash val="solid"/>
                      <a:round/>
                      <a:headEnd type="none" w="med" len="med"/>
                      <a:tailEnd type="none" w="med" len="med"/>
                    </a:lnB>
                    <a:solidFill>
                      <a:srgbClr val="2C3E50"/>
                    </a:solidFill>
                  </a:tcPr>
                </a:tc>
                <a:extLst>
                  <a:ext uri="{0D108BD9-81ED-4DB2-BD59-A6C34878D82A}">
                    <a16:rowId xmlns:a16="http://schemas.microsoft.com/office/drawing/2014/main" val="393780310"/>
                  </a:ext>
                </a:extLst>
              </a:tr>
              <a:tr h="328403">
                <a:tc>
                  <a:txBody>
                    <a:bodyPr/>
                    <a:lstStyle/>
                    <a:p>
                      <a:pPr fontAlgn="t"/>
                      <a:r>
                        <a:rPr lang="en-US" sz="1600">
                          <a:effectLst/>
                        </a:rPr>
                        <a:t>.text-primary</a:t>
                      </a:r>
                    </a:p>
                  </a:txBody>
                  <a:tcPr marL="82101" marR="82101" marT="41050" marB="41050">
                    <a:lnL w="12700" cap="flat" cmpd="sng" algn="ctr">
                      <a:solidFill>
                        <a:srgbClr val="90F601"/>
                      </a:solidFill>
                      <a:prstDash val="solid"/>
                      <a:round/>
                      <a:headEnd type="none" w="med" len="med"/>
                      <a:tailEnd type="none" w="med" len="med"/>
                    </a:lnL>
                    <a:lnR w="12700" cap="flat" cmpd="sng" algn="ctr">
                      <a:solidFill>
                        <a:srgbClr val="40F801"/>
                      </a:solidFill>
                      <a:prstDash val="solid"/>
                      <a:round/>
                      <a:headEnd type="none" w="med" len="med"/>
                      <a:tailEnd type="none" w="med" len="med"/>
                    </a:lnR>
                    <a:lnT w="12700" cap="flat" cmpd="sng" algn="ctr">
                      <a:solidFill>
                        <a:srgbClr val="90F601"/>
                      </a:solidFill>
                      <a:prstDash val="solid"/>
                      <a:round/>
                      <a:headEnd type="none" w="med" len="med"/>
                      <a:tailEnd type="none" w="med" len="med"/>
                    </a:lnT>
                    <a:lnB w="12700" cap="flat" cmpd="sng" algn="ctr">
                      <a:solidFill>
                        <a:srgbClr val="90D501"/>
                      </a:solidFill>
                      <a:prstDash val="solid"/>
                      <a:round/>
                      <a:headEnd type="none" w="med" len="med"/>
                      <a:tailEnd type="none" w="med" len="med"/>
                    </a:lnB>
                    <a:solidFill>
                      <a:srgbClr val="FFFFFF"/>
                    </a:solidFill>
                  </a:tcPr>
                </a:tc>
                <a:tc>
                  <a:txBody>
                    <a:bodyPr/>
                    <a:lstStyle/>
                    <a:p>
                      <a:pPr fontAlgn="t"/>
                      <a:r>
                        <a:rPr lang="en-US" sz="1600">
                          <a:effectLst/>
                        </a:rPr>
                        <a:t>This class is used to display texts in blue color.</a:t>
                      </a:r>
                    </a:p>
                  </a:txBody>
                  <a:tcPr marL="82101" marR="82101" marT="41050" marB="41050">
                    <a:lnL w="12700" cap="flat" cmpd="sng" algn="ctr">
                      <a:solidFill>
                        <a:srgbClr val="40F801"/>
                      </a:solidFill>
                      <a:prstDash val="solid"/>
                      <a:round/>
                      <a:headEnd type="none" w="med" len="med"/>
                      <a:tailEnd type="none" w="med" len="med"/>
                    </a:lnL>
                    <a:lnR w="12700" cap="flat" cmpd="sng" algn="ctr">
                      <a:solidFill>
                        <a:srgbClr val="40F801"/>
                      </a:solidFill>
                      <a:prstDash val="solid"/>
                      <a:round/>
                      <a:headEnd type="none" w="med" len="med"/>
                      <a:tailEnd type="none" w="med" len="med"/>
                    </a:lnR>
                    <a:lnT w="12700" cap="flat" cmpd="sng" algn="ctr">
                      <a:solidFill>
                        <a:srgbClr val="40F801"/>
                      </a:solidFill>
                      <a:prstDash val="solid"/>
                      <a:round/>
                      <a:headEnd type="none" w="med" len="med"/>
                      <a:tailEnd type="none" w="med" len="med"/>
                    </a:lnT>
                    <a:lnB w="12700" cap="flat" cmpd="sng" algn="ctr">
                      <a:solidFill>
                        <a:srgbClr val="608C01"/>
                      </a:solidFill>
                      <a:prstDash val="solid"/>
                      <a:round/>
                      <a:headEnd type="none" w="med" len="med"/>
                      <a:tailEnd type="none" w="med" len="med"/>
                    </a:lnB>
                    <a:solidFill>
                      <a:srgbClr val="FFFFFF"/>
                    </a:solidFill>
                  </a:tcPr>
                </a:tc>
                <a:extLst>
                  <a:ext uri="{0D108BD9-81ED-4DB2-BD59-A6C34878D82A}">
                    <a16:rowId xmlns:a16="http://schemas.microsoft.com/office/drawing/2014/main" val="1465781291"/>
                  </a:ext>
                </a:extLst>
              </a:tr>
              <a:tr h="574705">
                <a:tc>
                  <a:txBody>
                    <a:bodyPr/>
                    <a:lstStyle/>
                    <a:p>
                      <a:pPr fontAlgn="t"/>
                      <a:r>
                        <a:rPr lang="en-US" sz="1600">
                          <a:effectLst/>
                        </a:rPr>
                        <a:t>.text-secondary</a:t>
                      </a:r>
                    </a:p>
                  </a:txBody>
                  <a:tcPr marL="82101" marR="82101" marT="41050" marB="41050">
                    <a:lnL w="12700" cap="flat" cmpd="sng" algn="ctr">
                      <a:solidFill>
                        <a:srgbClr val="90D501"/>
                      </a:solidFill>
                      <a:prstDash val="solid"/>
                      <a:round/>
                      <a:headEnd type="none" w="med" len="med"/>
                      <a:tailEnd type="none" w="med" len="med"/>
                    </a:lnL>
                    <a:lnR w="12700" cap="flat" cmpd="sng" algn="ctr">
                      <a:solidFill>
                        <a:srgbClr val="608C01"/>
                      </a:solidFill>
                      <a:prstDash val="solid"/>
                      <a:round/>
                      <a:headEnd type="none" w="med" len="med"/>
                      <a:tailEnd type="none" w="med" len="med"/>
                    </a:lnR>
                    <a:lnT w="12700" cap="flat" cmpd="sng" algn="ctr">
                      <a:solidFill>
                        <a:srgbClr val="90D501"/>
                      </a:solidFill>
                      <a:prstDash val="solid"/>
                      <a:round/>
                      <a:headEnd type="none" w="med" len="med"/>
                      <a:tailEnd type="none" w="med" len="med"/>
                    </a:lnT>
                    <a:lnB w="12700" cap="flat" cmpd="sng" algn="ctr">
                      <a:solidFill>
                        <a:srgbClr val="D0AF01"/>
                      </a:solidFill>
                      <a:prstDash val="solid"/>
                      <a:round/>
                      <a:headEnd type="none" w="med" len="med"/>
                      <a:tailEnd type="none" w="med" len="med"/>
                    </a:lnB>
                    <a:solidFill>
                      <a:srgbClr val="FFFFFF"/>
                    </a:solidFill>
                  </a:tcPr>
                </a:tc>
                <a:tc>
                  <a:txBody>
                    <a:bodyPr/>
                    <a:lstStyle/>
                    <a:p>
                      <a:pPr fontAlgn="t"/>
                      <a:r>
                        <a:rPr lang="en-US" sz="1600">
                          <a:effectLst/>
                        </a:rPr>
                        <a:t>This class can be used for various purposes.</a:t>
                      </a:r>
                    </a:p>
                  </a:txBody>
                  <a:tcPr marL="82101" marR="82101" marT="41050" marB="41050">
                    <a:lnL w="12700" cap="flat" cmpd="sng" algn="ctr">
                      <a:solidFill>
                        <a:srgbClr val="608C01"/>
                      </a:solidFill>
                      <a:prstDash val="solid"/>
                      <a:round/>
                      <a:headEnd type="none" w="med" len="med"/>
                      <a:tailEnd type="none" w="med" len="med"/>
                    </a:lnL>
                    <a:lnR w="12700" cap="flat" cmpd="sng" algn="ctr">
                      <a:solidFill>
                        <a:srgbClr val="608C01"/>
                      </a:solidFill>
                      <a:prstDash val="solid"/>
                      <a:round/>
                      <a:headEnd type="none" w="med" len="med"/>
                      <a:tailEnd type="none" w="med" len="med"/>
                    </a:lnR>
                    <a:lnT w="12700" cap="flat" cmpd="sng" algn="ctr">
                      <a:solidFill>
                        <a:srgbClr val="608C01"/>
                      </a:solidFill>
                      <a:prstDash val="solid"/>
                      <a:round/>
                      <a:headEnd type="none" w="med" len="med"/>
                      <a:tailEnd type="none" w="med" len="med"/>
                    </a:lnT>
                    <a:lnB w="12700" cap="flat" cmpd="sng" algn="ctr">
                      <a:solidFill>
                        <a:srgbClr val="30AA01"/>
                      </a:solidFill>
                      <a:prstDash val="solid"/>
                      <a:round/>
                      <a:headEnd type="none" w="med" len="med"/>
                      <a:tailEnd type="none" w="med" len="med"/>
                    </a:lnB>
                    <a:solidFill>
                      <a:srgbClr val="FFFFFF"/>
                    </a:solidFill>
                  </a:tcPr>
                </a:tc>
                <a:extLst>
                  <a:ext uri="{0D108BD9-81ED-4DB2-BD59-A6C34878D82A}">
                    <a16:rowId xmlns:a16="http://schemas.microsoft.com/office/drawing/2014/main" val="818379172"/>
                  </a:ext>
                </a:extLst>
              </a:tr>
              <a:tr h="328403">
                <a:tc>
                  <a:txBody>
                    <a:bodyPr/>
                    <a:lstStyle/>
                    <a:p>
                      <a:pPr fontAlgn="t"/>
                      <a:r>
                        <a:rPr lang="en-US" sz="1600">
                          <a:solidFill>
                            <a:srgbClr val="4CC790"/>
                          </a:solidFill>
                          <a:effectLst/>
                        </a:rPr>
                        <a:t>.text-success</a:t>
                      </a:r>
                      <a:endParaRPr lang="en-US" sz="1600">
                        <a:effectLst/>
                      </a:endParaRPr>
                    </a:p>
                  </a:txBody>
                  <a:tcPr marL="82101" marR="82101" marT="41050" marB="41050">
                    <a:lnL w="12700" cap="flat" cmpd="sng" algn="ctr">
                      <a:solidFill>
                        <a:srgbClr val="D0AF01"/>
                      </a:solidFill>
                      <a:prstDash val="solid"/>
                      <a:round/>
                      <a:headEnd type="none" w="med" len="med"/>
                      <a:tailEnd type="none" w="med" len="med"/>
                    </a:lnL>
                    <a:lnR w="12700" cap="flat" cmpd="sng" algn="ctr">
                      <a:solidFill>
                        <a:srgbClr val="30AA01"/>
                      </a:solidFill>
                      <a:prstDash val="solid"/>
                      <a:round/>
                      <a:headEnd type="none" w="med" len="med"/>
                      <a:tailEnd type="none" w="med" len="med"/>
                    </a:lnR>
                    <a:lnT w="12700" cap="flat" cmpd="sng" algn="ctr">
                      <a:solidFill>
                        <a:srgbClr val="D0AF01"/>
                      </a:solidFill>
                      <a:prstDash val="solid"/>
                      <a:round/>
                      <a:headEnd type="none" w="med" len="med"/>
                      <a:tailEnd type="none" w="med" len="med"/>
                    </a:lnT>
                    <a:lnB w="12700" cap="flat" cmpd="sng" algn="ctr">
                      <a:solidFill>
                        <a:srgbClr val="F08F01"/>
                      </a:solidFill>
                      <a:prstDash val="solid"/>
                      <a:round/>
                      <a:headEnd type="none" w="med" len="med"/>
                      <a:tailEnd type="none" w="med" len="med"/>
                    </a:lnB>
                    <a:solidFill>
                      <a:srgbClr val="FFFFFF"/>
                    </a:solidFill>
                  </a:tcPr>
                </a:tc>
                <a:tc>
                  <a:txBody>
                    <a:bodyPr/>
                    <a:lstStyle/>
                    <a:p>
                      <a:pPr fontAlgn="t"/>
                      <a:r>
                        <a:rPr lang="en-US" sz="1600">
                          <a:effectLst/>
                        </a:rPr>
                        <a:t>This class can be used for various purposes.</a:t>
                      </a:r>
                    </a:p>
                  </a:txBody>
                  <a:tcPr marL="82101" marR="82101" marT="41050" marB="41050">
                    <a:lnL w="12700" cap="flat" cmpd="sng" algn="ctr">
                      <a:solidFill>
                        <a:srgbClr val="30AA01"/>
                      </a:solidFill>
                      <a:prstDash val="solid"/>
                      <a:round/>
                      <a:headEnd type="none" w="med" len="med"/>
                      <a:tailEnd type="none" w="med" len="med"/>
                    </a:lnL>
                    <a:lnR w="12700" cap="flat" cmpd="sng" algn="ctr">
                      <a:solidFill>
                        <a:srgbClr val="30AA01"/>
                      </a:solidFill>
                      <a:prstDash val="solid"/>
                      <a:round/>
                      <a:headEnd type="none" w="med" len="med"/>
                      <a:tailEnd type="none" w="med" len="med"/>
                    </a:lnR>
                    <a:lnT w="12700" cap="flat" cmpd="sng" algn="ctr">
                      <a:solidFill>
                        <a:srgbClr val="30AA01"/>
                      </a:solidFill>
                      <a:prstDash val="solid"/>
                      <a:round/>
                      <a:headEnd type="none" w="med" len="med"/>
                      <a:tailEnd type="none" w="med" len="med"/>
                    </a:lnT>
                    <a:lnB w="12700" cap="flat" cmpd="sng" algn="ctr">
                      <a:solidFill>
                        <a:srgbClr val="608001"/>
                      </a:solidFill>
                      <a:prstDash val="solid"/>
                      <a:round/>
                      <a:headEnd type="none" w="med" len="med"/>
                      <a:tailEnd type="none" w="med" len="med"/>
                    </a:lnB>
                    <a:solidFill>
                      <a:srgbClr val="FFFFFF"/>
                    </a:solidFill>
                  </a:tcPr>
                </a:tc>
                <a:extLst>
                  <a:ext uri="{0D108BD9-81ED-4DB2-BD59-A6C34878D82A}">
                    <a16:rowId xmlns:a16="http://schemas.microsoft.com/office/drawing/2014/main" val="822185184"/>
                  </a:ext>
                </a:extLst>
              </a:tr>
              <a:tr h="574705">
                <a:tc>
                  <a:txBody>
                    <a:bodyPr/>
                    <a:lstStyle/>
                    <a:p>
                      <a:pPr fontAlgn="t"/>
                      <a:r>
                        <a:rPr lang="en-US" sz="1600">
                          <a:effectLst/>
                        </a:rPr>
                        <a:t>.text-danger</a:t>
                      </a:r>
                    </a:p>
                  </a:txBody>
                  <a:tcPr marL="82101" marR="82101" marT="41050" marB="41050">
                    <a:lnL w="12700" cap="flat" cmpd="sng" algn="ctr">
                      <a:solidFill>
                        <a:srgbClr val="F08F01"/>
                      </a:solidFill>
                      <a:prstDash val="solid"/>
                      <a:round/>
                      <a:headEnd type="none" w="med" len="med"/>
                      <a:tailEnd type="none" w="med" len="med"/>
                    </a:lnL>
                    <a:lnR w="12700" cap="flat" cmpd="sng" algn="ctr">
                      <a:solidFill>
                        <a:srgbClr val="608001"/>
                      </a:solidFill>
                      <a:prstDash val="solid"/>
                      <a:round/>
                      <a:headEnd type="none" w="med" len="med"/>
                      <a:tailEnd type="none" w="med" len="med"/>
                    </a:lnR>
                    <a:lnT w="12700" cap="flat" cmpd="sng" algn="ctr">
                      <a:solidFill>
                        <a:srgbClr val="F08F01"/>
                      </a:solidFill>
                      <a:prstDash val="solid"/>
                      <a:round/>
                      <a:headEnd type="none" w="med" len="med"/>
                      <a:tailEnd type="none" w="med" len="med"/>
                    </a:lnT>
                    <a:lnB w="12700" cap="flat" cmpd="sng" algn="ctr">
                      <a:solidFill>
                        <a:srgbClr val="108801"/>
                      </a:solidFill>
                      <a:prstDash val="solid"/>
                      <a:round/>
                      <a:headEnd type="none" w="med" len="med"/>
                      <a:tailEnd type="none" w="med" len="med"/>
                    </a:lnB>
                    <a:solidFill>
                      <a:srgbClr val="FFFFFF"/>
                    </a:solidFill>
                  </a:tcPr>
                </a:tc>
                <a:tc>
                  <a:txBody>
                    <a:bodyPr/>
                    <a:lstStyle/>
                    <a:p>
                      <a:pPr fontAlgn="t"/>
                      <a:r>
                        <a:rPr lang="en-US" sz="1600">
                          <a:effectLst/>
                        </a:rPr>
                        <a:t>Red is mostly avoided in most designs because it shows danger or anger. But you can use it according to your design needs.</a:t>
                      </a:r>
                    </a:p>
                  </a:txBody>
                  <a:tcPr marL="82101" marR="82101" marT="41050" marB="41050">
                    <a:lnL w="12700" cap="flat" cmpd="sng" algn="ctr">
                      <a:solidFill>
                        <a:srgbClr val="608001"/>
                      </a:solidFill>
                      <a:prstDash val="solid"/>
                      <a:round/>
                      <a:headEnd type="none" w="med" len="med"/>
                      <a:tailEnd type="none" w="med" len="med"/>
                    </a:lnL>
                    <a:lnR w="12700" cap="flat" cmpd="sng" algn="ctr">
                      <a:solidFill>
                        <a:srgbClr val="608001"/>
                      </a:solidFill>
                      <a:prstDash val="solid"/>
                      <a:round/>
                      <a:headEnd type="none" w="med" len="med"/>
                      <a:tailEnd type="none" w="med" len="med"/>
                    </a:lnR>
                    <a:lnT w="12700" cap="flat" cmpd="sng" algn="ctr">
                      <a:solidFill>
                        <a:srgbClr val="608001"/>
                      </a:solidFill>
                      <a:prstDash val="solid"/>
                      <a:round/>
                      <a:headEnd type="none" w="med" len="med"/>
                      <a:tailEnd type="none" w="med" len="med"/>
                    </a:lnT>
                    <a:lnB w="12700" cap="flat" cmpd="sng" algn="ctr">
                      <a:solidFill>
                        <a:srgbClr val="409401"/>
                      </a:solidFill>
                      <a:prstDash val="solid"/>
                      <a:round/>
                      <a:headEnd type="none" w="med" len="med"/>
                      <a:tailEnd type="none" w="med" len="med"/>
                    </a:lnB>
                    <a:solidFill>
                      <a:srgbClr val="FFFFFF"/>
                    </a:solidFill>
                  </a:tcPr>
                </a:tc>
                <a:extLst>
                  <a:ext uri="{0D108BD9-81ED-4DB2-BD59-A6C34878D82A}">
                    <a16:rowId xmlns:a16="http://schemas.microsoft.com/office/drawing/2014/main" val="3679630676"/>
                  </a:ext>
                </a:extLst>
              </a:tr>
              <a:tr h="328403">
                <a:tc>
                  <a:txBody>
                    <a:bodyPr/>
                    <a:lstStyle/>
                    <a:p>
                      <a:pPr fontAlgn="t"/>
                      <a:r>
                        <a:rPr lang="en-US" sz="1600">
                          <a:effectLst/>
                        </a:rPr>
                        <a:t>.text-warning</a:t>
                      </a:r>
                    </a:p>
                  </a:txBody>
                  <a:tcPr marL="82101" marR="82101" marT="41050" marB="41050">
                    <a:lnL w="12700" cap="flat" cmpd="sng" algn="ctr">
                      <a:solidFill>
                        <a:srgbClr val="108801"/>
                      </a:solidFill>
                      <a:prstDash val="solid"/>
                      <a:round/>
                      <a:headEnd type="none" w="med" len="med"/>
                      <a:tailEnd type="none" w="med" len="med"/>
                    </a:lnL>
                    <a:lnR w="12700" cap="flat" cmpd="sng" algn="ctr">
                      <a:solidFill>
                        <a:srgbClr val="409401"/>
                      </a:solidFill>
                      <a:prstDash val="solid"/>
                      <a:round/>
                      <a:headEnd type="none" w="med" len="med"/>
                      <a:tailEnd type="none" w="med" len="med"/>
                    </a:lnR>
                    <a:lnT w="12700" cap="flat" cmpd="sng" algn="ctr">
                      <a:solidFill>
                        <a:srgbClr val="108801"/>
                      </a:solidFill>
                      <a:prstDash val="solid"/>
                      <a:round/>
                      <a:headEnd type="none" w="med" len="med"/>
                      <a:tailEnd type="none" w="med" len="med"/>
                    </a:lnT>
                    <a:lnB w="12700" cap="flat" cmpd="sng" algn="ctr">
                      <a:solidFill>
                        <a:srgbClr val="90A701"/>
                      </a:solidFill>
                      <a:prstDash val="solid"/>
                      <a:round/>
                      <a:headEnd type="none" w="med" len="med"/>
                      <a:tailEnd type="none" w="med" len="med"/>
                    </a:lnB>
                    <a:solidFill>
                      <a:srgbClr val="FFFFFF"/>
                    </a:solidFill>
                  </a:tcPr>
                </a:tc>
                <a:tc>
                  <a:txBody>
                    <a:bodyPr/>
                    <a:lstStyle/>
                    <a:p>
                      <a:pPr fontAlgn="t"/>
                      <a:r>
                        <a:rPr lang="en-US" sz="1600">
                          <a:effectLst/>
                        </a:rPr>
                        <a:t>This class can be used for various purposes.</a:t>
                      </a:r>
                    </a:p>
                  </a:txBody>
                  <a:tcPr marL="82101" marR="82101" marT="41050" marB="41050">
                    <a:lnL w="12700" cap="flat" cmpd="sng" algn="ctr">
                      <a:solidFill>
                        <a:srgbClr val="409401"/>
                      </a:solidFill>
                      <a:prstDash val="solid"/>
                      <a:round/>
                      <a:headEnd type="none" w="med" len="med"/>
                      <a:tailEnd type="none" w="med" len="med"/>
                    </a:lnL>
                    <a:lnR w="12700" cap="flat" cmpd="sng" algn="ctr">
                      <a:solidFill>
                        <a:srgbClr val="409401"/>
                      </a:solidFill>
                      <a:prstDash val="solid"/>
                      <a:round/>
                      <a:headEnd type="none" w="med" len="med"/>
                      <a:tailEnd type="none" w="med" len="med"/>
                    </a:lnR>
                    <a:lnT w="12700" cap="flat" cmpd="sng" algn="ctr">
                      <a:solidFill>
                        <a:srgbClr val="409401"/>
                      </a:solidFill>
                      <a:prstDash val="solid"/>
                      <a:round/>
                      <a:headEnd type="none" w="med" len="med"/>
                      <a:tailEnd type="none" w="med" len="med"/>
                    </a:lnT>
                    <a:lnB w="12700" cap="flat" cmpd="sng" algn="ctr">
                      <a:solidFill>
                        <a:srgbClr val="E09901"/>
                      </a:solidFill>
                      <a:prstDash val="solid"/>
                      <a:round/>
                      <a:headEnd type="none" w="med" len="med"/>
                      <a:tailEnd type="none" w="med" len="med"/>
                    </a:lnB>
                    <a:solidFill>
                      <a:srgbClr val="FFFFFF"/>
                    </a:solidFill>
                  </a:tcPr>
                </a:tc>
                <a:extLst>
                  <a:ext uri="{0D108BD9-81ED-4DB2-BD59-A6C34878D82A}">
                    <a16:rowId xmlns:a16="http://schemas.microsoft.com/office/drawing/2014/main" val="3909605814"/>
                  </a:ext>
                </a:extLst>
              </a:tr>
              <a:tr h="574705">
                <a:tc>
                  <a:txBody>
                    <a:bodyPr/>
                    <a:lstStyle/>
                    <a:p>
                      <a:pPr fontAlgn="t"/>
                      <a:r>
                        <a:rPr lang="en-US" sz="1600">
                          <a:effectLst/>
                        </a:rPr>
                        <a:t>.text-info</a:t>
                      </a:r>
                    </a:p>
                  </a:txBody>
                  <a:tcPr marL="82101" marR="82101" marT="41050" marB="41050">
                    <a:lnL w="12700" cap="flat" cmpd="sng" algn="ctr">
                      <a:solidFill>
                        <a:srgbClr val="90A701"/>
                      </a:solidFill>
                      <a:prstDash val="solid"/>
                      <a:round/>
                      <a:headEnd type="none" w="med" len="med"/>
                      <a:tailEnd type="none" w="med" len="med"/>
                    </a:lnL>
                    <a:lnR w="12700" cap="flat" cmpd="sng" algn="ctr">
                      <a:solidFill>
                        <a:srgbClr val="E09901"/>
                      </a:solidFill>
                      <a:prstDash val="solid"/>
                      <a:round/>
                      <a:headEnd type="none" w="med" len="med"/>
                      <a:tailEnd type="none" w="med" len="med"/>
                    </a:lnR>
                    <a:lnT w="12700" cap="flat" cmpd="sng" algn="ctr">
                      <a:solidFill>
                        <a:srgbClr val="90A701"/>
                      </a:solidFill>
                      <a:prstDash val="solid"/>
                      <a:round/>
                      <a:headEnd type="none" w="med" len="med"/>
                      <a:tailEnd type="none" w="med" len="med"/>
                    </a:lnT>
                    <a:lnB w="12700" cap="flat" cmpd="sng" algn="ctr">
                      <a:solidFill>
                        <a:srgbClr val="60B601"/>
                      </a:solidFill>
                      <a:prstDash val="solid"/>
                      <a:round/>
                      <a:headEnd type="none" w="med" len="med"/>
                      <a:tailEnd type="none" w="med" len="med"/>
                    </a:lnB>
                    <a:solidFill>
                      <a:srgbClr val="FFFFFF"/>
                    </a:solidFill>
                  </a:tcPr>
                </a:tc>
                <a:tc>
                  <a:txBody>
                    <a:bodyPr/>
                    <a:lstStyle/>
                    <a:p>
                      <a:pPr fontAlgn="t"/>
                      <a:r>
                        <a:rPr lang="en-US" sz="1600">
                          <a:effectLst/>
                        </a:rPr>
                        <a:t>This class is used to display texts in blue color, which is different from .text_primary.</a:t>
                      </a:r>
                    </a:p>
                  </a:txBody>
                  <a:tcPr marL="82101" marR="82101" marT="41050" marB="41050">
                    <a:lnL w="12700" cap="flat" cmpd="sng" algn="ctr">
                      <a:solidFill>
                        <a:srgbClr val="E09901"/>
                      </a:solidFill>
                      <a:prstDash val="solid"/>
                      <a:round/>
                      <a:headEnd type="none" w="med" len="med"/>
                      <a:tailEnd type="none" w="med" len="med"/>
                    </a:lnL>
                    <a:lnR w="12700" cap="flat" cmpd="sng" algn="ctr">
                      <a:solidFill>
                        <a:srgbClr val="E09901"/>
                      </a:solidFill>
                      <a:prstDash val="solid"/>
                      <a:round/>
                      <a:headEnd type="none" w="med" len="med"/>
                      <a:tailEnd type="none" w="med" len="med"/>
                    </a:lnR>
                    <a:lnT w="12700" cap="flat" cmpd="sng" algn="ctr">
                      <a:solidFill>
                        <a:srgbClr val="E09901"/>
                      </a:solidFill>
                      <a:prstDash val="solid"/>
                      <a:round/>
                      <a:headEnd type="none" w="med" len="med"/>
                      <a:tailEnd type="none" w="med" len="med"/>
                    </a:lnT>
                    <a:lnB w="12700" cap="flat" cmpd="sng" algn="ctr">
                      <a:solidFill>
                        <a:srgbClr val="208701"/>
                      </a:solidFill>
                      <a:prstDash val="solid"/>
                      <a:round/>
                      <a:headEnd type="none" w="med" len="med"/>
                      <a:tailEnd type="none" w="med" len="med"/>
                    </a:lnB>
                    <a:solidFill>
                      <a:srgbClr val="FFFFFF"/>
                    </a:solidFill>
                  </a:tcPr>
                </a:tc>
                <a:extLst>
                  <a:ext uri="{0D108BD9-81ED-4DB2-BD59-A6C34878D82A}">
                    <a16:rowId xmlns:a16="http://schemas.microsoft.com/office/drawing/2014/main" val="3752500498"/>
                  </a:ext>
                </a:extLst>
              </a:tr>
              <a:tr h="328403">
                <a:tc>
                  <a:txBody>
                    <a:bodyPr/>
                    <a:lstStyle/>
                    <a:p>
                      <a:pPr fontAlgn="t"/>
                      <a:r>
                        <a:rPr lang="en-US" sz="1600">
                          <a:effectLst/>
                        </a:rPr>
                        <a:t>.text-light</a:t>
                      </a:r>
                    </a:p>
                  </a:txBody>
                  <a:tcPr marL="82101" marR="82101" marT="41050" marB="41050">
                    <a:lnL w="12700" cap="flat" cmpd="sng" algn="ctr">
                      <a:solidFill>
                        <a:srgbClr val="60B601"/>
                      </a:solidFill>
                      <a:prstDash val="solid"/>
                      <a:round/>
                      <a:headEnd type="none" w="med" len="med"/>
                      <a:tailEnd type="none" w="med" len="med"/>
                    </a:lnL>
                    <a:lnR w="12700" cap="flat" cmpd="sng" algn="ctr">
                      <a:solidFill>
                        <a:srgbClr val="208701"/>
                      </a:solidFill>
                      <a:prstDash val="solid"/>
                      <a:round/>
                      <a:headEnd type="none" w="med" len="med"/>
                      <a:tailEnd type="none" w="med" len="med"/>
                    </a:lnR>
                    <a:lnT w="12700" cap="flat" cmpd="sng" algn="ctr">
                      <a:solidFill>
                        <a:srgbClr val="60B601"/>
                      </a:solidFill>
                      <a:prstDash val="solid"/>
                      <a:round/>
                      <a:headEnd type="none" w="med" len="med"/>
                      <a:tailEnd type="none" w="med" len="med"/>
                    </a:lnT>
                    <a:lnB w="12700" cap="flat" cmpd="sng" algn="ctr">
                      <a:solidFill>
                        <a:srgbClr val="F09201"/>
                      </a:solidFill>
                      <a:prstDash val="solid"/>
                      <a:round/>
                      <a:headEnd type="none" w="med" len="med"/>
                      <a:tailEnd type="none" w="med" len="med"/>
                    </a:lnB>
                    <a:solidFill>
                      <a:srgbClr val="FFFFFF"/>
                    </a:solidFill>
                  </a:tcPr>
                </a:tc>
                <a:tc>
                  <a:txBody>
                    <a:bodyPr/>
                    <a:lstStyle/>
                    <a:p>
                      <a:pPr fontAlgn="t"/>
                      <a:r>
                        <a:rPr lang="en-US" sz="1600">
                          <a:effectLst/>
                        </a:rPr>
                        <a:t>This class displays text in light colors that are not white.</a:t>
                      </a:r>
                    </a:p>
                  </a:txBody>
                  <a:tcPr marL="82101" marR="82101" marT="41050" marB="41050">
                    <a:lnL w="12700" cap="flat" cmpd="sng" algn="ctr">
                      <a:solidFill>
                        <a:srgbClr val="208701"/>
                      </a:solidFill>
                      <a:prstDash val="solid"/>
                      <a:round/>
                      <a:headEnd type="none" w="med" len="med"/>
                      <a:tailEnd type="none" w="med" len="med"/>
                    </a:lnL>
                    <a:lnR w="12700" cap="flat" cmpd="sng" algn="ctr">
                      <a:solidFill>
                        <a:srgbClr val="208701"/>
                      </a:solidFill>
                      <a:prstDash val="solid"/>
                      <a:round/>
                      <a:headEnd type="none" w="med" len="med"/>
                      <a:tailEnd type="none" w="med" len="med"/>
                    </a:lnR>
                    <a:lnT w="12700" cap="flat" cmpd="sng" algn="ctr">
                      <a:solidFill>
                        <a:srgbClr val="208701"/>
                      </a:solidFill>
                      <a:prstDash val="solid"/>
                      <a:round/>
                      <a:headEnd type="none" w="med" len="med"/>
                      <a:tailEnd type="none" w="med" len="med"/>
                    </a:lnT>
                    <a:lnB w="12700" cap="flat" cmpd="sng" algn="ctr">
                      <a:solidFill>
                        <a:srgbClr val="90B901"/>
                      </a:solidFill>
                      <a:prstDash val="solid"/>
                      <a:round/>
                      <a:headEnd type="none" w="med" len="med"/>
                      <a:tailEnd type="none" w="med" len="med"/>
                    </a:lnB>
                    <a:solidFill>
                      <a:srgbClr val="FFFFFF"/>
                    </a:solidFill>
                  </a:tcPr>
                </a:tc>
                <a:extLst>
                  <a:ext uri="{0D108BD9-81ED-4DB2-BD59-A6C34878D82A}">
                    <a16:rowId xmlns:a16="http://schemas.microsoft.com/office/drawing/2014/main" val="3049574792"/>
                  </a:ext>
                </a:extLst>
              </a:tr>
              <a:tr h="328403">
                <a:tc>
                  <a:txBody>
                    <a:bodyPr/>
                    <a:lstStyle/>
                    <a:p>
                      <a:pPr fontAlgn="t"/>
                      <a:r>
                        <a:rPr lang="en-US" sz="1600">
                          <a:effectLst/>
                        </a:rPr>
                        <a:t>.text-dark</a:t>
                      </a:r>
                    </a:p>
                  </a:txBody>
                  <a:tcPr marL="82101" marR="82101" marT="41050" marB="41050">
                    <a:lnL w="12700" cap="flat" cmpd="sng" algn="ctr">
                      <a:solidFill>
                        <a:srgbClr val="F09201"/>
                      </a:solidFill>
                      <a:prstDash val="solid"/>
                      <a:round/>
                      <a:headEnd type="none" w="med" len="med"/>
                      <a:tailEnd type="none" w="med" len="med"/>
                    </a:lnL>
                    <a:lnR w="12700" cap="flat" cmpd="sng" algn="ctr">
                      <a:solidFill>
                        <a:srgbClr val="90B901"/>
                      </a:solidFill>
                      <a:prstDash val="solid"/>
                      <a:round/>
                      <a:headEnd type="none" w="med" len="med"/>
                      <a:tailEnd type="none" w="med" len="med"/>
                    </a:lnR>
                    <a:lnT w="12700" cap="flat" cmpd="sng" algn="ctr">
                      <a:solidFill>
                        <a:srgbClr val="F09201"/>
                      </a:solidFill>
                      <a:prstDash val="solid"/>
                      <a:round/>
                      <a:headEnd type="none" w="med" len="med"/>
                      <a:tailEnd type="none" w="med" len="med"/>
                    </a:lnT>
                    <a:lnB w="12700" cap="flat" cmpd="sng" algn="ctr">
                      <a:solidFill>
                        <a:srgbClr val="809001"/>
                      </a:solidFill>
                      <a:prstDash val="solid"/>
                      <a:round/>
                      <a:headEnd type="none" w="med" len="med"/>
                      <a:tailEnd type="none" w="med" len="med"/>
                    </a:lnB>
                    <a:solidFill>
                      <a:srgbClr val="FFFFFF"/>
                    </a:solidFill>
                  </a:tcPr>
                </a:tc>
                <a:tc>
                  <a:txBody>
                    <a:bodyPr/>
                    <a:lstStyle/>
                    <a:p>
                      <a:pPr fontAlgn="t"/>
                      <a:r>
                        <a:rPr lang="en-US" sz="1600">
                          <a:effectLst/>
                        </a:rPr>
                        <a:t>This class can be used for various purposes.</a:t>
                      </a:r>
                    </a:p>
                  </a:txBody>
                  <a:tcPr marL="82101" marR="82101" marT="41050" marB="41050">
                    <a:lnL w="12700" cap="flat" cmpd="sng" algn="ctr">
                      <a:solidFill>
                        <a:srgbClr val="90B901"/>
                      </a:solidFill>
                      <a:prstDash val="solid"/>
                      <a:round/>
                      <a:headEnd type="none" w="med" len="med"/>
                      <a:tailEnd type="none" w="med" len="med"/>
                    </a:lnL>
                    <a:lnR w="12700" cap="flat" cmpd="sng" algn="ctr">
                      <a:solidFill>
                        <a:srgbClr val="90B901"/>
                      </a:solidFill>
                      <a:prstDash val="solid"/>
                      <a:round/>
                      <a:headEnd type="none" w="med" len="med"/>
                      <a:tailEnd type="none" w="med" len="med"/>
                    </a:lnR>
                    <a:lnT w="12700" cap="flat" cmpd="sng" algn="ctr">
                      <a:solidFill>
                        <a:srgbClr val="90B901"/>
                      </a:solidFill>
                      <a:prstDash val="solid"/>
                      <a:round/>
                      <a:headEnd type="none" w="med" len="med"/>
                      <a:tailEnd type="none" w="med" len="med"/>
                    </a:lnT>
                    <a:lnB w="12700" cap="flat" cmpd="sng" algn="ctr">
                      <a:solidFill>
                        <a:srgbClr val="80AB01"/>
                      </a:solidFill>
                      <a:prstDash val="solid"/>
                      <a:round/>
                      <a:headEnd type="none" w="med" len="med"/>
                      <a:tailEnd type="none" w="med" len="med"/>
                    </a:lnB>
                    <a:solidFill>
                      <a:srgbClr val="FFFFFF"/>
                    </a:solidFill>
                  </a:tcPr>
                </a:tc>
                <a:extLst>
                  <a:ext uri="{0D108BD9-81ED-4DB2-BD59-A6C34878D82A}">
                    <a16:rowId xmlns:a16="http://schemas.microsoft.com/office/drawing/2014/main" val="1598364028"/>
                  </a:ext>
                </a:extLst>
              </a:tr>
              <a:tr h="328403">
                <a:tc>
                  <a:txBody>
                    <a:bodyPr/>
                    <a:lstStyle/>
                    <a:p>
                      <a:pPr fontAlgn="t"/>
                      <a:r>
                        <a:rPr lang="en-US" sz="1600">
                          <a:solidFill>
                            <a:srgbClr val="6C757D"/>
                          </a:solidFill>
                          <a:effectLst/>
                        </a:rPr>
                        <a:t>.text-muted</a:t>
                      </a:r>
                      <a:endParaRPr lang="en-US" sz="1600">
                        <a:effectLst/>
                      </a:endParaRPr>
                    </a:p>
                  </a:txBody>
                  <a:tcPr marL="82101" marR="82101" marT="41050" marB="41050">
                    <a:lnL w="12700" cap="flat" cmpd="sng" algn="ctr">
                      <a:solidFill>
                        <a:srgbClr val="809001"/>
                      </a:solidFill>
                      <a:prstDash val="solid"/>
                      <a:round/>
                      <a:headEnd type="none" w="med" len="med"/>
                      <a:tailEnd type="none" w="med" len="med"/>
                    </a:lnL>
                    <a:lnR w="12700" cap="flat" cmpd="sng" algn="ctr">
                      <a:solidFill>
                        <a:srgbClr val="80AB01"/>
                      </a:solidFill>
                      <a:prstDash val="solid"/>
                      <a:round/>
                      <a:headEnd type="none" w="med" len="med"/>
                      <a:tailEnd type="none" w="med" len="med"/>
                    </a:lnR>
                    <a:lnT w="12700" cap="flat" cmpd="sng" algn="ctr">
                      <a:solidFill>
                        <a:srgbClr val="809001"/>
                      </a:solidFill>
                      <a:prstDash val="solid"/>
                      <a:round/>
                      <a:headEnd type="none" w="med" len="med"/>
                      <a:tailEnd type="none" w="med" len="med"/>
                    </a:lnT>
                    <a:lnB w="12700" cap="flat" cmpd="sng" algn="ctr">
                      <a:solidFill>
                        <a:srgbClr val="40BB01"/>
                      </a:solidFill>
                      <a:prstDash val="solid"/>
                      <a:round/>
                      <a:headEnd type="none" w="med" len="med"/>
                      <a:tailEnd type="none" w="med" len="med"/>
                    </a:lnB>
                    <a:solidFill>
                      <a:srgbClr val="FFFFFF"/>
                    </a:solidFill>
                  </a:tcPr>
                </a:tc>
                <a:tc>
                  <a:txBody>
                    <a:bodyPr/>
                    <a:lstStyle/>
                    <a:p>
                      <a:pPr fontAlgn="t"/>
                      <a:r>
                        <a:rPr lang="en-US" sz="1600">
                          <a:effectLst/>
                        </a:rPr>
                        <a:t>The information is silent and is used to represent obsolete data.</a:t>
                      </a:r>
                    </a:p>
                  </a:txBody>
                  <a:tcPr marL="82101" marR="82101" marT="41050" marB="41050">
                    <a:lnL w="12700" cap="flat" cmpd="sng" algn="ctr">
                      <a:solidFill>
                        <a:srgbClr val="80AB01"/>
                      </a:solidFill>
                      <a:prstDash val="solid"/>
                      <a:round/>
                      <a:headEnd type="none" w="med" len="med"/>
                      <a:tailEnd type="none" w="med" len="med"/>
                    </a:lnL>
                    <a:lnR w="12700" cap="flat" cmpd="sng" algn="ctr">
                      <a:solidFill>
                        <a:srgbClr val="80AB01"/>
                      </a:solidFill>
                      <a:prstDash val="solid"/>
                      <a:round/>
                      <a:headEnd type="none" w="med" len="med"/>
                      <a:tailEnd type="none" w="med" len="med"/>
                    </a:lnR>
                    <a:lnT w="12700" cap="flat" cmpd="sng" algn="ctr">
                      <a:solidFill>
                        <a:srgbClr val="80AB01"/>
                      </a:solidFill>
                      <a:prstDash val="solid"/>
                      <a:round/>
                      <a:headEnd type="none" w="med" len="med"/>
                      <a:tailEnd type="none" w="med" len="med"/>
                    </a:lnT>
                    <a:lnB w="12700" cap="flat" cmpd="sng" algn="ctr">
                      <a:solidFill>
                        <a:srgbClr val="508701"/>
                      </a:solidFill>
                      <a:prstDash val="solid"/>
                      <a:round/>
                      <a:headEnd type="none" w="med" len="med"/>
                      <a:tailEnd type="none" w="med" len="med"/>
                    </a:lnB>
                    <a:solidFill>
                      <a:srgbClr val="FFFFFF"/>
                    </a:solidFill>
                  </a:tcPr>
                </a:tc>
                <a:extLst>
                  <a:ext uri="{0D108BD9-81ED-4DB2-BD59-A6C34878D82A}">
                    <a16:rowId xmlns:a16="http://schemas.microsoft.com/office/drawing/2014/main" val="3689333488"/>
                  </a:ext>
                </a:extLst>
              </a:tr>
              <a:tr h="328403">
                <a:tc>
                  <a:txBody>
                    <a:bodyPr/>
                    <a:lstStyle/>
                    <a:p>
                      <a:pPr fontAlgn="t"/>
                      <a:r>
                        <a:rPr lang="en-US" sz="1600">
                          <a:effectLst/>
                        </a:rPr>
                        <a:t>.text-white</a:t>
                      </a:r>
                    </a:p>
                  </a:txBody>
                  <a:tcPr marL="82101" marR="82101" marT="41050" marB="41050">
                    <a:lnL w="12700" cap="flat" cmpd="sng" algn="ctr">
                      <a:solidFill>
                        <a:srgbClr val="40BB01"/>
                      </a:solidFill>
                      <a:prstDash val="solid"/>
                      <a:round/>
                      <a:headEnd type="none" w="med" len="med"/>
                      <a:tailEnd type="none" w="med" len="med"/>
                    </a:lnL>
                    <a:lnR w="12700" cap="flat" cmpd="sng" algn="ctr">
                      <a:solidFill>
                        <a:srgbClr val="508701"/>
                      </a:solidFill>
                      <a:prstDash val="solid"/>
                      <a:round/>
                      <a:headEnd type="none" w="med" len="med"/>
                      <a:tailEnd type="none" w="med" len="med"/>
                    </a:lnR>
                    <a:lnT w="12700" cap="flat" cmpd="sng" algn="ctr">
                      <a:solidFill>
                        <a:srgbClr val="40BB01"/>
                      </a:solidFill>
                      <a:prstDash val="solid"/>
                      <a:round/>
                      <a:headEnd type="none" w="med" len="med"/>
                      <a:tailEnd type="none" w="med" len="med"/>
                    </a:lnT>
                    <a:lnB w="12700" cap="flat" cmpd="sng" algn="ctr">
                      <a:solidFill>
                        <a:srgbClr val="40BB01"/>
                      </a:solidFill>
                      <a:prstDash val="solid"/>
                      <a:round/>
                      <a:headEnd type="none" w="med" len="med"/>
                      <a:tailEnd type="none" w="med" len="med"/>
                    </a:lnB>
                    <a:solidFill>
                      <a:srgbClr val="FFFFFF"/>
                    </a:solidFill>
                  </a:tcPr>
                </a:tc>
                <a:tc>
                  <a:txBody>
                    <a:bodyPr/>
                    <a:lstStyle/>
                    <a:p>
                      <a:pPr fontAlgn="t"/>
                      <a:r>
                        <a:rPr lang="en-US" sz="1600" dirty="0">
                          <a:effectLst/>
                        </a:rPr>
                        <a:t>This class displays text in white.</a:t>
                      </a:r>
                    </a:p>
                  </a:txBody>
                  <a:tcPr marL="82101" marR="82101" marT="41050" marB="41050">
                    <a:lnL w="12700" cap="flat" cmpd="sng" algn="ctr">
                      <a:solidFill>
                        <a:srgbClr val="508701"/>
                      </a:solidFill>
                      <a:prstDash val="solid"/>
                      <a:round/>
                      <a:headEnd type="none" w="med" len="med"/>
                      <a:tailEnd type="none" w="med" len="med"/>
                    </a:lnL>
                    <a:lnR w="12700" cap="flat" cmpd="sng" algn="ctr">
                      <a:solidFill>
                        <a:srgbClr val="508701"/>
                      </a:solidFill>
                      <a:prstDash val="solid"/>
                      <a:round/>
                      <a:headEnd type="none" w="med" len="med"/>
                      <a:tailEnd type="none" w="med" len="med"/>
                    </a:lnR>
                    <a:lnT w="12700" cap="flat" cmpd="sng" algn="ctr">
                      <a:solidFill>
                        <a:srgbClr val="508701"/>
                      </a:solidFill>
                      <a:prstDash val="solid"/>
                      <a:round/>
                      <a:headEnd type="none" w="med" len="med"/>
                      <a:tailEnd type="none" w="med" len="med"/>
                    </a:lnT>
                    <a:lnB w="12700" cap="flat" cmpd="sng" algn="ctr">
                      <a:solidFill>
                        <a:srgbClr val="508701"/>
                      </a:solidFill>
                      <a:prstDash val="solid"/>
                      <a:round/>
                      <a:headEnd type="none" w="med" len="med"/>
                      <a:tailEnd type="none" w="med" len="med"/>
                    </a:lnB>
                    <a:solidFill>
                      <a:srgbClr val="FFFFFF"/>
                    </a:solidFill>
                  </a:tcPr>
                </a:tc>
                <a:extLst>
                  <a:ext uri="{0D108BD9-81ED-4DB2-BD59-A6C34878D82A}">
                    <a16:rowId xmlns:a16="http://schemas.microsoft.com/office/drawing/2014/main" val="2559367622"/>
                  </a:ext>
                </a:extLst>
              </a:tr>
            </a:tbl>
          </a:graphicData>
        </a:graphic>
      </p:graphicFrame>
    </p:spTree>
    <p:extLst>
      <p:ext uri="{BB962C8B-B14F-4D97-AF65-F5344CB8AC3E}">
        <p14:creationId xmlns:p14="http://schemas.microsoft.com/office/powerpoint/2010/main" val="136745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Typography : </a:t>
            </a:r>
            <a:r>
              <a:rPr lang="en-US" sz="2800" b="1" dirty="0">
                <a:latin typeface="DejaVuSans"/>
              </a:rPr>
              <a:t>Some other typography classes</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3753BBE-FE33-CAF6-FBA9-F101FD460122}"/>
              </a:ext>
            </a:extLst>
          </p:cNvPr>
          <p:cNvGraphicFramePr>
            <a:graphicFrameLocks noGrp="1"/>
          </p:cNvGraphicFramePr>
          <p:nvPr>
            <p:extLst>
              <p:ext uri="{D42A27DB-BD31-4B8C-83A1-F6EECF244321}">
                <p14:modId xmlns:p14="http://schemas.microsoft.com/office/powerpoint/2010/main" val="1665697505"/>
              </p:ext>
            </p:extLst>
          </p:nvPr>
        </p:nvGraphicFramePr>
        <p:xfrm>
          <a:off x="370856" y="839070"/>
          <a:ext cx="8306590" cy="5820380"/>
        </p:xfrm>
        <a:graphic>
          <a:graphicData uri="http://schemas.openxmlformats.org/drawingml/2006/table">
            <a:tbl>
              <a:tblPr/>
              <a:tblGrid>
                <a:gridCol w="1404723">
                  <a:extLst>
                    <a:ext uri="{9D8B030D-6E8A-4147-A177-3AD203B41FA5}">
                      <a16:colId xmlns:a16="http://schemas.microsoft.com/office/drawing/2014/main" val="2612026093"/>
                    </a:ext>
                  </a:extLst>
                </a:gridCol>
                <a:gridCol w="6901867">
                  <a:extLst>
                    <a:ext uri="{9D8B030D-6E8A-4147-A177-3AD203B41FA5}">
                      <a16:colId xmlns:a16="http://schemas.microsoft.com/office/drawing/2014/main" val="3389002708"/>
                    </a:ext>
                  </a:extLst>
                </a:gridCol>
              </a:tblGrid>
              <a:tr h="256490">
                <a:tc>
                  <a:txBody>
                    <a:bodyPr/>
                    <a:lstStyle/>
                    <a:p>
                      <a:pPr algn="l"/>
                      <a:r>
                        <a:rPr lang="en-US" sz="1400" b="0">
                          <a:solidFill>
                            <a:srgbClr val="FFFFFF"/>
                          </a:solidFill>
                          <a:effectLst/>
                        </a:rPr>
                        <a:t>Class Name</a:t>
                      </a:r>
                    </a:p>
                  </a:txBody>
                  <a:tcPr marL="41840" marR="41840" marT="20920" marB="20920"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20B11C"/>
                      </a:solidFill>
                      <a:prstDash val="solid"/>
                      <a:round/>
                      <a:headEnd type="none" w="med" len="med"/>
                      <a:tailEnd type="none" w="med" len="med"/>
                    </a:lnB>
                    <a:solidFill>
                      <a:srgbClr val="2C3E50"/>
                    </a:solidFill>
                  </a:tcPr>
                </a:tc>
                <a:tc>
                  <a:txBody>
                    <a:bodyPr/>
                    <a:lstStyle/>
                    <a:p>
                      <a:pPr algn="l"/>
                      <a:r>
                        <a:rPr lang="en-US" sz="1400" b="0">
                          <a:solidFill>
                            <a:srgbClr val="FFFFFF"/>
                          </a:solidFill>
                          <a:effectLst/>
                        </a:rPr>
                        <a:t>Description</a:t>
                      </a:r>
                    </a:p>
                  </a:txBody>
                  <a:tcPr marL="41840" marR="41840" marT="20920" marB="20920"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F08C1C"/>
                      </a:solidFill>
                      <a:prstDash val="solid"/>
                      <a:round/>
                      <a:headEnd type="none" w="med" len="med"/>
                      <a:tailEnd type="none" w="med" len="med"/>
                    </a:lnB>
                    <a:solidFill>
                      <a:srgbClr val="2C3E50"/>
                    </a:solidFill>
                  </a:tcPr>
                </a:tc>
                <a:extLst>
                  <a:ext uri="{0D108BD9-81ED-4DB2-BD59-A6C34878D82A}">
                    <a16:rowId xmlns:a16="http://schemas.microsoft.com/office/drawing/2014/main" val="3886664862"/>
                  </a:ext>
                </a:extLst>
              </a:tr>
              <a:tr h="341192">
                <a:tc>
                  <a:txBody>
                    <a:bodyPr/>
                    <a:lstStyle/>
                    <a:p>
                      <a:pPr fontAlgn="t"/>
                      <a:r>
                        <a:rPr lang="en-US" sz="1400">
                          <a:effectLst/>
                        </a:rPr>
                        <a:t>.font-weight-bold</a:t>
                      </a:r>
                    </a:p>
                  </a:txBody>
                  <a:tcPr marL="41840" marR="41840" marT="20920" marB="20920">
                    <a:lnL w="12700" cap="flat" cmpd="sng" algn="ctr">
                      <a:solidFill>
                        <a:srgbClr val="20B11C"/>
                      </a:solidFill>
                      <a:prstDash val="solid"/>
                      <a:round/>
                      <a:headEnd type="none" w="med" len="med"/>
                      <a:tailEnd type="none" w="med" len="med"/>
                    </a:lnL>
                    <a:lnR w="12700" cap="flat" cmpd="sng" algn="ctr">
                      <a:solidFill>
                        <a:srgbClr val="F08C1C"/>
                      </a:solidFill>
                      <a:prstDash val="solid"/>
                      <a:round/>
                      <a:headEnd type="none" w="med" len="med"/>
                      <a:tailEnd type="none" w="med" len="med"/>
                    </a:lnR>
                    <a:lnT w="12700" cap="flat" cmpd="sng" algn="ctr">
                      <a:solidFill>
                        <a:srgbClr val="20B11C"/>
                      </a:solidFill>
                      <a:prstDash val="solid"/>
                      <a:round/>
                      <a:headEnd type="none" w="med" len="med"/>
                      <a:tailEnd type="none" w="med" len="med"/>
                    </a:lnT>
                    <a:lnB w="12700" cap="flat" cmpd="sng" algn="ctr">
                      <a:solidFill>
                        <a:srgbClr val="F08C1C"/>
                      </a:solidFill>
                      <a:prstDash val="solid"/>
                      <a:round/>
                      <a:headEnd type="none" w="med" len="med"/>
                      <a:tailEnd type="none" w="med" len="med"/>
                    </a:lnB>
                    <a:solidFill>
                      <a:srgbClr val="FFFFFF"/>
                    </a:solidFill>
                  </a:tcPr>
                </a:tc>
                <a:tc>
                  <a:txBody>
                    <a:bodyPr/>
                    <a:lstStyle/>
                    <a:p>
                      <a:pPr fontAlgn="t"/>
                      <a:r>
                        <a:rPr lang="en-US" sz="1400">
                          <a:effectLst/>
                        </a:rPr>
                        <a:t>For creating bold text.</a:t>
                      </a:r>
                    </a:p>
                  </a:txBody>
                  <a:tcPr marL="41840" marR="41840" marT="20920" marB="20920">
                    <a:lnL w="12700" cap="flat" cmpd="sng" algn="ctr">
                      <a:solidFill>
                        <a:srgbClr val="F08C1C"/>
                      </a:solidFill>
                      <a:prstDash val="solid"/>
                      <a:round/>
                      <a:headEnd type="none" w="med" len="med"/>
                      <a:tailEnd type="none" w="med" len="med"/>
                    </a:lnL>
                    <a:lnR w="12700" cap="flat" cmpd="sng" algn="ctr">
                      <a:solidFill>
                        <a:srgbClr val="F08C1C"/>
                      </a:solidFill>
                      <a:prstDash val="solid"/>
                      <a:round/>
                      <a:headEnd type="none" w="med" len="med"/>
                      <a:tailEnd type="none" w="med" len="med"/>
                    </a:lnR>
                    <a:lnT w="12700" cap="flat" cmpd="sng" algn="ctr">
                      <a:solidFill>
                        <a:srgbClr val="F08C1C"/>
                      </a:solidFill>
                      <a:prstDash val="solid"/>
                      <a:round/>
                      <a:headEnd type="none" w="med" len="med"/>
                      <a:tailEnd type="none" w="med" len="med"/>
                    </a:lnT>
                    <a:lnB w="12700" cap="flat" cmpd="sng" algn="ctr">
                      <a:solidFill>
                        <a:srgbClr val="F08C1C"/>
                      </a:solidFill>
                      <a:prstDash val="solid"/>
                      <a:round/>
                      <a:headEnd type="none" w="med" len="med"/>
                      <a:tailEnd type="none" w="med" len="med"/>
                    </a:lnB>
                    <a:solidFill>
                      <a:srgbClr val="FFFFFF"/>
                    </a:solidFill>
                  </a:tcPr>
                </a:tc>
                <a:extLst>
                  <a:ext uri="{0D108BD9-81ED-4DB2-BD59-A6C34878D82A}">
                    <a16:rowId xmlns:a16="http://schemas.microsoft.com/office/drawing/2014/main" val="260202108"/>
                  </a:ext>
                </a:extLst>
              </a:tr>
              <a:tr h="341192">
                <a:tc>
                  <a:txBody>
                    <a:bodyPr/>
                    <a:lstStyle/>
                    <a:p>
                      <a:pPr fontAlgn="t"/>
                      <a:r>
                        <a:rPr lang="en-US" sz="1400">
                          <a:effectLst/>
                        </a:rPr>
                        <a:t>.font-weight-bolder</a:t>
                      </a:r>
                    </a:p>
                  </a:txBody>
                  <a:tcPr marL="41840" marR="41840" marT="20920" marB="20920">
                    <a:lnL w="12700" cap="flat" cmpd="sng" algn="ctr">
                      <a:solidFill>
                        <a:srgbClr val="F08C1C"/>
                      </a:solidFill>
                      <a:prstDash val="solid"/>
                      <a:round/>
                      <a:headEnd type="none" w="med" len="med"/>
                      <a:tailEnd type="none" w="med" len="med"/>
                    </a:lnL>
                    <a:lnR w="12700" cap="flat" cmpd="sng" algn="ctr">
                      <a:solidFill>
                        <a:srgbClr val="F08C1C"/>
                      </a:solidFill>
                      <a:prstDash val="solid"/>
                      <a:round/>
                      <a:headEnd type="none" w="med" len="med"/>
                      <a:tailEnd type="none" w="med" len="med"/>
                    </a:lnR>
                    <a:lnT w="12700" cap="flat" cmpd="sng" algn="ctr">
                      <a:solidFill>
                        <a:srgbClr val="F08C1C"/>
                      </a:solidFill>
                      <a:prstDash val="solid"/>
                      <a:round/>
                      <a:headEnd type="none" w="med" len="med"/>
                      <a:tailEnd type="none" w="med" len="med"/>
                    </a:lnT>
                    <a:lnB w="12700" cap="flat" cmpd="sng" algn="ctr">
                      <a:solidFill>
                        <a:srgbClr val="E0841C"/>
                      </a:solidFill>
                      <a:prstDash val="solid"/>
                      <a:round/>
                      <a:headEnd type="none" w="med" len="med"/>
                      <a:tailEnd type="none" w="med" len="med"/>
                    </a:lnB>
                    <a:solidFill>
                      <a:srgbClr val="FFFFFF"/>
                    </a:solidFill>
                  </a:tcPr>
                </a:tc>
                <a:tc>
                  <a:txBody>
                    <a:bodyPr/>
                    <a:lstStyle/>
                    <a:p>
                      <a:pPr fontAlgn="t"/>
                      <a:r>
                        <a:rPr lang="en-US" sz="1400">
                          <a:effectLst/>
                        </a:rPr>
                        <a:t>For creating bolder text.</a:t>
                      </a:r>
                    </a:p>
                  </a:txBody>
                  <a:tcPr marL="41840" marR="41840" marT="20920" marB="20920">
                    <a:lnL w="12700" cap="flat" cmpd="sng" algn="ctr">
                      <a:solidFill>
                        <a:srgbClr val="F08C1C"/>
                      </a:solidFill>
                      <a:prstDash val="solid"/>
                      <a:round/>
                      <a:headEnd type="none" w="med" len="med"/>
                      <a:tailEnd type="none" w="med" len="med"/>
                    </a:lnL>
                    <a:lnR w="12700" cap="flat" cmpd="sng" algn="ctr">
                      <a:solidFill>
                        <a:srgbClr val="F08C1C"/>
                      </a:solidFill>
                      <a:prstDash val="solid"/>
                      <a:round/>
                      <a:headEnd type="none" w="med" len="med"/>
                      <a:tailEnd type="none" w="med" len="med"/>
                    </a:lnR>
                    <a:lnT w="12700" cap="flat" cmpd="sng" algn="ctr">
                      <a:solidFill>
                        <a:srgbClr val="F08C1C"/>
                      </a:solidFill>
                      <a:prstDash val="solid"/>
                      <a:round/>
                      <a:headEnd type="none" w="med" len="med"/>
                      <a:tailEnd type="none" w="med" len="med"/>
                    </a:lnT>
                    <a:lnB w="12700" cap="flat" cmpd="sng" algn="ctr">
                      <a:solidFill>
                        <a:srgbClr val="20B41C"/>
                      </a:solidFill>
                      <a:prstDash val="solid"/>
                      <a:round/>
                      <a:headEnd type="none" w="med" len="med"/>
                      <a:tailEnd type="none" w="med" len="med"/>
                    </a:lnB>
                    <a:solidFill>
                      <a:srgbClr val="FFFFFF"/>
                    </a:solidFill>
                  </a:tcPr>
                </a:tc>
                <a:extLst>
                  <a:ext uri="{0D108BD9-81ED-4DB2-BD59-A6C34878D82A}">
                    <a16:rowId xmlns:a16="http://schemas.microsoft.com/office/drawing/2014/main" val="1043835877"/>
                  </a:ext>
                </a:extLst>
              </a:tr>
              <a:tr h="256490">
                <a:tc>
                  <a:txBody>
                    <a:bodyPr/>
                    <a:lstStyle/>
                    <a:p>
                      <a:pPr fontAlgn="t"/>
                      <a:r>
                        <a:rPr lang="en-US" sz="1400">
                          <a:effectLst/>
                        </a:rPr>
                        <a:t>.font-italic</a:t>
                      </a:r>
                    </a:p>
                  </a:txBody>
                  <a:tcPr marL="41840" marR="41840" marT="20920" marB="20920">
                    <a:lnL w="12700" cap="flat" cmpd="sng" algn="ctr">
                      <a:solidFill>
                        <a:srgbClr val="E0841C"/>
                      </a:solidFill>
                      <a:prstDash val="solid"/>
                      <a:round/>
                      <a:headEnd type="none" w="med" len="med"/>
                      <a:tailEnd type="none" w="med" len="med"/>
                    </a:lnL>
                    <a:lnR w="12700" cap="flat" cmpd="sng" algn="ctr">
                      <a:solidFill>
                        <a:srgbClr val="20B41C"/>
                      </a:solidFill>
                      <a:prstDash val="solid"/>
                      <a:round/>
                      <a:headEnd type="none" w="med" len="med"/>
                      <a:tailEnd type="none" w="med" len="med"/>
                    </a:lnR>
                    <a:lnT w="12700" cap="flat" cmpd="sng" algn="ctr">
                      <a:solidFill>
                        <a:srgbClr val="E0841C"/>
                      </a:solidFill>
                      <a:prstDash val="solid"/>
                      <a:round/>
                      <a:headEnd type="none" w="med" len="med"/>
                      <a:tailEnd type="none" w="med" len="med"/>
                    </a:lnT>
                    <a:lnB w="12700" cap="flat" cmpd="sng" algn="ctr">
                      <a:solidFill>
                        <a:srgbClr val="70911C"/>
                      </a:solidFill>
                      <a:prstDash val="solid"/>
                      <a:round/>
                      <a:headEnd type="none" w="med" len="med"/>
                      <a:tailEnd type="none" w="med" len="med"/>
                    </a:lnB>
                    <a:solidFill>
                      <a:srgbClr val="FFFFFF"/>
                    </a:solidFill>
                  </a:tcPr>
                </a:tc>
                <a:tc>
                  <a:txBody>
                    <a:bodyPr/>
                    <a:lstStyle/>
                    <a:p>
                      <a:pPr fontAlgn="t"/>
                      <a:r>
                        <a:rPr lang="en-US" sz="1400">
                          <a:effectLst/>
                        </a:rPr>
                        <a:t>For creating italic text.</a:t>
                      </a:r>
                    </a:p>
                  </a:txBody>
                  <a:tcPr marL="41840" marR="41840" marT="20920" marB="20920">
                    <a:lnL w="12700" cap="flat" cmpd="sng" algn="ctr">
                      <a:solidFill>
                        <a:srgbClr val="20B41C"/>
                      </a:solidFill>
                      <a:prstDash val="solid"/>
                      <a:round/>
                      <a:headEnd type="none" w="med" len="med"/>
                      <a:tailEnd type="none" w="med" len="med"/>
                    </a:lnL>
                    <a:lnR w="12700" cap="flat" cmpd="sng" algn="ctr">
                      <a:solidFill>
                        <a:srgbClr val="20B41C"/>
                      </a:solidFill>
                      <a:prstDash val="solid"/>
                      <a:round/>
                      <a:headEnd type="none" w="med" len="med"/>
                      <a:tailEnd type="none" w="med" len="med"/>
                    </a:lnR>
                    <a:lnT w="12700" cap="flat" cmpd="sng" algn="ctr">
                      <a:solidFill>
                        <a:srgbClr val="20B41C"/>
                      </a:solidFill>
                      <a:prstDash val="solid"/>
                      <a:round/>
                      <a:headEnd type="none" w="med" len="med"/>
                      <a:tailEnd type="none" w="med" len="med"/>
                    </a:lnT>
                    <a:lnB w="12700" cap="flat" cmpd="sng" algn="ctr">
                      <a:solidFill>
                        <a:srgbClr val="70911C"/>
                      </a:solidFill>
                      <a:prstDash val="solid"/>
                      <a:round/>
                      <a:headEnd type="none" w="med" len="med"/>
                      <a:tailEnd type="none" w="med" len="med"/>
                    </a:lnB>
                    <a:solidFill>
                      <a:srgbClr val="FFFFFF"/>
                    </a:solidFill>
                  </a:tcPr>
                </a:tc>
                <a:extLst>
                  <a:ext uri="{0D108BD9-81ED-4DB2-BD59-A6C34878D82A}">
                    <a16:rowId xmlns:a16="http://schemas.microsoft.com/office/drawing/2014/main" val="2564741091"/>
                  </a:ext>
                </a:extLst>
              </a:tr>
              <a:tr h="341192">
                <a:tc>
                  <a:txBody>
                    <a:bodyPr/>
                    <a:lstStyle/>
                    <a:p>
                      <a:pPr fontAlgn="t"/>
                      <a:r>
                        <a:rPr lang="en-US" sz="1400">
                          <a:effectLst/>
                        </a:rPr>
                        <a:t>.font-weight-light</a:t>
                      </a:r>
                    </a:p>
                  </a:txBody>
                  <a:tcPr marL="41840" marR="41840" marT="20920" marB="20920">
                    <a:lnL w="12700" cap="flat" cmpd="sng" algn="ctr">
                      <a:solidFill>
                        <a:srgbClr val="70911C"/>
                      </a:solidFill>
                      <a:prstDash val="solid"/>
                      <a:round/>
                      <a:headEnd type="none" w="med" len="med"/>
                      <a:tailEnd type="none" w="med" len="med"/>
                    </a:lnL>
                    <a:lnR w="12700" cap="flat" cmpd="sng" algn="ctr">
                      <a:solidFill>
                        <a:srgbClr val="70911C"/>
                      </a:solidFill>
                      <a:prstDash val="solid"/>
                      <a:round/>
                      <a:headEnd type="none" w="med" len="med"/>
                      <a:tailEnd type="none" w="med" len="med"/>
                    </a:lnR>
                    <a:lnT w="12700" cap="flat" cmpd="sng" algn="ctr">
                      <a:solidFill>
                        <a:srgbClr val="70911C"/>
                      </a:solidFill>
                      <a:prstDash val="solid"/>
                      <a:round/>
                      <a:headEnd type="none" w="med" len="med"/>
                      <a:tailEnd type="none" w="med" len="med"/>
                    </a:lnT>
                    <a:lnB w="12700" cap="flat" cmpd="sng" algn="ctr">
                      <a:solidFill>
                        <a:srgbClr val="90A41C"/>
                      </a:solidFill>
                      <a:prstDash val="solid"/>
                      <a:round/>
                      <a:headEnd type="none" w="med" len="med"/>
                      <a:tailEnd type="none" w="med" len="med"/>
                    </a:lnB>
                    <a:solidFill>
                      <a:srgbClr val="FFFFFF"/>
                    </a:solidFill>
                  </a:tcPr>
                </a:tc>
                <a:tc>
                  <a:txBody>
                    <a:bodyPr/>
                    <a:lstStyle/>
                    <a:p>
                      <a:pPr fontAlgn="t"/>
                      <a:r>
                        <a:rPr lang="en-US" sz="1400">
                          <a:effectLst/>
                        </a:rPr>
                        <a:t>For creating lightweight text.</a:t>
                      </a:r>
                    </a:p>
                  </a:txBody>
                  <a:tcPr marL="41840" marR="41840" marT="20920" marB="20920">
                    <a:lnL w="12700" cap="flat" cmpd="sng" algn="ctr">
                      <a:solidFill>
                        <a:srgbClr val="70911C"/>
                      </a:solidFill>
                      <a:prstDash val="solid"/>
                      <a:round/>
                      <a:headEnd type="none" w="med" len="med"/>
                      <a:tailEnd type="none" w="med" len="med"/>
                    </a:lnL>
                    <a:lnR w="12700" cap="flat" cmpd="sng" algn="ctr">
                      <a:solidFill>
                        <a:srgbClr val="70911C"/>
                      </a:solidFill>
                      <a:prstDash val="solid"/>
                      <a:round/>
                      <a:headEnd type="none" w="med" len="med"/>
                      <a:tailEnd type="none" w="med" len="med"/>
                    </a:lnR>
                    <a:lnT w="12700" cap="flat" cmpd="sng" algn="ctr">
                      <a:solidFill>
                        <a:srgbClr val="70911C"/>
                      </a:solidFill>
                      <a:prstDash val="solid"/>
                      <a:round/>
                      <a:headEnd type="none" w="med" len="med"/>
                      <a:tailEnd type="none" w="med" len="med"/>
                    </a:lnT>
                    <a:lnB w="12700" cap="flat" cmpd="sng" algn="ctr">
                      <a:solidFill>
                        <a:srgbClr val="90A41C"/>
                      </a:solidFill>
                      <a:prstDash val="solid"/>
                      <a:round/>
                      <a:headEnd type="none" w="med" len="med"/>
                      <a:tailEnd type="none" w="med" len="med"/>
                    </a:lnB>
                    <a:solidFill>
                      <a:srgbClr val="FFFFFF"/>
                    </a:solidFill>
                  </a:tcPr>
                </a:tc>
                <a:extLst>
                  <a:ext uri="{0D108BD9-81ED-4DB2-BD59-A6C34878D82A}">
                    <a16:rowId xmlns:a16="http://schemas.microsoft.com/office/drawing/2014/main" val="4264076154"/>
                  </a:ext>
                </a:extLst>
              </a:tr>
              <a:tr h="341192">
                <a:tc>
                  <a:txBody>
                    <a:bodyPr/>
                    <a:lstStyle/>
                    <a:p>
                      <a:pPr fontAlgn="t"/>
                      <a:r>
                        <a:rPr lang="en-US" sz="1400">
                          <a:effectLst/>
                        </a:rPr>
                        <a:t>.font-weight-lighter</a:t>
                      </a:r>
                    </a:p>
                  </a:txBody>
                  <a:tcPr marL="41840" marR="41840" marT="20920" marB="20920">
                    <a:lnL w="12700" cap="flat" cmpd="sng" algn="ctr">
                      <a:solidFill>
                        <a:srgbClr val="90A41C"/>
                      </a:solidFill>
                      <a:prstDash val="solid"/>
                      <a:round/>
                      <a:headEnd type="none" w="med" len="med"/>
                      <a:tailEnd type="none" w="med" len="med"/>
                    </a:lnL>
                    <a:lnR w="12700" cap="flat" cmpd="sng" algn="ctr">
                      <a:solidFill>
                        <a:srgbClr val="90A41C"/>
                      </a:solidFill>
                      <a:prstDash val="solid"/>
                      <a:round/>
                      <a:headEnd type="none" w="med" len="med"/>
                      <a:tailEnd type="none" w="med" len="med"/>
                    </a:lnR>
                    <a:lnT w="12700" cap="flat" cmpd="sng" algn="ctr">
                      <a:solidFill>
                        <a:srgbClr val="90A41C"/>
                      </a:solidFill>
                      <a:prstDash val="solid"/>
                      <a:round/>
                      <a:headEnd type="none" w="med" len="med"/>
                      <a:tailEnd type="none" w="med" len="med"/>
                    </a:lnT>
                    <a:lnB w="12700" cap="flat" cmpd="sng" algn="ctr">
                      <a:solidFill>
                        <a:srgbClr val="A0941C"/>
                      </a:solidFill>
                      <a:prstDash val="solid"/>
                      <a:round/>
                      <a:headEnd type="none" w="med" len="med"/>
                      <a:tailEnd type="none" w="med" len="med"/>
                    </a:lnB>
                    <a:solidFill>
                      <a:srgbClr val="FFFFFF"/>
                    </a:solidFill>
                  </a:tcPr>
                </a:tc>
                <a:tc>
                  <a:txBody>
                    <a:bodyPr/>
                    <a:lstStyle/>
                    <a:p>
                      <a:pPr fontAlgn="t"/>
                      <a:r>
                        <a:rPr lang="en-US" sz="1400">
                          <a:effectLst/>
                        </a:rPr>
                        <a:t>For creating lighter weight text.</a:t>
                      </a:r>
                    </a:p>
                  </a:txBody>
                  <a:tcPr marL="41840" marR="41840" marT="20920" marB="20920">
                    <a:lnL w="12700" cap="flat" cmpd="sng" algn="ctr">
                      <a:solidFill>
                        <a:srgbClr val="90A41C"/>
                      </a:solidFill>
                      <a:prstDash val="solid"/>
                      <a:round/>
                      <a:headEnd type="none" w="med" len="med"/>
                      <a:tailEnd type="none" w="med" len="med"/>
                    </a:lnL>
                    <a:lnR w="12700" cap="flat" cmpd="sng" algn="ctr">
                      <a:solidFill>
                        <a:srgbClr val="90A41C"/>
                      </a:solidFill>
                      <a:prstDash val="solid"/>
                      <a:round/>
                      <a:headEnd type="none" w="med" len="med"/>
                      <a:tailEnd type="none" w="med" len="med"/>
                    </a:lnR>
                    <a:lnT w="12700" cap="flat" cmpd="sng" algn="ctr">
                      <a:solidFill>
                        <a:srgbClr val="90A41C"/>
                      </a:solidFill>
                      <a:prstDash val="solid"/>
                      <a:round/>
                      <a:headEnd type="none" w="med" len="med"/>
                      <a:tailEnd type="none" w="med" len="med"/>
                    </a:lnT>
                    <a:lnB w="12700" cap="flat" cmpd="sng" algn="ctr">
                      <a:solidFill>
                        <a:srgbClr val="A0941C"/>
                      </a:solidFill>
                      <a:prstDash val="solid"/>
                      <a:round/>
                      <a:headEnd type="none" w="med" len="med"/>
                      <a:tailEnd type="none" w="med" len="med"/>
                    </a:lnB>
                    <a:solidFill>
                      <a:srgbClr val="FFFFFF"/>
                    </a:solidFill>
                  </a:tcPr>
                </a:tc>
                <a:extLst>
                  <a:ext uri="{0D108BD9-81ED-4DB2-BD59-A6C34878D82A}">
                    <a16:rowId xmlns:a16="http://schemas.microsoft.com/office/drawing/2014/main" val="3330306551"/>
                  </a:ext>
                </a:extLst>
              </a:tr>
              <a:tr h="341192">
                <a:tc>
                  <a:txBody>
                    <a:bodyPr/>
                    <a:lstStyle/>
                    <a:p>
                      <a:pPr fontAlgn="t"/>
                      <a:r>
                        <a:rPr lang="en-US" sz="1400">
                          <a:effectLst/>
                        </a:rPr>
                        <a:t>.font-weight-normal</a:t>
                      </a:r>
                    </a:p>
                  </a:txBody>
                  <a:tcPr marL="41840" marR="41840" marT="20920" marB="20920">
                    <a:lnL w="12700" cap="flat" cmpd="sng" algn="ctr">
                      <a:solidFill>
                        <a:srgbClr val="A0941C"/>
                      </a:solidFill>
                      <a:prstDash val="solid"/>
                      <a:round/>
                      <a:headEnd type="none" w="med" len="med"/>
                      <a:tailEnd type="none" w="med" len="med"/>
                    </a:lnL>
                    <a:lnR w="12700" cap="flat" cmpd="sng" algn="ctr">
                      <a:solidFill>
                        <a:srgbClr val="A0941C"/>
                      </a:solidFill>
                      <a:prstDash val="solid"/>
                      <a:round/>
                      <a:headEnd type="none" w="med" len="med"/>
                      <a:tailEnd type="none" w="med" len="med"/>
                    </a:lnR>
                    <a:lnT w="12700" cap="flat" cmpd="sng" algn="ctr">
                      <a:solidFill>
                        <a:srgbClr val="A0941C"/>
                      </a:solidFill>
                      <a:prstDash val="solid"/>
                      <a:round/>
                      <a:headEnd type="none" w="med" len="med"/>
                      <a:tailEnd type="none" w="med" len="med"/>
                    </a:lnT>
                    <a:lnB w="12700" cap="flat" cmpd="sng" algn="ctr">
                      <a:solidFill>
                        <a:srgbClr val="30B91C"/>
                      </a:solidFill>
                      <a:prstDash val="solid"/>
                      <a:round/>
                      <a:headEnd type="none" w="med" len="med"/>
                      <a:tailEnd type="none" w="med" len="med"/>
                    </a:lnB>
                    <a:solidFill>
                      <a:srgbClr val="FFFFFF"/>
                    </a:solidFill>
                  </a:tcPr>
                </a:tc>
                <a:tc>
                  <a:txBody>
                    <a:bodyPr/>
                    <a:lstStyle/>
                    <a:p>
                      <a:pPr fontAlgn="t"/>
                      <a:r>
                        <a:rPr lang="en-US" sz="1400">
                          <a:effectLst/>
                        </a:rPr>
                        <a:t>For creating normal text.</a:t>
                      </a:r>
                    </a:p>
                  </a:txBody>
                  <a:tcPr marL="41840" marR="41840" marT="20920" marB="20920">
                    <a:lnL w="12700" cap="flat" cmpd="sng" algn="ctr">
                      <a:solidFill>
                        <a:srgbClr val="A0941C"/>
                      </a:solidFill>
                      <a:prstDash val="solid"/>
                      <a:round/>
                      <a:headEnd type="none" w="med" len="med"/>
                      <a:tailEnd type="none" w="med" len="med"/>
                    </a:lnL>
                    <a:lnR w="12700" cap="flat" cmpd="sng" algn="ctr">
                      <a:solidFill>
                        <a:srgbClr val="A0941C"/>
                      </a:solidFill>
                      <a:prstDash val="solid"/>
                      <a:round/>
                      <a:headEnd type="none" w="med" len="med"/>
                      <a:tailEnd type="none" w="med" len="med"/>
                    </a:lnR>
                    <a:lnT w="12700" cap="flat" cmpd="sng" algn="ctr">
                      <a:solidFill>
                        <a:srgbClr val="A0941C"/>
                      </a:solidFill>
                      <a:prstDash val="solid"/>
                      <a:round/>
                      <a:headEnd type="none" w="med" len="med"/>
                      <a:tailEnd type="none" w="med" len="med"/>
                    </a:lnT>
                    <a:lnB w="12700" cap="flat" cmpd="sng" algn="ctr">
                      <a:solidFill>
                        <a:srgbClr val="20811C"/>
                      </a:solidFill>
                      <a:prstDash val="solid"/>
                      <a:round/>
                      <a:headEnd type="none" w="med" len="med"/>
                      <a:tailEnd type="none" w="med" len="med"/>
                    </a:lnB>
                    <a:solidFill>
                      <a:srgbClr val="FFFFFF"/>
                    </a:solidFill>
                  </a:tcPr>
                </a:tc>
                <a:extLst>
                  <a:ext uri="{0D108BD9-81ED-4DB2-BD59-A6C34878D82A}">
                    <a16:rowId xmlns:a16="http://schemas.microsoft.com/office/drawing/2014/main" val="3271599515"/>
                  </a:ext>
                </a:extLst>
              </a:tr>
              <a:tr h="341192">
                <a:tc>
                  <a:txBody>
                    <a:bodyPr/>
                    <a:lstStyle/>
                    <a:p>
                      <a:pPr fontAlgn="t"/>
                      <a:r>
                        <a:rPr lang="en-US" sz="1400">
                          <a:effectLst/>
                        </a:rPr>
                        <a:t>.small</a:t>
                      </a:r>
                    </a:p>
                  </a:txBody>
                  <a:tcPr marL="41840" marR="41840" marT="20920" marB="20920">
                    <a:lnL w="12700" cap="flat" cmpd="sng" algn="ctr">
                      <a:solidFill>
                        <a:srgbClr val="30B91C"/>
                      </a:solidFill>
                      <a:prstDash val="solid"/>
                      <a:round/>
                      <a:headEnd type="none" w="med" len="med"/>
                      <a:tailEnd type="none" w="med" len="med"/>
                    </a:lnL>
                    <a:lnR w="12700" cap="flat" cmpd="sng" algn="ctr">
                      <a:solidFill>
                        <a:srgbClr val="20811C"/>
                      </a:solidFill>
                      <a:prstDash val="solid"/>
                      <a:round/>
                      <a:headEnd type="none" w="med" len="med"/>
                      <a:tailEnd type="none" w="med" len="med"/>
                    </a:lnR>
                    <a:lnT w="12700" cap="flat" cmpd="sng" algn="ctr">
                      <a:solidFill>
                        <a:srgbClr val="30B91C"/>
                      </a:solidFill>
                      <a:prstDash val="solid"/>
                      <a:round/>
                      <a:headEnd type="none" w="med" len="med"/>
                      <a:tailEnd type="none" w="med" len="med"/>
                    </a:lnT>
                    <a:lnB w="12700" cap="flat" cmpd="sng" algn="ctr">
                      <a:solidFill>
                        <a:srgbClr val="10A01C"/>
                      </a:solidFill>
                      <a:prstDash val="solid"/>
                      <a:round/>
                      <a:headEnd type="none" w="med" len="med"/>
                      <a:tailEnd type="none" w="med" len="med"/>
                    </a:lnB>
                    <a:solidFill>
                      <a:srgbClr val="FFFFFF"/>
                    </a:solidFill>
                  </a:tcPr>
                </a:tc>
                <a:tc>
                  <a:txBody>
                    <a:bodyPr/>
                    <a:lstStyle/>
                    <a:p>
                      <a:pPr fontAlgn="t"/>
                      <a:r>
                        <a:rPr lang="en-US" sz="1400">
                          <a:effectLst/>
                        </a:rPr>
                        <a:t>For creating a smaller text which is comparatively 85% smaller than the size of the parent.</a:t>
                      </a:r>
                    </a:p>
                  </a:txBody>
                  <a:tcPr marL="41840" marR="41840" marT="20920" marB="20920">
                    <a:lnL w="12700" cap="flat" cmpd="sng" algn="ctr">
                      <a:solidFill>
                        <a:srgbClr val="20811C"/>
                      </a:solidFill>
                      <a:prstDash val="solid"/>
                      <a:round/>
                      <a:headEnd type="none" w="med" len="med"/>
                      <a:tailEnd type="none" w="med" len="med"/>
                    </a:lnL>
                    <a:lnR w="12700" cap="flat" cmpd="sng" algn="ctr">
                      <a:solidFill>
                        <a:srgbClr val="20811C"/>
                      </a:solidFill>
                      <a:prstDash val="solid"/>
                      <a:round/>
                      <a:headEnd type="none" w="med" len="med"/>
                      <a:tailEnd type="none" w="med" len="med"/>
                    </a:lnR>
                    <a:lnT w="12700" cap="flat" cmpd="sng" algn="ctr">
                      <a:solidFill>
                        <a:srgbClr val="20811C"/>
                      </a:solidFill>
                      <a:prstDash val="solid"/>
                      <a:round/>
                      <a:headEnd type="none" w="med" len="med"/>
                      <a:tailEnd type="none" w="med" len="med"/>
                    </a:lnT>
                    <a:lnB w="12700" cap="flat" cmpd="sng" algn="ctr">
                      <a:solidFill>
                        <a:srgbClr val="90831C"/>
                      </a:solidFill>
                      <a:prstDash val="solid"/>
                      <a:round/>
                      <a:headEnd type="none" w="med" len="med"/>
                      <a:tailEnd type="none" w="med" len="med"/>
                    </a:lnB>
                    <a:solidFill>
                      <a:srgbClr val="FFFFFF"/>
                    </a:solidFill>
                  </a:tcPr>
                </a:tc>
                <a:extLst>
                  <a:ext uri="{0D108BD9-81ED-4DB2-BD59-A6C34878D82A}">
                    <a16:rowId xmlns:a16="http://schemas.microsoft.com/office/drawing/2014/main" val="3686014652"/>
                  </a:ext>
                </a:extLst>
              </a:tr>
              <a:tr h="256490">
                <a:tc>
                  <a:txBody>
                    <a:bodyPr/>
                    <a:lstStyle/>
                    <a:p>
                      <a:pPr fontAlgn="t"/>
                      <a:r>
                        <a:rPr lang="en-US" sz="1400">
                          <a:effectLst/>
                        </a:rPr>
                        <a:t>.text-break</a:t>
                      </a:r>
                    </a:p>
                  </a:txBody>
                  <a:tcPr marL="41840" marR="41840" marT="20920" marB="20920">
                    <a:lnL w="12700" cap="flat" cmpd="sng" algn="ctr">
                      <a:solidFill>
                        <a:srgbClr val="10A01C"/>
                      </a:solidFill>
                      <a:prstDash val="solid"/>
                      <a:round/>
                      <a:headEnd type="none" w="med" len="med"/>
                      <a:tailEnd type="none" w="med" len="med"/>
                    </a:lnL>
                    <a:lnR w="12700" cap="flat" cmpd="sng" algn="ctr">
                      <a:solidFill>
                        <a:srgbClr val="90831C"/>
                      </a:solidFill>
                      <a:prstDash val="solid"/>
                      <a:round/>
                      <a:headEnd type="none" w="med" len="med"/>
                      <a:tailEnd type="none" w="med" len="med"/>
                    </a:lnR>
                    <a:lnT w="12700" cap="flat" cmpd="sng" algn="ctr">
                      <a:solidFill>
                        <a:srgbClr val="10A01C"/>
                      </a:solidFill>
                      <a:prstDash val="solid"/>
                      <a:round/>
                      <a:headEnd type="none" w="med" len="med"/>
                      <a:tailEnd type="none" w="med" len="med"/>
                    </a:lnT>
                    <a:lnB w="12700" cap="flat" cmpd="sng" algn="ctr">
                      <a:solidFill>
                        <a:srgbClr val="C0BF1C"/>
                      </a:solidFill>
                      <a:prstDash val="solid"/>
                      <a:round/>
                      <a:headEnd type="none" w="med" len="med"/>
                      <a:tailEnd type="none" w="med" len="med"/>
                    </a:lnB>
                    <a:solidFill>
                      <a:srgbClr val="FFFFFF"/>
                    </a:solidFill>
                  </a:tcPr>
                </a:tc>
                <a:tc>
                  <a:txBody>
                    <a:bodyPr/>
                    <a:lstStyle/>
                    <a:p>
                      <a:pPr fontAlgn="t"/>
                      <a:r>
                        <a:rPr lang="en-US" sz="1400">
                          <a:effectLst/>
                        </a:rPr>
                        <a:t>This class helps in preventing long text from breaking design and layout.</a:t>
                      </a:r>
                    </a:p>
                  </a:txBody>
                  <a:tcPr marL="41840" marR="41840" marT="20920" marB="20920">
                    <a:lnL w="12700" cap="flat" cmpd="sng" algn="ctr">
                      <a:solidFill>
                        <a:srgbClr val="90831C"/>
                      </a:solidFill>
                      <a:prstDash val="solid"/>
                      <a:round/>
                      <a:headEnd type="none" w="med" len="med"/>
                      <a:tailEnd type="none" w="med" len="med"/>
                    </a:lnL>
                    <a:lnR w="12700" cap="flat" cmpd="sng" algn="ctr">
                      <a:solidFill>
                        <a:srgbClr val="90831C"/>
                      </a:solidFill>
                      <a:prstDash val="solid"/>
                      <a:round/>
                      <a:headEnd type="none" w="med" len="med"/>
                      <a:tailEnd type="none" w="med" len="med"/>
                    </a:lnR>
                    <a:lnT w="12700" cap="flat" cmpd="sng" algn="ctr">
                      <a:solidFill>
                        <a:srgbClr val="90831C"/>
                      </a:solidFill>
                      <a:prstDash val="solid"/>
                      <a:round/>
                      <a:headEnd type="none" w="med" len="med"/>
                      <a:tailEnd type="none" w="med" len="med"/>
                    </a:lnT>
                    <a:lnB w="12700" cap="flat" cmpd="sng" algn="ctr">
                      <a:solidFill>
                        <a:srgbClr val="C0BF1C"/>
                      </a:solidFill>
                      <a:prstDash val="solid"/>
                      <a:round/>
                      <a:headEnd type="none" w="med" len="med"/>
                      <a:tailEnd type="none" w="med" len="med"/>
                    </a:lnB>
                    <a:solidFill>
                      <a:srgbClr val="FFFFFF"/>
                    </a:solidFill>
                  </a:tcPr>
                </a:tc>
                <a:extLst>
                  <a:ext uri="{0D108BD9-81ED-4DB2-BD59-A6C34878D82A}">
                    <a16:rowId xmlns:a16="http://schemas.microsoft.com/office/drawing/2014/main" val="2485632815"/>
                  </a:ext>
                </a:extLst>
              </a:tr>
              <a:tr h="487416">
                <a:tc>
                  <a:txBody>
                    <a:bodyPr/>
                    <a:lstStyle/>
                    <a:p>
                      <a:pPr fontAlgn="t"/>
                      <a:r>
                        <a:rPr lang="en-US" sz="1400">
                          <a:effectLst/>
                        </a:rPr>
                        <a:t>.text-decoration-none</a:t>
                      </a:r>
                    </a:p>
                  </a:txBody>
                  <a:tcPr marL="41840" marR="41840" marT="20920" marB="20920">
                    <a:lnL w="12700" cap="flat" cmpd="sng" algn="ctr">
                      <a:solidFill>
                        <a:srgbClr val="C0BF1C"/>
                      </a:solidFill>
                      <a:prstDash val="solid"/>
                      <a:round/>
                      <a:headEnd type="none" w="med" len="med"/>
                      <a:tailEnd type="none" w="med" len="med"/>
                    </a:lnL>
                    <a:lnR w="12700" cap="flat" cmpd="sng" algn="ctr">
                      <a:solidFill>
                        <a:srgbClr val="C0BF1C"/>
                      </a:solidFill>
                      <a:prstDash val="solid"/>
                      <a:round/>
                      <a:headEnd type="none" w="med" len="med"/>
                      <a:tailEnd type="none" w="med" len="med"/>
                    </a:lnR>
                    <a:lnT w="12700" cap="flat" cmpd="sng" algn="ctr">
                      <a:solidFill>
                        <a:srgbClr val="C0BF1C"/>
                      </a:solidFill>
                      <a:prstDash val="solid"/>
                      <a:round/>
                      <a:headEnd type="none" w="med" len="med"/>
                      <a:tailEnd type="none" w="med" len="med"/>
                    </a:lnT>
                    <a:lnB w="12700" cap="flat" cmpd="sng" algn="ctr">
                      <a:solidFill>
                        <a:srgbClr val="40111C"/>
                      </a:solidFill>
                      <a:prstDash val="solid"/>
                      <a:round/>
                      <a:headEnd type="none" w="med" len="med"/>
                      <a:tailEnd type="none" w="med" len="med"/>
                    </a:lnB>
                    <a:solidFill>
                      <a:srgbClr val="FFFFFF"/>
                    </a:solidFill>
                  </a:tcPr>
                </a:tc>
                <a:tc>
                  <a:txBody>
                    <a:bodyPr/>
                    <a:lstStyle/>
                    <a:p>
                      <a:pPr fontAlgn="t"/>
                      <a:r>
                        <a:rPr lang="en-US" sz="1400">
                          <a:effectLst/>
                        </a:rPr>
                        <a:t>For removing the underline from any hyperlink.</a:t>
                      </a:r>
                    </a:p>
                  </a:txBody>
                  <a:tcPr marL="41840" marR="41840" marT="20920" marB="20920">
                    <a:lnL w="12700" cap="flat" cmpd="sng" algn="ctr">
                      <a:solidFill>
                        <a:srgbClr val="C0BF1C"/>
                      </a:solidFill>
                      <a:prstDash val="solid"/>
                      <a:round/>
                      <a:headEnd type="none" w="med" len="med"/>
                      <a:tailEnd type="none" w="med" len="med"/>
                    </a:lnL>
                    <a:lnR w="12700" cap="flat" cmpd="sng" algn="ctr">
                      <a:solidFill>
                        <a:srgbClr val="C0BF1C"/>
                      </a:solidFill>
                      <a:prstDash val="solid"/>
                      <a:round/>
                      <a:headEnd type="none" w="med" len="med"/>
                      <a:tailEnd type="none" w="med" len="med"/>
                    </a:lnR>
                    <a:lnT w="12700" cap="flat" cmpd="sng" algn="ctr">
                      <a:solidFill>
                        <a:srgbClr val="C0BF1C"/>
                      </a:solidFill>
                      <a:prstDash val="solid"/>
                      <a:round/>
                      <a:headEnd type="none" w="med" len="med"/>
                      <a:tailEnd type="none" w="med" len="med"/>
                    </a:lnT>
                    <a:lnB w="12700" cap="flat" cmpd="sng" algn="ctr">
                      <a:solidFill>
                        <a:srgbClr val="90391C"/>
                      </a:solidFill>
                      <a:prstDash val="solid"/>
                      <a:round/>
                      <a:headEnd type="none" w="med" len="med"/>
                      <a:tailEnd type="none" w="med" len="med"/>
                    </a:lnB>
                    <a:solidFill>
                      <a:srgbClr val="FFFFFF"/>
                    </a:solidFill>
                  </a:tcPr>
                </a:tc>
                <a:extLst>
                  <a:ext uri="{0D108BD9-81ED-4DB2-BD59-A6C34878D82A}">
                    <a16:rowId xmlns:a16="http://schemas.microsoft.com/office/drawing/2014/main" val="2442612163"/>
                  </a:ext>
                </a:extLst>
              </a:tr>
              <a:tr h="256490">
                <a:tc>
                  <a:txBody>
                    <a:bodyPr/>
                    <a:lstStyle/>
                    <a:p>
                      <a:pPr fontAlgn="t"/>
                      <a:r>
                        <a:rPr lang="en-US" sz="1400">
                          <a:effectLst/>
                        </a:rPr>
                        <a:t>.text-justify</a:t>
                      </a:r>
                    </a:p>
                  </a:txBody>
                  <a:tcPr marL="41840" marR="41840" marT="20920" marB="20920">
                    <a:lnL w="12700" cap="flat" cmpd="sng" algn="ctr">
                      <a:solidFill>
                        <a:srgbClr val="40111C"/>
                      </a:solidFill>
                      <a:prstDash val="solid"/>
                      <a:round/>
                      <a:headEnd type="none" w="med" len="med"/>
                      <a:tailEnd type="none" w="med" len="med"/>
                    </a:lnL>
                    <a:lnR w="12700" cap="flat" cmpd="sng" algn="ctr">
                      <a:solidFill>
                        <a:srgbClr val="90391C"/>
                      </a:solidFill>
                      <a:prstDash val="solid"/>
                      <a:round/>
                      <a:headEnd type="none" w="med" len="med"/>
                      <a:tailEnd type="none" w="med" len="med"/>
                    </a:lnR>
                    <a:lnT w="12700" cap="flat" cmpd="sng" algn="ctr">
                      <a:solidFill>
                        <a:srgbClr val="40111C"/>
                      </a:solidFill>
                      <a:prstDash val="solid"/>
                      <a:round/>
                      <a:headEnd type="none" w="med" len="med"/>
                      <a:tailEnd type="none" w="med" len="med"/>
                    </a:lnT>
                    <a:lnB w="12700" cap="flat" cmpd="sng" algn="ctr">
                      <a:solidFill>
                        <a:srgbClr val="10261C"/>
                      </a:solidFill>
                      <a:prstDash val="solid"/>
                      <a:round/>
                      <a:headEnd type="none" w="med" len="med"/>
                      <a:tailEnd type="none" w="med" len="med"/>
                    </a:lnB>
                    <a:solidFill>
                      <a:srgbClr val="FFFFFF"/>
                    </a:solidFill>
                  </a:tcPr>
                </a:tc>
                <a:tc>
                  <a:txBody>
                    <a:bodyPr/>
                    <a:lstStyle/>
                    <a:p>
                      <a:pPr fontAlgn="t"/>
                      <a:r>
                        <a:rPr lang="en-US" sz="1400">
                          <a:effectLst/>
                        </a:rPr>
                        <a:t>For creating justified text.</a:t>
                      </a:r>
                    </a:p>
                  </a:txBody>
                  <a:tcPr marL="41840" marR="41840" marT="20920" marB="20920">
                    <a:lnL w="12700" cap="flat" cmpd="sng" algn="ctr">
                      <a:solidFill>
                        <a:srgbClr val="90391C"/>
                      </a:solidFill>
                      <a:prstDash val="solid"/>
                      <a:round/>
                      <a:headEnd type="none" w="med" len="med"/>
                      <a:tailEnd type="none" w="med" len="med"/>
                    </a:lnL>
                    <a:lnR w="12700" cap="flat" cmpd="sng" algn="ctr">
                      <a:solidFill>
                        <a:srgbClr val="90391C"/>
                      </a:solidFill>
                      <a:prstDash val="solid"/>
                      <a:round/>
                      <a:headEnd type="none" w="med" len="med"/>
                      <a:tailEnd type="none" w="med" len="med"/>
                    </a:lnR>
                    <a:lnT w="12700" cap="flat" cmpd="sng" algn="ctr">
                      <a:solidFill>
                        <a:srgbClr val="90391C"/>
                      </a:solidFill>
                      <a:prstDash val="solid"/>
                      <a:round/>
                      <a:headEnd type="none" w="med" len="med"/>
                      <a:tailEnd type="none" w="med" len="med"/>
                    </a:lnT>
                    <a:lnB w="12700" cap="flat" cmpd="sng" algn="ctr">
                      <a:solidFill>
                        <a:srgbClr val="60271C"/>
                      </a:solidFill>
                      <a:prstDash val="solid"/>
                      <a:round/>
                      <a:headEnd type="none" w="med" len="med"/>
                      <a:tailEnd type="none" w="med" len="med"/>
                    </a:lnB>
                    <a:solidFill>
                      <a:srgbClr val="FFFFFF"/>
                    </a:solidFill>
                  </a:tcPr>
                </a:tc>
                <a:extLst>
                  <a:ext uri="{0D108BD9-81ED-4DB2-BD59-A6C34878D82A}">
                    <a16:rowId xmlns:a16="http://schemas.microsoft.com/office/drawing/2014/main" val="2109061444"/>
                  </a:ext>
                </a:extLst>
              </a:tr>
              <a:tr h="341192">
                <a:tc>
                  <a:txBody>
                    <a:bodyPr/>
                    <a:lstStyle/>
                    <a:p>
                      <a:pPr fontAlgn="t"/>
                      <a:r>
                        <a:rPr lang="en-US" sz="1400">
                          <a:effectLst/>
                        </a:rPr>
                        <a:t>.text-monospace</a:t>
                      </a:r>
                    </a:p>
                  </a:txBody>
                  <a:tcPr marL="41840" marR="41840" marT="20920" marB="20920">
                    <a:lnL w="12700" cap="flat" cmpd="sng" algn="ctr">
                      <a:solidFill>
                        <a:srgbClr val="10261C"/>
                      </a:solidFill>
                      <a:prstDash val="solid"/>
                      <a:round/>
                      <a:headEnd type="none" w="med" len="med"/>
                      <a:tailEnd type="none" w="med" len="med"/>
                    </a:lnL>
                    <a:lnR w="12700" cap="flat" cmpd="sng" algn="ctr">
                      <a:solidFill>
                        <a:srgbClr val="60271C"/>
                      </a:solidFill>
                      <a:prstDash val="solid"/>
                      <a:round/>
                      <a:headEnd type="none" w="med" len="med"/>
                      <a:tailEnd type="none" w="med" len="med"/>
                    </a:lnR>
                    <a:lnT w="12700" cap="flat" cmpd="sng" algn="ctr">
                      <a:solidFill>
                        <a:srgbClr val="10261C"/>
                      </a:solidFill>
                      <a:prstDash val="solid"/>
                      <a:round/>
                      <a:headEnd type="none" w="med" len="med"/>
                      <a:tailEnd type="none" w="med" len="med"/>
                    </a:lnT>
                    <a:lnB w="12700" cap="flat" cmpd="sng" algn="ctr">
                      <a:solidFill>
                        <a:srgbClr val="401A1C"/>
                      </a:solidFill>
                      <a:prstDash val="solid"/>
                      <a:round/>
                      <a:headEnd type="none" w="med" len="med"/>
                      <a:tailEnd type="none" w="med" len="med"/>
                    </a:lnB>
                    <a:solidFill>
                      <a:srgbClr val="FFFFFF"/>
                    </a:solidFill>
                  </a:tcPr>
                </a:tc>
                <a:tc>
                  <a:txBody>
                    <a:bodyPr/>
                    <a:lstStyle/>
                    <a:p>
                      <a:pPr fontAlgn="t"/>
                      <a:r>
                        <a:rPr lang="en-US" sz="1400">
                          <a:effectLst/>
                        </a:rPr>
                        <a:t>For creating mono-spaced text.</a:t>
                      </a:r>
                    </a:p>
                  </a:txBody>
                  <a:tcPr marL="41840" marR="41840" marT="20920" marB="20920">
                    <a:lnL w="12700" cap="flat" cmpd="sng" algn="ctr">
                      <a:solidFill>
                        <a:srgbClr val="60271C"/>
                      </a:solidFill>
                      <a:prstDash val="solid"/>
                      <a:round/>
                      <a:headEnd type="none" w="med" len="med"/>
                      <a:tailEnd type="none" w="med" len="med"/>
                    </a:lnL>
                    <a:lnR w="12700" cap="flat" cmpd="sng" algn="ctr">
                      <a:solidFill>
                        <a:srgbClr val="60271C"/>
                      </a:solidFill>
                      <a:prstDash val="solid"/>
                      <a:round/>
                      <a:headEnd type="none" w="med" len="med"/>
                      <a:tailEnd type="none" w="med" len="med"/>
                    </a:lnR>
                    <a:lnT w="12700" cap="flat" cmpd="sng" algn="ctr">
                      <a:solidFill>
                        <a:srgbClr val="60271C"/>
                      </a:solidFill>
                      <a:prstDash val="solid"/>
                      <a:round/>
                      <a:headEnd type="none" w="med" len="med"/>
                      <a:tailEnd type="none" w="med" len="med"/>
                    </a:lnT>
                    <a:lnB w="12700" cap="flat" cmpd="sng" algn="ctr">
                      <a:solidFill>
                        <a:srgbClr val="40201C"/>
                      </a:solidFill>
                      <a:prstDash val="solid"/>
                      <a:round/>
                      <a:headEnd type="none" w="med" len="med"/>
                      <a:tailEnd type="none" w="med" len="med"/>
                    </a:lnB>
                    <a:solidFill>
                      <a:srgbClr val="FFFFFF"/>
                    </a:solidFill>
                  </a:tcPr>
                </a:tc>
                <a:extLst>
                  <a:ext uri="{0D108BD9-81ED-4DB2-BD59-A6C34878D82A}">
                    <a16:rowId xmlns:a16="http://schemas.microsoft.com/office/drawing/2014/main" val="3609202913"/>
                  </a:ext>
                </a:extLst>
              </a:tr>
              <a:tr h="256490">
                <a:tc>
                  <a:txBody>
                    <a:bodyPr/>
                    <a:lstStyle/>
                    <a:p>
                      <a:pPr fontAlgn="t"/>
                      <a:r>
                        <a:rPr lang="en-US" sz="1400">
                          <a:effectLst/>
                        </a:rPr>
                        <a:t>.text-nowrap</a:t>
                      </a:r>
                    </a:p>
                  </a:txBody>
                  <a:tcPr marL="41840" marR="41840" marT="20920" marB="20920">
                    <a:lnL w="12700" cap="flat" cmpd="sng" algn="ctr">
                      <a:solidFill>
                        <a:srgbClr val="401A1C"/>
                      </a:solidFill>
                      <a:prstDash val="solid"/>
                      <a:round/>
                      <a:headEnd type="none" w="med" len="med"/>
                      <a:tailEnd type="none" w="med" len="med"/>
                    </a:lnL>
                    <a:lnR w="12700" cap="flat" cmpd="sng" algn="ctr">
                      <a:solidFill>
                        <a:srgbClr val="40201C"/>
                      </a:solidFill>
                      <a:prstDash val="solid"/>
                      <a:round/>
                      <a:headEnd type="none" w="med" len="med"/>
                      <a:tailEnd type="none" w="med" len="med"/>
                    </a:lnR>
                    <a:lnT w="12700" cap="flat" cmpd="sng" algn="ctr">
                      <a:solidFill>
                        <a:srgbClr val="401A1C"/>
                      </a:solidFill>
                      <a:prstDash val="solid"/>
                      <a:round/>
                      <a:headEnd type="none" w="med" len="med"/>
                      <a:tailEnd type="none" w="med" len="med"/>
                    </a:lnT>
                    <a:lnB w="12700" cap="flat" cmpd="sng" algn="ctr">
                      <a:solidFill>
                        <a:srgbClr val="701D1C"/>
                      </a:solidFill>
                      <a:prstDash val="solid"/>
                      <a:round/>
                      <a:headEnd type="none" w="med" len="med"/>
                      <a:tailEnd type="none" w="med" len="med"/>
                    </a:lnB>
                    <a:solidFill>
                      <a:srgbClr val="FFFFFF"/>
                    </a:solidFill>
                  </a:tcPr>
                </a:tc>
                <a:tc>
                  <a:txBody>
                    <a:bodyPr/>
                    <a:lstStyle/>
                    <a:p>
                      <a:pPr fontAlgn="t"/>
                      <a:r>
                        <a:rPr lang="en-US" sz="1400">
                          <a:effectLst/>
                        </a:rPr>
                        <a:t>For creating no wrap text.</a:t>
                      </a:r>
                    </a:p>
                  </a:txBody>
                  <a:tcPr marL="41840" marR="41840" marT="20920" marB="20920">
                    <a:lnL w="12700" cap="flat" cmpd="sng" algn="ctr">
                      <a:solidFill>
                        <a:srgbClr val="40201C"/>
                      </a:solidFill>
                      <a:prstDash val="solid"/>
                      <a:round/>
                      <a:headEnd type="none" w="med" len="med"/>
                      <a:tailEnd type="none" w="med" len="med"/>
                    </a:lnL>
                    <a:lnR w="12700" cap="flat" cmpd="sng" algn="ctr">
                      <a:solidFill>
                        <a:srgbClr val="40201C"/>
                      </a:solidFill>
                      <a:prstDash val="solid"/>
                      <a:round/>
                      <a:headEnd type="none" w="med" len="med"/>
                      <a:tailEnd type="none" w="med" len="med"/>
                    </a:lnR>
                    <a:lnT w="12700" cap="flat" cmpd="sng" algn="ctr">
                      <a:solidFill>
                        <a:srgbClr val="40201C"/>
                      </a:solidFill>
                      <a:prstDash val="solid"/>
                      <a:round/>
                      <a:headEnd type="none" w="med" len="med"/>
                      <a:tailEnd type="none" w="med" len="med"/>
                    </a:lnT>
                    <a:lnB w="12700" cap="flat" cmpd="sng" algn="ctr">
                      <a:solidFill>
                        <a:srgbClr val="10201C"/>
                      </a:solidFill>
                      <a:prstDash val="solid"/>
                      <a:round/>
                      <a:headEnd type="none" w="med" len="med"/>
                      <a:tailEnd type="none" w="med" len="med"/>
                    </a:lnB>
                    <a:solidFill>
                      <a:srgbClr val="FFFFFF"/>
                    </a:solidFill>
                  </a:tcPr>
                </a:tc>
                <a:extLst>
                  <a:ext uri="{0D108BD9-81ED-4DB2-BD59-A6C34878D82A}">
                    <a16:rowId xmlns:a16="http://schemas.microsoft.com/office/drawing/2014/main" val="681909500"/>
                  </a:ext>
                </a:extLst>
              </a:tr>
              <a:tr h="341192">
                <a:tc>
                  <a:txBody>
                    <a:bodyPr/>
                    <a:lstStyle/>
                    <a:p>
                      <a:pPr fontAlgn="t"/>
                      <a:r>
                        <a:rPr lang="en-US" sz="1400">
                          <a:effectLst/>
                        </a:rPr>
                        <a:t>.text-lowercase</a:t>
                      </a:r>
                    </a:p>
                  </a:txBody>
                  <a:tcPr marL="41840" marR="41840" marT="20920" marB="20920">
                    <a:lnL w="12700" cap="flat" cmpd="sng" algn="ctr">
                      <a:solidFill>
                        <a:srgbClr val="701D1C"/>
                      </a:solidFill>
                      <a:prstDash val="solid"/>
                      <a:round/>
                      <a:headEnd type="none" w="med" len="med"/>
                      <a:tailEnd type="none" w="med" len="med"/>
                    </a:lnL>
                    <a:lnR w="12700" cap="flat" cmpd="sng" algn="ctr">
                      <a:solidFill>
                        <a:srgbClr val="10201C"/>
                      </a:solidFill>
                      <a:prstDash val="solid"/>
                      <a:round/>
                      <a:headEnd type="none" w="med" len="med"/>
                      <a:tailEnd type="none" w="med" len="med"/>
                    </a:lnR>
                    <a:lnT w="12700" cap="flat" cmpd="sng" algn="ctr">
                      <a:solidFill>
                        <a:srgbClr val="701D1C"/>
                      </a:solidFill>
                      <a:prstDash val="solid"/>
                      <a:round/>
                      <a:headEnd type="none" w="med" len="med"/>
                      <a:tailEnd type="none" w="med" len="med"/>
                    </a:lnT>
                    <a:lnB w="12700" cap="flat" cmpd="sng" algn="ctr">
                      <a:solidFill>
                        <a:srgbClr val="D0381C"/>
                      </a:solidFill>
                      <a:prstDash val="solid"/>
                      <a:round/>
                      <a:headEnd type="none" w="med" len="med"/>
                      <a:tailEnd type="none" w="med" len="med"/>
                    </a:lnB>
                    <a:solidFill>
                      <a:srgbClr val="FFFFFF"/>
                    </a:solidFill>
                  </a:tcPr>
                </a:tc>
                <a:tc>
                  <a:txBody>
                    <a:bodyPr/>
                    <a:lstStyle/>
                    <a:p>
                      <a:pPr fontAlgn="t"/>
                      <a:r>
                        <a:rPr lang="en-US" sz="1400">
                          <a:effectLst/>
                        </a:rPr>
                        <a:t>For creating lowercased text.</a:t>
                      </a:r>
                    </a:p>
                  </a:txBody>
                  <a:tcPr marL="41840" marR="41840" marT="20920" marB="20920">
                    <a:lnL w="12700" cap="flat" cmpd="sng" algn="ctr">
                      <a:solidFill>
                        <a:srgbClr val="10201C"/>
                      </a:solidFill>
                      <a:prstDash val="solid"/>
                      <a:round/>
                      <a:headEnd type="none" w="med" len="med"/>
                      <a:tailEnd type="none" w="med" len="med"/>
                    </a:lnL>
                    <a:lnR w="12700" cap="flat" cmpd="sng" algn="ctr">
                      <a:solidFill>
                        <a:srgbClr val="10201C"/>
                      </a:solidFill>
                      <a:prstDash val="solid"/>
                      <a:round/>
                      <a:headEnd type="none" w="med" len="med"/>
                      <a:tailEnd type="none" w="med" len="med"/>
                    </a:lnR>
                    <a:lnT w="12700" cap="flat" cmpd="sng" algn="ctr">
                      <a:solidFill>
                        <a:srgbClr val="10201C"/>
                      </a:solidFill>
                      <a:prstDash val="solid"/>
                      <a:round/>
                      <a:headEnd type="none" w="med" len="med"/>
                      <a:tailEnd type="none" w="med" len="med"/>
                    </a:lnT>
                    <a:lnB w="12700" cap="flat" cmpd="sng" algn="ctr">
                      <a:solidFill>
                        <a:srgbClr val="D0321C"/>
                      </a:solidFill>
                      <a:prstDash val="solid"/>
                      <a:round/>
                      <a:headEnd type="none" w="med" len="med"/>
                      <a:tailEnd type="none" w="med" len="med"/>
                    </a:lnB>
                    <a:solidFill>
                      <a:srgbClr val="FFFFFF"/>
                    </a:solidFill>
                  </a:tcPr>
                </a:tc>
                <a:extLst>
                  <a:ext uri="{0D108BD9-81ED-4DB2-BD59-A6C34878D82A}">
                    <a16:rowId xmlns:a16="http://schemas.microsoft.com/office/drawing/2014/main" val="3651811049"/>
                  </a:ext>
                </a:extLst>
              </a:tr>
              <a:tr h="256490">
                <a:tc>
                  <a:txBody>
                    <a:bodyPr/>
                    <a:lstStyle/>
                    <a:p>
                      <a:pPr fontAlgn="t"/>
                      <a:r>
                        <a:rPr lang="en-US" sz="1400">
                          <a:effectLst/>
                        </a:rPr>
                        <a:t>.text-reset</a:t>
                      </a:r>
                    </a:p>
                  </a:txBody>
                  <a:tcPr marL="41840" marR="41840" marT="20920" marB="20920">
                    <a:lnL w="12700" cap="flat" cmpd="sng" algn="ctr">
                      <a:solidFill>
                        <a:srgbClr val="D0381C"/>
                      </a:solidFill>
                      <a:prstDash val="solid"/>
                      <a:round/>
                      <a:headEnd type="none" w="med" len="med"/>
                      <a:tailEnd type="none" w="med" len="med"/>
                    </a:lnL>
                    <a:lnR w="12700" cap="flat" cmpd="sng" algn="ctr">
                      <a:solidFill>
                        <a:srgbClr val="D0321C"/>
                      </a:solidFill>
                      <a:prstDash val="solid"/>
                      <a:round/>
                      <a:headEnd type="none" w="med" len="med"/>
                      <a:tailEnd type="none" w="med" len="med"/>
                    </a:lnR>
                    <a:lnT w="12700" cap="flat" cmpd="sng" algn="ctr">
                      <a:solidFill>
                        <a:srgbClr val="D0381C"/>
                      </a:solidFill>
                      <a:prstDash val="solid"/>
                      <a:round/>
                      <a:headEnd type="none" w="med" len="med"/>
                      <a:tailEnd type="none" w="med" len="med"/>
                    </a:lnT>
                    <a:lnB w="12700" cap="flat" cmpd="sng" algn="ctr">
                      <a:solidFill>
                        <a:srgbClr val="D0171C"/>
                      </a:solidFill>
                      <a:prstDash val="solid"/>
                      <a:round/>
                      <a:headEnd type="none" w="med" len="med"/>
                      <a:tailEnd type="none" w="med" len="med"/>
                    </a:lnB>
                    <a:solidFill>
                      <a:srgbClr val="FFFFFF"/>
                    </a:solidFill>
                  </a:tcPr>
                </a:tc>
                <a:tc>
                  <a:txBody>
                    <a:bodyPr/>
                    <a:lstStyle/>
                    <a:p>
                      <a:pPr fontAlgn="t"/>
                      <a:r>
                        <a:rPr lang="en-US" sz="1400">
                          <a:effectLst/>
                        </a:rPr>
                        <a:t>For resetting the text color or a link.</a:t>
                      </a:r>
                    </a:p>
                  </a:txBody>
                  <a:tcPr marL="41840" marR="41840" marT="20920" marB="20920">
                    <a:lnL w="12700" cap="flat" cmpd="sng" algn="ctr">
                      <a:solidFill>
                        <a:srgbClr val="D0321C"/>
                      </a:solidFill>
                      <a:prstDash val="solid"/>
                      <a:round/>
                      <a:headEnd type="none" w="med" len="med"/>
                      <a:tailEnd type="none" w="med" len="med"/>
                    </a:lnL>
                    <a:lnR w="12700" cap="flat" cmpd="sng" algn="ctr">
                      <a:solidFill>
                        <a:srgbClr val="D0321C"/>
                      </a:solidFill>
                      <a:prstDash val="solid"/>
                      <a:round/>
                      <a:headEnd type="none" w="med" len="med"/>
                      <a:tailEnd type="none" w="med" len="med"/>
                    </a:lnR>
                    <a:lnT w="12700" cap="flat" cmpd="sng" algn="ctr">
                      <a:solidFill>
                        <a:srgbClr val="D0321C"/>
                      </a:solidFill>
                      <a:prstDash val="solid"/>
                      <a:round/>
                      <a:headEnd type="none" w="med" len="med"/>
                      <a:tailEnd type="none" w="med" len="med"/>
                    </a:lnT>
                    <a:lnB w="12700" cap="flat" cmpd="sng" algn="ctr">
                      <a:solidFill>
                        <a:srgbClr val="70081C"/>
                      </a:solidFill>
                      <a:prstDash val="solid"/>
                      <a:round/>
                      <a:headEnd type="none" w="med" len="med"/>
                      <a:tailEnd type="none" w="med" len="med"/>
                    </a:lnB>
                    <a:solidFill>
                      <a:srgbClr val="FFFFFF"/>
                    </a:solidFill>
                  </a:tcPr>
                </a:tc>
                <a:extLst>
                  <a:ext uri="{0D108BD9-81ED-4DB2-BD59-A6C34878D82A}">
                    <a16:rowId xmlns:a16="http://schemas.microsoft.com/office/drawing/2014/main" val="3969464109"/>
                  </a:ext>
                </a:extLst>
              </a:tr>
              <a:tr h="341192">
                <a:tc>
                  <a:txBody>
                    <a:bodyPr/>
                    <a:lstStyle/>
                    <a:p>
                      <a:pPr fontAlgn="t"/>
                      <a:r>
                        <a:rPr lang="en-US" sz="1400">
                          <a:effectLst/>
                        </a:rPr>
                        <a:t>.text-uppercase</a:t>
                      </a:r>
                    </a:p>
                  </a:txBody>
                  <a:tcPr marL="41840" marR="41840" marT="20920" marB="20920">
                    <a:lnL w="12700" cap="flat" cmpd="sng" algn="ctr">
                      <a:solidFill>
                        <a:srgbClr val="D0171C"/>
                      </a:solidFill>
                      <a:prstDash val="solid"/>
                      <a:round/>
                      <a:headEnd type="none" w="med" len="med"/>
                      <a:tailEnd type="none" w="med" len="med"/>
                    </a:lnL>
                    <a:lnR w="12700" cap="flat" cmpd="sng" algn="ctr">
                      <a:solidFill>
                        <a:srgbClr val="70081C"/>
                      </a:solidFill>
                      <a:prstDash val="solid"/>
                      <a:round/>
                      <a:headEnd type="none" w="med" len="med"/>
                      <a:tailEnd type="none" w="med" len="med"/>
                    </a:lnR>
                    <a:lnT w="12700" cap="flat" cmpd="sng" algn="ctr">
                      <a:solidFill>
                        <a:srgbClr val="D0171C"/>
                      </a:solidFill>
                      <a:prstDash val="solid"/>
                      <a:round/>
                      <a:headEnd type="none" w="med" len="med"/>
                      <a:tailEnd type="none" w="med" len="med"/>
                    </a:lnT>
                    <a:lnB w="12700" cap="flat" cmpd="sng" algn="ctr">
                      <a:solidFill>
                        <a:srgbClr val="303C1C"/>
                      </a:solidFill>
                      <a:prstDash val="solid"/>
                      <a:round/>
                      <a:headEnd type="none" w="med" len="med"/>
                      <a:tailEnd type="none" w="med" len="med"/>
                    </a:lnB>
                    <a:solidFill>
                      <a:srgbClr val="FFFFFF"/>
                    </a:solidFill>
                  </a:tcPr>
                </a:tc>
                <a:tc>
                  <a:txBody>
                    <a:bodyPr/>
                    <a:lstStyle/>
                    <a:p>
                      <a:pPr fontAlgn="t"/>
                      <a:r>
                        <a:rPr lang="en-US" sz="1400">
                          <a:effectLst/>
                        </a:rPr>
                        <a:t>For creating uppercased text.</a:t>
                      </a:r>
                    </a:p>
                  </a:txBody>
                  <a:tcPr marL="41840" marR="41840" marT="20920" marB="20920">
                    <a:lnL w="12700" cap="flat" cmpd="sng" algn="ctr">
                      <a:solidFill>
                        <a:srgbClr val="70081C"/>
                      </a:solidFill>
                      <a:prstDash val="solid"/>
                      <a:round/>
                      <a:headEnd type="none" w="med" len="med"/>
                      <a:tailEnd type="none" w="med" len="med"/>
                    </a:lnL>
                    <a:lnR w="12700" cap="flat" cmpd="sng" algn="ctr">
                      <a:solidFill>
                        <a:srgbClr val="70081C"/>
                      </a:solidFill>
                      <a:prstDash val="solid"/>
                      <a:round/>
                      <a:headEnd type="none" w="med" len="med"/>
                      <a:tailEnd type="none" w="med" len="med"/>
                    </a:lnR>
                    <a:lnT w="12700" cap="flat" cmpd="sng" algn="ctr">
                      <a:solidFill>
                        <a:srgbClr val="70081C"/>
                      </a:solidFill>
                      <a:prstDash val="solid"/>
                      <a:round/>
                      <a:headEnd type="none" w="med" len="med"/>
                      <a:tailEnd type="none" w="med" len="med"/>
                    </a:lnT>
                    <a:lnB w="12700" cap="flat" cmpd="sng" algn="ctr">
                      <a:solidFill>
                        <a:srgbClr val="30301C"/>
                      </a:solidFill>
                      <a:prstDash val="solid"/>
                      <a:round/>
                      <a:headEnd type="none" w="med" len="med"/>
                      <a:tailEnd type="none" w="med" len="med"/>
                    </a:lnB>
                    <a:solidFill>
                      <a:srgbClr val="FFFFFF"/>
                    </a:solidFill>
                  </a:tcPr>
                </a:tc>
                <a:extLst>
                  <a:ext uri="{0D108BD9-81ED-4DB2-BD59-A6C34878D82A}">
                    <a16:rowId xmlns:a16="http://schemas.microsoft.com/office/drawing/2014/main" val="513749849"/>
                  </a:ext>
                </a:extLst>
              </a:tr>
              <a:tr h="341192">
                <a:tc>
                  <a:txBody>
                    <a:bodyPr/>
                    <a:lstStyle/>
                    <a:p>
                      <a:pPr fontAlgn="t"/>
                      <a:r>
                        <a:rPr lang="en-US" sz="1400">
                          <a:effectLst/>
                        </a:rPr>
                        <a:t>.text-capitalize</a:t>
                      </a:r>
                    </a:p>
                  </a:txBody>
                  <a:tcPr marL="41840" marR="41840" marT="20920" marB="20920">
                    <a:lnL w="12700" cap="flat" cmpd="sng" algn="ctr">
                      <a:solidFill>
                        <a:srgbClr val="303C1C"/>
                      </a:solidFill>
                      <a:prstDash val="solid"/>
                      <a:round/>
                      <a:headEnd type="none" w="med" len="med"/>
                      <a:tailEnd type="none" w="med" len="med"/>
                    </a:lnL>
                    <a:lnR w="12700" cap="flat" cmpd="sng" algn="ctr">
                      <a:solidFill>
                        <a:srgbClr val="30301C"/>
                      </a:solidFill>
                      <a:prstDash val="solid"/>
                      <a:round/>
                      <a:headEnd type="none" w="med" len="med"/>
                      <a:tailEnd type="none" w="med" len="med"/>
                    </a:lnR>
                    <a:lnT w="12700" cap="flat" cmpd="sng" algn="ctr">
                      <a:solidFill>
                        <a:srgbClr val="303C1C"/>
                      </a:solidFill>
                      <a:prstDash val="solid"/>
                      <a:round/>
                      <a:headEnd type="none" w="med" len="med"/>
                      <a:tailEnd type="none" w="med" len="med"/>
                    </a:lnT>
                    <a:lnB w="12700" cap="flat" cmpd="sng" algn="ctr">
                      <a:solidFill>
                        <a:srgbClr val="303C1C"/>
                      </a:solidFill>
                      <a:prstDash val="solid"/>
                      <a:round/>
                      <a:headEnd type="none" w="med" len="med"/>
                      <a:tailEnd type="none" w="med" len="med"/>
                    </a:lnB>
                    <a:solidFill>
                      <a:srgbClr val="FFFFFF"/>
                    </a:solidFill>
                  </a:tcPr>
                </a:tc>
                <a:tc>
                  <a:txBody>
                    <a:bodyPr/>
                    <a:lstStyle/>
                    <a:p>
                      <a:pPr fontAlgn="t"/>
                      <a:r>
                        <a:rPr lang="en-US" sz="1400" dirty="0">
                          <a:effectLst/>
                        </a:rPr>
                        <a:t>For creating capitalized text.</a:t>
                      </a:r>
                    </a:p>
                  </a:txBody>
                  <a:tcPr marL="41840" marR="41840" marT="20920" marB="20920">
                    <a:lnL w="12700" cap="flat" cmpd="sng" algn="ctr">
                      <a:solidFill>
                        <a:srgbClr val="30301C"/>
                      </a:solidFill>
                      <a:prstDash val="solid"/>
                      <a:round/>
                      <a:headEnd type="none" w="med" len="med"/>
                      <a:tailEnd type="none" w="med" len="med"/>
                    </a:lnL>
                    <a:lnR w="12700" cap="flat" cmpd="sng" algn="ctr">
                      <a:solidFill>
                        <a:srgbClr val="30301C"/>
                      </a:solidFill>
                      <a:prstDash val="solid"/>
                      <a:round/>
                      <a:headEnd type="none" w="med" len="med"/>
                      <a:tailEnd type="none" w="med" len="med"/>
                    </a:lnR>
                    <a:lnT w="12700" cap="flat" cmpd="sng" algn="ctr">
                      <a:solidFill>
                        <a:srgbClr val="30301C"/>
                      </a:solidFill>
                      <a:prstDash val="solid"/>
                      <a:round/>
                      <a:headEnd type="none" w="med" len="med"/>
                      <a:tailEnd type="none" w="med" len="med"/>
                    </a:lnT>
                    <a:lnB w="12700" cap="flat" cmpd="sng" algn="ctr">
                      <a:solidFill>
                        <a:srgbClr val="30301C"/>
                      </a:solidFill>
                      <a:prstDash val="solid"/>
                      <a:round/>
                      <a:headEnd type="none" w="med" len="med"/>
                      <a:tailEnd type="none" w="med" len="med"/>
                    </a:lnB>
                    <a:solidFill>
                      <a:srgbClr val="FFFFFF"/>
                    </a:solidFill>
                  </a:tcPr>
                </a:tc>
                <a:extLst>
                  <a:ext uri="{0D108BD9-81ED-4DB2-BD59-A6C34878D82A}">
                    <a16:rowId xmlns:a16="http://schemas.microsoft.com/office/drawing/2014/main" val="3500837103"/>
                  </a:ext>
                </a:extLst>
              </a:tr>
            </a:tbl>
          </a:graphicData>
        </a:graphic>
      </p:graphicFrame>
    </p:spTree>
    <p:extLst>
      <p:ext uri="{BB962C8B-B14F-4D97-AF65-F5344CB8AC3E}">
        <p14:creationId xmlns:p14="http://schemas.microsoft.com/office/powerpoint/2010/main" val="179645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Bootstrap : Table</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78EE5D7-641E-4F95-8FE7-E0E0DBC1CA6F}"/>
              </a:ext>
            </a:extLst>
          </p:cNvPr>
          <p:cNvGraphicFramePr>
            <a:graphicFrameLocks noGrp="1"/>
          </p:cNvGraphicFramePr>
          <p:nvPr>
            <p:extLst>
              <p:ext uri="{D42A27DB-BD31-4B8C-83A1-F6EECF244321}">
                <p14:modId xmlns:p14="http://schemas.microsoft.com/office/powerpoint/2010/main" val="874251015"/>
              </p:ext>
            </p:extLst>
          </p:nvPr>
        </p:nvGraphicFramePr>
        <p:xfrm>
          <a:off x="712818" y="1433731"/>
          <a:ext cx="8448676" cy="2926080"/>
        </p:xfrm>
        <a:graphic>
          <a:graphicData uri="http://schemas.openxmlformats.org/drawingml/2006/table">
            <a:tbl>
              <a:tblPr/>
              <a:tblGrid>
                <a:gridCol w="4224338">
                  <a:extLst>
                    <a:ext uri="{9D8B030D-6E8A-4147-A177-3AD203B41FA5}">
                      <a16:colId xmlns:a16="http://schemas.microsoft.com/office/drawing/2014/main" val="2408560226"/>
                    </a:ext>
                  </a:extLst>
                </a:gridCol>
                <a:gridCol w="4224338">
                  <a:extLst>
                    <a:ext uri="{9D8B030D-6E8A-4147-A177-3AD203B41FA5}">
                      <a16:colId xmlns:a16="http://schemas.microsoft.com/office/drawing/2014/main" val="1944998564"/>
                    </a:ext>
                  </a:extLst>
                </a:gridCol>
              </a:tblGrid>
              <a:tr h="0">
                <a:tc>
                  <a:txBody>
                    <a:bodyPr/>
                    <a:lstStyle/>
                    <a:p>
                      <a:pPr algn="l"/>
                      <a:r>
                        <a:rPr lang="en-US" b="0">
                          <a:solidFill>
                            <a:srgbClr val="FFFFFF"/>
                          </a:solidFill>
                          <a:effectLst/>
                        </a:rPr>
                        <a:t>HTML Tags</a:t>
                      </a:r>
                    </a:p>
                  </a:txBody>
                  <a:tcPr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1038DD"/>
                      </a:solidFill>
                      <a:prstDash val="solid"/>
                      <a:round/>
                      <a:headEnd type="none" w="med" len="med"/>
                      <a:tailEnd type="none" w="med" len="med"/>
                    </a:lnB>
                    <a:solidFill>
                      <a:srgbClr val="2C3E50"/>
                    </a:solidFill>
                  </a:tcPr>
                </a:tc>
                <a:tc>
                  <a:txBody>
                    <a:bodyPr/>
                    <a:lstStyle/>
                    <a:p>
                      <a:pPr algn="l"/>
                      <a:r>
                        <a:rPr lang="en-US" b="0">
                          <a:solidFill>
                            <a:srgbClr val="FFFFFF"/>
                          </a:solidFill>
                          <a:effectLst/>
                        </a:rPr>
                        <a:t>Description</a:t>
                      </a:r>
                    </a:p>
                  </a:txBody>
                  <a:tcPr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4005DD"/>
                      </a:solidFill>
                      <a:prstDash val="solid"/>
                      <a:round/>
                      <a:headEnd type="none" w="med" len="med"/>
                      <a:tailEnd type="none" w="med" len="med"/>
                    </a:lnB>
                    <a:solidFill>
                      <a:srgbClr val="2C3E50"/>
                    </a:solidFill>
                  </a:tcPr>
                </a:tc>
                <a:extLst>
                  <a:ext uri="{0D108BD9-81ED-4DB2-BD59-A6C34878D82A}">
                    <a16:rowId xmlns:a16="http://schemas.microsoft.com/office/drawing/2014/main" val="4166095642"/>
                  </a:ext>
                </a:extLst>
              </a:tr>
              <a:tr h="0">
                <a:tc>
                  <a:txBody>
                    <a:bodyPr/>
                    <a:lstStyle/>
                    <a:p>
                      <a:pPr fontAlgn="t"/>
                      <a:r>
                        <a:rPr lang="en-US">
                          <a:effectLst/>
                        </a:rPr>
                        <a:t>&lt;table&gt;</a:t>
                      </a:r>
                    </a:p>
                  </a:txBody>
                  <a:tcPr>
                    <a:lnL w="12700" cap="flat" cmpd="sng" algn="ctr">
                      <a:solidFill>
                        <a:srgbClr val="1038DD"/>
                      </a:solidFill>
                      <a:prstDash val="solid"/>
                      <a:round/>
                      <a:headEnd type="none" w="med" len="med"/>
                      <a:tailEnd type="none" w="med" len="med"/>
                    </a:lnL>
                    <a:lnR w="12700" cap="flat" cmpd="sng" algn="ctr">
                      <a:solidFill>
                        <a:srgbClr val="4005DD"/>
                      </a:solidFill>
                      <a:prstDash val="solid"/>
                      <a:round/>
                      <a:headEnd type="none" w="med" len="med"/>
                      <a:tailEnd type="none" w="med" len="med"/>
                    </a:lnR>
                    <a:lnT w="12700" cap="flat" cmpd="sng" algn="ctr">
                      <a:solidFill>
                        <a:srgbClr val="1038DD"/>
                      </a:solidFill>
                      <a:prstDash val="solid"/>
                      <a:round/>
                      <a:headEnd type="none" w="med" len="med"/>
                      <a:tailEnd type="none" w="med" len="med"/>
                    </a:lnT>
                    <a:lnB w="12700" cap="flat" cmpd="sng" algn="ctr">
                      <a:solidFill>
                        <a:srgbClr val="F00CDD"/>
                      </a:solidFill>
                      <a:prstDash val="solid"/>
                      <a:round/>
                      <a:headEnd type="none" w="med" len="med"/>
                      <a:tailEnd type="none" w="med" len="med"/>
                    </a:lnB>
                    <a:solidFill>
                      <a:srgbClr val="FFFFFF"/>
                    </a:solidFill>
                  </a:tcPr>
                </a:tc>
                <a:tc>
                  <a:txBody>
                    <a:bodyPr/>
                    <a:lstStyle/>
                    <a:p>
                      <a:pPr fontAlgn="t"/>
                      <a:r>
                        <a:rPr lang="en-US">
                          <a:effectLst/>
                        </a:rPr>
                        <a:t>This element wraps the data for displaying them in tabular format.</a:t>
                      </a:r>
                    </a:p>
                  </a:txBody>
                  <a:tcPr>
                    <a:lnL w="12700" cap="flat" cmpd="sng" algn="ctr">
                      <a:solidFill>
                        <a:srgbClr val="4005DD"/>
                      </a:solidFill>
                      <a:prstDash val="solid"/>
                      <a:round/>
                      <a:headEnd type="none" w="med" len="med"/>
                      <a:tailEnd type="none" w="med" len="med"/>
                    </a:lnL>
                    <a:lnR w="12700" cap="flat" cmpd="sng" algn="ctr">
                      <a:solidFill>
                        <a:srgbClr val="4005DD"/>
                      </a:solidFill>
                      <a:prstDash val="solid"/>
                      <a:round/>
                      <a:headEnd type="none" w="med" len="med"/>
                      <a:tailEnd type="none" w="med" len="med"/>
                    </a:lnR>
                    <a:lnT w="12700" cap="flat" cmpd="sng" algn="ctr">
                      <a:solidFill>
                        <a:srgbClr val="4005DD"/>
                      </a:solidFill>
                      <a:prstDash val="solid"/>
                      <a:round/>
                      <a:headEnd type="none" w="med" len="med"/>
                      <a:tailEnd type="none" w="med" len="med"/>
                    </a:lnT>
                    <a:lnB w="12700" cap="flat" cmpd="sng" algn="ctr">
                      <a:solidFill>
                        <a:srgbClr val="40CEDE"/>
                      </a:solidFill>
                      <a:prstDash val="solid"/>
                      <a:round/>
                      <a:headEnd type="none" w="med" len="med"/>
                      <a:tailEnd type="none" w="med" len="med"/>
                    </a:lnB>
                    <a:solidFill>
                      <a:srgbClr val="FFFFFF"/>
                    </a:solidFill>
                  </a:tcPr>
                </a:tc>
                <a:extLst>
                  <a:ext uri="{0D108BD9-81ED-4DB2-BD59-A6C34878D82A}">
                    <a16:rowId xmlns:a16="http://schemas.microsoft.com/office/drawing/2014/main" val="2333294457"/>
                  </a:ext>
                </a:extLst>
              </a:tr>
              <a:tr h="0">
                <a:tc>
                  <a:txBody>
                    <a:bodyPr/>
                    <a:lstStyle/>
                    <a:p>
                      <a:pPr fontAlgn="t"/>
                      <a:r>
                        <a:rPr lang="en-US">
                          <a:effectLst/>
                        </a:rPr>
                        <a:t>&lt;tbody&gt;</a:t>
                      </a:r>
                    </a:p>
                  </a:txBody>
                  <a:tcPr>
                    <a:lnL w="12700" cap="flat" cmpd="sng" algn="ctr">
                      <a:solidFill>
                        <a:srgbClr val="F00CDD"/>
                      </a:solidFill>
                      <a:prstDash val="solid"/>
                      <a:round/>
                      <a:headEnd type="none" w="med" len="med"/>
                      <a:tailEnd type="none" w="med" len="med"/>
                    </a:lnL>
                    <a:lnR w="12700" cap="flat" cmpd="sng" algn="ctr">
                      <a:solidFill>
                        <a:srgbClr val="40CEDE"/>
                      </a:solidFill>
                      <a:prstDash val="solid"/>
                      <a:round/>
                      <a:headEnd type="none" w="med" len="med"/>
                      <a:tailEnd type="none" w="med" len="med"/>
                    </a:lnR>
                    <a:lnT w="12700" cap="flat" cmpd="sng" algn="ctr">
                      <a:solidFill>
                        <a:srgbClr val="F00CDD"/>
                      </a:solidFill>
                      <a:prstDash val="solid"/>
                      <a:round/>
                      <a:headEnd type="none" w="med" len="med"/>
                      <a:tailEnd type="none" w="med" len="med"/>
                    </a:lnT>
                    <a:lnB w="12700" cap="flat" cmpd="sng" algn="ctr">
                      <a:solidFill>
                        <a:srgbClr val="10DADE"/>
                      </a:solidFill>
                      <a:prstDash val="solid"/>
                      <a:round/>
                      <a:headEnd type="none" w="med" len="med"/>
                      <a:tailEnd type="none" w="med" len="med"/>
                    </a:lnB>
                    <a:solidFill>
                      <a:srgbClr val="FFFFFF"/>
                    </a:solidFill>
                  </a:tcPr>
                </a:tc>
                <a:tc>
                  <a:txBody>
                    <a:bodyPr/>
                    <a:lstStyle/>
                    <a:p>
                      <a:pPr fontAlgn="t"/>
                      <a:r>
                        <a:rPr lang="en-US">
                          <a:effectLst/>
                        </a:rPr>
                        <a:t>This acts as a container element for rows in table &lt;tr&gt;.</a:t>
                      </a:r>
                    </a:p>
                  </a:txBody>
                  <a:tcPr>
                    <a:lnL w="12700" cap="flat" cmpd="sng" algn="ctr">
                      <a:solidFill>
                        <a:srgbClr val="40CEDE"/>
                      </a:solidFill>
                      <a:prstDash val="solid"/>
                      <a:round/>
                      <a:headEnd type="none" w="med" len="med"/>
                      <a:tailEnd type="none" w="med" len="med"/>
                    </a:lnL>
                    <a:lnR w="12700" cap="flat" cmpd="sng" algn="ctr">
                      <a:solidFill>
                        <a:srgbClr val="40CEDE"/>
                      </a:solidFill>
                      <a:prstDash val="solid"/>
                      <a:round/>
                      <a:headEnd type="none" w="med" len="med"/>
                      <a:tailEnd type="none" w="med" len="med"/>
                    </a:lnR>
                    <a:lnT w="12700" cap="flat" cmpd="sng" algn="ctr">
                      <a:solidFill>
                        <a:srgbClr val="40CEDE"/>
                      </a:solidFill>
                      <a:prstDash val="solid"/>
                      <a:round/>
                      <a:headEnd type="none" w="med" len="med"/>
                      <a:tailEnd type="none" w="med" len="med"/>
                    </a:lnT>
                    <a:lnB w="12700" cap="flat" cmpd="sng" algn="ctr">
                      <a:solidFill>
                        <a:srgbClr val="90EADE"/>
                      </a:solidFill>
                      <a:prstDash val="solid"/>
                      <a:round/>
                      <a:headEnd type="none" w="med" len="med"/>
                      <a:tailEnd type="none" w="med" len="med"/>
                    </a:lnB>
                    <a:solidFill>
                      <a:srgbClr val="FFFFFF"/>
                    </a:solidFill>
                  </a:tcPr>
                </a:tc>
                <a:extLst>
                  <a:ext uri="{0D108BD9-81ED-4DB2-BD59-A6C34878D82A}">
                    <a16:rowId xmlns:a16="http://schemas.microsoft.com/office/drawing/2014/main" val="2034626616"/>
                  </a:ext>
                </a:extLst>
              </a:tr>
              <a:tr h="0">
                <a:tc>
                  <a:txBody>
                    <a:bodyPr/>
                    <a:lstStyle/>
                    <a:p>
                      <a:pPr fontAlgn="t"/>
                      <a:r>
                        <a:rPr lang="en-US">
                          <a:effectLst/>
                        </a:rPr>
                        <a:t>&lt;thead&gt;</a:t>
                      </a:r>
                    </a:p>
                  </a:txBody>
                  <a:tcPr>
                    <a:lnL w="12700" cap="flat" cmpd="sng" algn="ctr">
                      <a:solidFill>
                        <a:srgbClr val="10DADE"/>
                      </a:solidFill>
                      <a:prstDash val="solid"/>
                      <a:round/>
                      <a:headEnd type="none" w="med" len="med"/>
                      <a:tailEnd type="none" w="med" len="med"/>
                    </a:lnL>
                    <a:lnR w="12700" cap="flat" cmpd="sng" algn="ctr">
                      <a:solidFill>
                        <a:srgbClr val="90EADE"/>
                      </a:solidFill>
                      <a:prstDash val="solid"/>
                      <a:round/>
                      <a:headEnd type="none" w="med" len="med"/>
                      <a:tailEnd type="none" w="med" len="med"/>
                    </a:lnR>
                    <a:lnT w="12700" cap="flat" cmpd="sng" algn="ctr">
                      <a:solidFill>
                        <a:srgbClr val="10DADE"/>
                      </a:solidFill>
                      <a:prstDash val="solid"/>
                      <a:round/>
                      <a:headEnd type="none" w="med" len="med"/>
                      <a:tailEnd type="none" w="med" len="med"/>
                    </a:lnT>
                    <a:lnB w="12700" cap="flat" cmpd="sng" algn="ctr">
                      <a:solidFill>
                        <a:srgbClr val="90A7DE"/>
                      </a:solidFill>
                      <a:prstDash val="solid"/>
                      <a:round/>
                      <a:headEnd type="none" w="med" len="med"/>
                      <a:tailEnd type="none" w="med" len="med"/>
                    </a:lnB>
                    <a:solidFill>
                      <a:srgbClr val="FFFFFF"/>
                    </a:solidFill>
                  </a:tcPr>
                </a:tc>
                <a:tc>
                  <a:txBody>
                    <a:bodyPr/>
                    <a:lstStyle/>
                    <a:p>
                      <a:pPr fontAlgn="t"/>
                      <a:r>
                        <a:rPr lang="en-US">
                          <a:effectLst/>
                        </a:rPr>
                        <a:t>This acts as a container element for table header rows.</a:t>
                      </a:r>
                    </a:p>
                  </a:txBody>
                  <a:tcPr>
                    <a:lnL w="12700" cap="flat" cmpd="sng" algn="ctr">
                      <a:solidFill>
                        <a:srgbClr val="90EADE"/>
                      </a:solidFill>
                      <a:prstDash val="solid"/>
                      <a:round/>
                      <a:headEnd type="none" w="med" len="med"/>
                      <a:tailEnd type="none" w="med" len="med"/>
                    </a:lnL>
                    <a:lnR w="12700" cap="flat" cmpd="sng" algn="ctr">
                      <a:solidFill>
                        <a:srgbClr val="90EADE"/>
                      </a:solidFill>
                      <a:prstDash val="solid"/>
                      <a:round/>
                      <a:headEnd type="none" w="med" len="med"/>
                      <a:tailEnd type="none" w="med" len="med"/>
                    </a:lnR>
                    <a:lnT w="12700" cap="flat" cmpd="sng" algn="ctr">
                      <a:solidFill>
                        <a:srgbClr val="90EADE"/>
                      </a:solidFill>
                      <a:prstDash val="solid"/>
                      <a:round/>
                      <a:headEnd type="none" w="med" len="med"/>
                      <a:tailEnd type="none" w="med" len="med"/>
                    </a:lnT>
                    <a:lnB w="12700" cap="flat" cmpd="sng" algn="ctr">
                      <a:solidFill>
                        <a:srgbClr val="507DDE"/>
                      </a:solidFill>
                      <a:prstDash val="solid"/>
                      <a:round/>
                      <a:headEnd type="none" w="med" len="med"/>
                      <a:tailEnd type="none" w="med" len="med"/>
                    </a:lnB>
                    <a:solidFill>
                      <a:srgbClr val="FFFFFF"/>
                    </a:solidFill>
                  </a:tcPr>
                </a:tc>
                <a:extLst>
                  <a:ext uri="{0D108BD9-81ED-4DB2-BD59-A6C34878D82A}">
                    <a16:rowId xmlns:a16="http://schemas.microsoft.com/office/drawing/2014/main" val="861727931"/>
                  </a:ext>
                </a:extLst>
              </a:tr>
              <a:tr h="0">
                <a:tc>
                  <a:txBody>
                    <a:bodyPr/>
                    <a:lstStyle/>
                    <a:p>
                      <a:pPr fontAlgn="t"/>
                      <a:r>
                        <a:rPr lang="en-US">
                          <a:effectLst/>
                        </a:rPr>
                        <a:t>&lt;tr&gt;, &lt;td&gt; and &lt;th&gt;</a:t>
                      </a:r>
                    </a:p>
                  </a:txBody>
                  <a:tcPr>
                    <a:lnL w="12700" cap="flat" cmpd="sng" algn="ctr">
                      <a:solidFill>
                        <a:srgbClr val="90A7DE"/>
                      </a:solidFill>
                      <a:prstDash val="solid"/>
                      <a:round/>
                      <a:headEnd type="none" w="med" len="med"/>
                      <a:tailEnd type="none" w="med" len="med"/>
                    </a:lnL>
                    <a:lnR w="12700" cap="flat" cmpd="sng" algn="ctr">
                      <a:solidFill>
                        <a:srgbClr val="507DDE"/>
                      </a:solidFill>
                      <a:prstDash val="solid"/>
                      <a:round/>
                      <a:headEnd type="none" w="med" len="med"/>
                      <a:tailEnd type="none" w="med" len="med"/>
                    </a:lnR>
                    <a:lnT w="12700" cap="flat" cmpd="sng" algn="ctr">
                      <a:solidFill>
                        <a:srgbClr val="90A7DE"/>
                      </a:solidFill>
                      <a:prstDash val="solid"/>
                      <a:round/>
                      <a:headEnd type="none" w="med" len="med"/>
                      <a:tailEnd type="none" w="med" len="med"/>
                    </a:lnT>
                    <a:lnB w="12700" cap="flat" cmpd="sng" algn="ctr">
                      <a:solidFill>
                        <a:srgbClr val="90A7DE"/>
                      </a:solidFill>
                      <a:prstDash val="solid"/>
                      <a:round/>
                      <a:headEnd type="none" w="med" len="med"/>
                      <a:tailEnd type="none" w="med" len="med"/>
                    </a:lnB>
                    <a:solidFill>
                      <a:srgbClr val="FFFFFF"/>
                    </a:solidFill>
                  </a:tcPr>
                </a:tc>
                <a:tc>
                  <a:txBody>
                    <a:bodyPr/>
                    <a:lstStyle/>
                    <a:p>
                      <a:pPr fontAlgn="t"/>
                      <a:r>
                        <a:rPr lang="en-US" dirty="0">
                          <a:effectLst/>
                        </a:rPr>
                        <a:t>These are some other elements where Bootstrap features can be applied.</a:t>
                      </a:r>
                    </a:p>
                  </a:txBody>
                  <a:tcPr>
                    <a:lnL w="12700" cap="flat" cmpd="sng" algn="ctr">
                      <a:solidFill>
                        <a:srgbClr val="507DDE"/>
                      </a:solidFill>
                      <a:prstDash val="solid"/>
                      <a:round/>
                      <a:headEnd type="none" w="med" len="med"/>
                      <a:tailEnd type="none" w="med" len="med"/>
                    </a:lnL>
                    <a:lnR w="12700" cap="flat" cmpd="sng" algn="ctr">
                      <a:solidFill>
                        <a:srgbClr val="507DDE"/>
                      </a:solidFill>
                      <a:prstDash val="solid"/>
                      <a:round/>
                      <a:headEnd type="none" w="med" len="med"/>
                      <a:tailEnd type="none" w="med" len="med"/>
                    </a:lnR>
                    <a:lnT w="12700" cap="flat" cmpd="sng" algn="ctr">
                      <a:solidFill>
                        <a:srgbClr val="507DDE"/>
                      </a:solidFill>
                      <a:prstDash val="solid"/>
                      <a:round/>
                      <a:headEnd type="none" w="med" len="med"/>
                      <a:tailEnd type="none" w="med" len="med"/>
                    </a:lnT>
                    <a:lnB w="12700" cap="flat" cmpd="sng" algn="ctr">
                      <a:solidFill>
                        <a:srgbClr val="507DDE"/>
                      </a:solidFill>
                      <a:prstDash val="solid"/>
                      <a:round/>
                      <a:headEnd type="none" w="med" len="med"/>
                      <a:tailEnd type="none" w="med" len="med"/>
                    </a:lnB>
                    <a:solidFill>
                      <a:srgbClr val="FFFFFF"/>
                    </a:solidFill>
                  </a:tcPr>
                </a:tc>
                <a:extLst>
                  <a:ext uri="{0D108BD9-81ED-4DB2-BD59-A6C34878D82A}">
                    <a16:rowId xmlns:a16="http://schemas.microsoft.com/office/drawing/2014/main" val="3172898841"/>
                  </a:ext>
                </a:extLst>
              </a:tr>
            </a:tbl>
          </a:graphicData>
        </a:graphic>
      </p:graphicFrame>
    </p:spTree>
    <p:extLst>
      <p:ext uri="{BB962C8B-B14F-4D97-AF65-F5344CB8AC3E}">
        <p14:creationId xmlns:p14="http://schemas.microsoft.com/office/powerpoint/2010/main" val="116641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Getting Started with Bootstrap 4 </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62222D-BB2A-CC4C-981F-19CF9FF23CB0}"/>
              </a:ext>
            </a:extLst>
          </p:cNvPr>
          <p:cNvSpPr txBox="1"/>
          <p:nvPr/>
        </p:nvSpPr>
        <p:spPr>
          <a:xfrm>
            <a:off x="700877" y="1726603"/>
            <a:ext cx="11357350" cy="2554545"/>
          </a:xfrm>
          <a:prstGeom prst="rect">
            <a:avLst/>
          </a:prstGeom>
          <a:no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pPr algn="l"/>
            <a:r>
              <a:rPr lang="en-US" sz="1600" b="1" i="0" dirty="0">
                <a:solidFill>
                  <a:srgbClr val="212529"/>
                </a:solidFill>
                <a:effectLst/>
                <a:latin typeface="Inter"/>
              </a:rPr>
              <a:t>Benefits of Bootstrap framework:</a:t>
            </a:r>
          </a:p>
          <a:p>
            <a:pPr algn="l">
              <a:buFont typeface="Arial" panose="020B0604020202020204" pitchFamily="34" charset="0"/>
              <a:buChar char="•"/>
            </a:pPr>
            <a:endParaRPr lang="en-US" sz="1600" b="1" dirty="0">
              <a:solidFill>
                <a:srgbClr val="212529"/>
              </a:solidFill>
              <a:latin typeface="Inter"/>
            </a:endParaRPr>
          </a:p>
          <a:p>
            <a:pPr marL="742950" lvl="1" indent="-285750">
              <a:buFont typeface="Arial" panose="020B0604020202020204" pitchFamily="34" charset="0"/>
              <a:buChar char="•"/>
            </a:pPr>
            <a:r>
              <a:rPr lang="en-US" sz="1600" b="0" i="0" dirty="0">
                <a:solidFill>
                  <a:srgbClr val="212529"/>
                </a:solidFill>
                <a:effectLst/>
                <a:latin typeface="Inter"/>
              </a:rPr>
              <a:t>It produces less cross-browser bugs.</a:t>
            </a:r>
          </a:p>
          <a:p>
            <a:pPr marL="742950" lvl="1" indent="-285750">
              <a:buFont typeface="Arial" panose="020B0604020202020204" pitchFamily="34" charset="0"/>
              <a:buChar char="•"/>
            </a:pPr>
            <a:r>
              <a:rPr lang="en-US" sz="1600" b="0" i="0" dirty="0">
                <a:solidFill>
                  <a:srgbClr val="212529"/>
                </a:solidFill>
                <a:effectLst/>
                <a:latin typeface="Inter"/>
              </a:rPr>
              <a:t>It is a consistent framework supported by all the browsers plus CSS based compatibility fixes.</a:t>
            </a:r>
          </a:p>
          <a:p>
            <a:pPr marL="742950" lvl="1" indent="-285750">
              <a:buFont typeface="Arial" panose="020B0604020202020204" pitchFamily="34" charset="0"/>
              <a:buChar char="•"/>
            </a:pPr>
            <a:r>
              <a:rPr lang="en-US" sz="1600" b="0" i="0" dirty="0">
                <a:solidFill>
                  <a:srgbClr val="212529"/>
                </a:solidFill>
                <a:effectLst/>
                <a:latin typeface="Inter"/>
              </a:rPr>
              <a:t>It is a lightweight and hence widely used framework for creating responsive sites.</a:t>
            </a:r>
          </a:p>
          <a:p>
            <a:pPr marL="742950" lvl="1" indent="-285750">
              <a:buFont typeface="Arial" panose="020B0604020202020204" pitchFamily="34" charset="0"/>
              <a:buChar char="•"/>
            </a:pPr>
            <a:r>
              <a:rPr lang="en-US" sz="1600" b="0" i="0" dirty="0">
                <a:solidFill>
                  <a:srgbClr val="212529"/>
                </a:solidFill>
                <a:effectLst/>
                <a:latin typeface="Inter"/>
              </a:rPr>
              <a:t>Looks, structure, and styles can be customized as per requirement.</a:t>
            </a:r>
          </a:p>
          <a:p>
            <a:pPr marL="742950" lvl="1" indent="-285750">
              <a:buFont typeface="Arial" panose="020B0604020202020204" pitchFamily="34" charset="0"/>
              <a:buChar char="•"/>
            </a:pPr>
            <a:r>
              <a:rPr lang="en-US" sz="1600" b="0" i="0" dirty="0">
                <a:solidFill>
                  <a:srgbClr val="212529"/>
                </a:solidFill>
                <a:effectLst/>
                <a:latin typeface="Inter"/>
              </a:rPr>
              <a:t>A simple and effective grid system.</a:t>
            </a:r>
          </a:p>
          <a:p>
            <a:pPr lvl="1"/>
            <a:endParaRPr lang="en-US" sz="1600" dirty="0">
              <a:solidFill>
                <a:srgbClr val="212529"/>
              </a:solidFill>
              <a:latin typeface="Inter"/>
            </a:endParaRPr>
          </a:p>
          <a:p>
            <a:pPr lvl="1"/>
            <a:r>
              <a:rPr lang="en-US" sz="1600" dirty="0">
                <a:solidFill>
                  <a:srgbClr val="212529"/>
                </a:solidFill>
                <a:latin typeface="Inter"/>
                <a:hlinkClick r:id="rId4"/>
              </a:rPr>
              <a:t>https://www.w3schools.in/bootstrap4/intro</a:t>
            </a:r>
            <a:r>
              <a:rPr lang="en-US" sz="1600" dirty="0">
                <a:solidFill>
                  <a:srgbClr val="212529"/>
                </a:solidFill>
                <a:latin typeface="Inter"/>
              </a:rPr>
              <a:t> content taken from</a:t>
            </a:r>
          </a:p>
          <a:p>
            <a:pPr lvl="1"/>
            <a:endParaRPr lang="en-US" sz="1600" dirty="0">
              <a:solidFill>
                <a:srgbClr val="212529"/>
              </a:solidFill>
              <a:latin typeface="Inter"/>
            </a:endParaRPr>
          </a:p>
        </p:txBody>
      </p:sp>
      <p:sp>
        <p:nvSpPr>
          <p:cNvPr id="2" name="TextBox 1">
            <a:extLst>
              <a:ext uri="{FF2B5EF4-FFF2-40B4-BE49-F238E27FC236}">
                <a16:creationId xmlns:a16="http://schemas.microsoft.com/office/drawing/2014/main" id="{9D3CB689-08D5-686C-CB20-50E7C90DF9E3}"/>
              </a:ext>
            </a:extLst>
          </p:cNvPr>
          <p:cNvSpPr txBox="1"/>
          <p:nvPr/>
        </p:nvSpPr>
        <p:spPr>
          <a:xfrm>
            <a:off x="239486" y="923437"/>
            <a:ext cx="3871869" cy="369332"/>
          </a:xfrm>
          <a:prstGeom prst="rect">
            <a:avLst/>
          </a:prstGeom>
          <a:noFill/>
          <a:effectLst>
            <a:glow rad="63500">
              <a:schemeClr val="accent2">
                <a:satMod val="175000"/>
                <a:alpha val="0"/>
              </a:schemeClr>
            </a:glow>
          </a:effectLst>
        </p:spPr>
        <p:txBody>
          <a:bodyPr wrap="square" rtlCol="0">
            <a:spAutoFit/>
          </a:bodyPr>
          <a:lstStyle/>
          <a:p>
            <a:pPr marL="285750" indent="-285750">
              <a:buFont typeface="Arial" panose="020B0604020202020204" pitchFamily="34" charset="0"/>
              <a:buChar char="•"/>
            </a:pPr>
            <a:r>
              <a:rPr lang="en-US" dirty="0">
                <a:effectLst/>
                <a:latin typeface="DejaVuSans"/>
              </a:rPr>
              <a:t>Introduction to Bootstrap </a:t>
            </a:r>
            <a:endParaRPr lang="en-US" sz="1600" dirty="0">
              <a:effectLst/>
            </a:endParaRPr>
          </a:p>
        </p:txBody>
      </p:sp>
    </p:spTree>
    <p:extLst>
      <p:ext uri="{BB962C8B-B14F-4D97-AF65-F5344CB8AC3E}">
        <p14:creationId xmlns:p14="http://schemas.microsoft.com/office/powerpoint/2010/main" val="47930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Bootstrap : </a:t>
            </a:r>
            <a:r>
              <a:rPr lang="en-US" sz="2800" b="1" dirty="0">
                <a:latin typeface="DejaVuSans"/>
              </a:rPr>
              <a:t>B</a:t>
            </a:r>
            <a:r>
              <a:rPr lang="en-US" sz="2800" b="1" dirty="0">
                <a:effectLst/>
                <a:latin typeface="DejaVuSans"/>
              </a:rPr>
              <a:t>asic Table</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3EBBB3-E232-7C31-F5A6-A28C4422E2E4}"/>
              </a:ext>
            </a:extLst>
          </p:cNvPr>
          <p:cNvSpPr txBox="1"/>
          <p:nvPr/>
        </p:nvSpPr>
        <p:spPr>
          <a:xfrm>
            <a:off x="360110" y="847023"/>
            <a:ext cx="11257584" cy="8956298"/>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DOCTYPE</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br>
              <a:rPr lang="en-US" sz="1200" b="0" dirty="0">
                <a:solidFill>
                  <a:srgbClr val="D4D4D4"/>
                </a:solidFill>
                <a:effectLst/>
                <a:latin typeface="Menlo" panose="020B0609030804020204" pitchFamily="49" charset="0"/>
              </a:rPr>
            </a:b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head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meta</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charset</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"utf-8"</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meta</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name</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"viewport"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content</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"width=device-width, initial-scale=1, maximum-scale=2, minimum-scale=1"</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head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6A9955"/>
                </a:solidFill>
                <a:effectLst/>
                <a:latin typeface="Menlo" panose="020B0609030804020204" pitchFamily="49" charset="0"/>
              </a:rPr>
              <a:t>&lt;!-- Bootstrap CSS --&gt;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link</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rel</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"stylesheet"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href</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stackpath.bootstrapcdn.com</a:t>
            </a:r>
            <a:r>
              <a:rPr lang="en-US" sz="1200" b="0" dirty="0">
                <a:solidFill>
                  <a:srgbClr val="CE9178"/>
                </a:solidFill>
                <a:effectLst/>
                <a:latin typeface="Menlo" panose="020B0609030804020204" pitchFamily="49" charset="0"/>
              </a:rPr>
              <a:t>/bootstrap/4.3.1/</a:t>
            </a:r>
            <a:r>
              <a:rPr lang="en-US" sz="1200" b="0" dirty="0" err="1">
                <a:solidFill>
                  <a:srgbClr val="CE9178"/>
                </a:solidFill>
                <a:effectLst/>
                <a:latin typeface="Menlo" panose="020B0609030804020204" pitchFamily="49" charset="0"/>
              </a:rPr>
              <a:t>css</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bootstrap.min.css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"sha384-ggOyR0iXCbMQv3Xipma34MD+dH/1fQ784/j6cY/iJTQUOhcWr7x9JvoRxT2MZw1T"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6A9955"/>
                </a:solidFill>
                <a:effectLst/>
                <a:latin typeface="Menlo" panose="020B0609030804020204" pitchFamily="49" charset="0"/>
              </a:rPr>
              <a:t>&lt;!-- jQuery library --&gt;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ajax.googleapis.com</a:t>
            </a:r>
            <a:r>
              <a:rPr lang="en-US" sz="1200" b="0" dirty="0">
                <a:solidFill>
                  <a:srgbClr val="CE9178"/>
                </a:solidFill>
                <a:effectLst/>
                <a:latin typeface="Menlo" panose="020B0609030804020204" pitchFamily="49" charset="0"/>
              </a:rPr>
              <a:t>/ajax/libs/</a:t>
            </a:r>
            <a:r>
              <a:rPr lang="en-US" sz="1200" b="0" dirty="0" err="1">
                <a:solidFill>
                  <a:srgbClr val="CE9178"/>
                </a:solidFill>
                <a:effectLst/>
                <a:latin typeface="Menlo" panose="020B0609030804020204" pitchFamily="49" charset="0"/>
              </a:rPr>
              <a:t>jquery</a:t>
            </a:r>
            <a:r>
              <a:rPr lang="en-US" sz="1200" b="0" dirty="0">
                <a:solidFill>
                  <a:srgbClr val="CE9178"/>
                </a:solidFill>
                <a:effectLst/>
                <a:latin typeface="Menlo" panose="020B0609030804020204" pitchFamily="49" charset="0"/>
              </a:rPr>
              <a:t>/3.3.1/</a:t>
            </a:r>
            <a:r>
              <a:rPr lang="en-US" sz="1200" b="0" dirty="0" err="1">
                <a:solidFill>
                  <a:srgbClr val="CE9178"/>
                </a:solidFill>
                <a:effectLst/>
                <a:latin typeface="Menlo" panose="020B0609030804020204" pitchFamily="49" charset="0"/>
              </a:rPr>
              <a:t>jquery.min.js</a:t>
            </a:r>
            <a:r>
              <a:rPr lang="en-US" sz="1200" b="0" dirty="0">
                <a:solidFill>
                  <a:srgbClr val="CE9178"/>
                </a:solidFill>
                <a:effectLst/>
                <a:latin typeface="Menlo" panose="020B0609030804020204" pitchFamily="49" charset="0"/>
              </a:rPr>
              <a:t>"</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6A9955"/>
                </a:solidFill>
                <a:effectLst/>
                <a:latin typeface="Menlo" panose="020B0609030804020204" pitchFamily="49" charset="0"/>
              </a:rPr>
              <a:t>&lt;!-- Latest compiled Bootstrap JS--&gt;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cdnjs.cloudflare.com</a:t>
            </a:r>
            <a:r>
              <a:rPr lang="en-US" sz="1200" b="0" dirty="0">
                <a:solidFill>
                  <a:srgbClr val="CE9178"/>
                </a:solidFill>
                <a:effectLst/>
                <a:latin typeface="Menlo" panose="020B0609030804020204" pitchFamily="49" charset="0"/>
              </a:rPr>
              <a:t>/ajax/libs/</a:t>
            </a:r>
            <a:r>
              <a:rPr lang="en-US" sz="1200" b="0" dirty="0" err="1">
                <a:solidFill>
                  <a:srgbClr val="CE9178"/>
                </a:solidFill>
                <a:effectLst/>
                <a:latin typeface="Menlo" panose="020B0609030804020204" pitchFamily="49" charset="0"/>
              </a:rPr>
              <a:t>popper.js</a:t>
            </a:r>
            <a:r>
              <a:rPr lang="en-US" sz="1200" b="0" dirty="0">
                <a:solidFill>
                  <a:srgbClr val="CE9178"/>
                </a:solidFill>
                <a:effectLst/>
                <a:latin typeface="Menlo" panose="020B0609030804020204" pitchFamily="49" charset="0"/>
              </a:rPr>
              <a:t>/1.14.7/</a:t>
            </a:r>
            <a:r>
              <a:rPr lang="en-US" sz="1200" b="0" dirty="0" err="1">
                <a:solidFill>
                  <a:srgbClr val="CE9178"/>
                </a:solidFill>
                <a:effectLst/>
                <a:latin typeface="Menlo" panose="020B0609030804020204" pitchFamily="49" charset="0"/>
              </a:rPr>
              <a:t>umd</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popper.min.js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"sha384-UO2eT0CpHqdSJQ6hJty5KVphtPhzWj9WO1clHTMGa3JDZwrnQq4sF86dIHNDz0W1"</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stackpath.bootstrapcdn.com</a:t>
            </a:r>
            <a:r>
              <a:rPr lang="en-US" sz="1200" b="0" dirty="0">
                <a:solidFill>
                  <a:srgbClr val="CE9178"/>
                </a:solidFill>
                <a:effectLst/>
                <a:latin typeface="Menlo" panose="020B0609030804020204" pitchFamily="49" charset="0"/>
              </a:rPr>
              <a:t>/bootstrap/4.3.1/</a:t>
            </a:r>
            <a:r>
              <a:rPr lang="en-US" sz="1200" b="0" dirty="0" err="1">
                <a:solidFill>
                  <a:srgbClr val="CE9178"/>
                </a:solidFill>
                <a:effectLst/>
                <a:latin typeface="Menlo" panose="020B0609030804020204" pitchFamily="49" charset="0"/>
              </a:rPr>
              <a:t>js</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bootstrap.min.js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"sha384-JjSmVgyd0p3pXB1rRibZUAYoIIy6OrQ6VrjIEaFf/nJGzIxFDsf4x0xIM+B07jRM"</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br>
              <a:rPr lang="en-US" sz="1200" b="0" dirty="0">
                <a:solidFill>
                  <a:srgbClr val="D4D4D4"/>
                </a:solidFill>
                <a:effectLst/>
                <a:latin typeface="Menlo" panose="020B0609030804020204" pitchFamily="49" charset="0"/>
              </a:rPr>
            </a:b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body</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table</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class</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"table"</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caption</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Example of basic Table in Bootstrap 4.</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caption</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err="1">
                <a:solidFill>
                  <a:srgbClr val="569CD6"/>
                </a:solidFill>
                <a:effectLst/>
                <a:latin typeface="Menlo" panose="020B0609030804020204" pitchFamily="49" charset="0"/>
              </a:rPr>
              <a:t>thead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3"/>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tr</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err="1">
                <a:solidFill>
                  <a:srgbClr val="569CD6"/>
                </a:solidFill>
                <a:effectLst/>
                <a:latin typeface="Menlo" panose="020B0609030804020204" pitchFamily="49" charset="0"/>
              </a:rPr>
              <a:t>th</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Name </a:t>
            </a:r>
            <a:r>
              <a:rPr lang="en-US" sz="1200" b="0" dirty="0">
                <a:solidFill>
                  <a:srgbClr val="808080"/>
                </a:solidFill>
                <a:effectLst/>
                <a:latin typeface="Menlo" panose="020B0609030804020204" pitchFamily="49" charset="0"/>
              </a:rPr>
              <a:t>&lt;/</a:t>
            </a:r>
            <a:r>
              <a:rPr lang="en-US" sz="1200" b="0" dirty="0" err="1">
                <a:solidFill>
                  <a:srgbClr val="569CD6"/>
                </a:solidFill>
                <a:effectLst/>
                <a:latin typeface="Menlo" panose="020B0609030804020204" pitchFamily="49" charset="0"/>
              </a:rPr>
              <a:t>th</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err="1">
                <a:solidFill>
                  <a:srgbClr val="569CD6"/>
                </a:solidFill>
                <a:effectLst/>
                <a:latin typeface="Menlo" panose="020B0609030804020204" pitchFamily="49" charset="0"/>
              </a:rPr>
              <a:t>th</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City </a:t>
            </a:r>
            <a:r>
              <a:rPr lang="en-US" sz="1200" b="0" dirty="0">
                <a:solidFill>
                  <a:srgbClr val="808080"/>
                </a:solidFill>
                <a:effectLst/>
                <a:latin typeface="Menlo" panose="020B0609030804020204" pitchFamily="49" charset="0"/>
              </a:rPr>
              <a:t>&lt;/</a:t>
            </a:r>
            <a:r>
              <a:rPr lang="en-US" sz="1200" b="0" dirty="0" err="1">
                <a:solidFill>
                  <a:srgbClr val="569CD6"/>
                </a:solidFill>
                <a:effectLst/>
                <a:latin typeface="Menlo" panose="020B0609030804020204" pitchFamily="49" charset="0"/>
              </a:rPr>
              <a:t>th</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err="1">
                <a:solidFill>
                  <a:srgbClr val="569CD6"/>
                </a:solidFill>
                <a:effectLst/>
                <a:latin typeface="Menlo" panose="020B0609030804020204" pitchFamily="49" charset="0"/>
              </a:rPr>
              <a:t>th</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Phone </a:t>
            </a:r>
            <a:r>
              <a:rPr lang="en-US" sz="1200" b="0" dirty="0">
                <a:solidFill>
                  <a:srgbClr val="808080"/>
                </a:solidFill>
                <a:effectLst/>
                <a:latin typeface="Menlo" panose="020B0609030804020204" pitchFamily="49" charset="0"/>
              </a:rPr>
              <a:t>&lt;/</a:t>
            </a:r>
            <a:r>
              <a:rPr lang="en-US" sz="1200" b="0" dirty="0" err="1">
                <a:solidFill>
                  <a:srgbClr val="569CD6"/>
                </a:solidFill>
                <a:effectLst/>
                <a:latin typeface="Menlo" panose="020B0609030804020204" pitchFamily="49" charset="0"/>
              </a:rPr>
              <a:t>th</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3"/>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tr</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err="1">
                <a:solidFill>
                  <a:srgbClr val="569CD6"/>
                </a:solidFill>
                <a:effectLst/>
                <a:latin typeface="Menlo" panose="020B0609030804020204" pitchFamily="49" charset="0"/>
              </a:rPr>
              <a:t>thead</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a:t>
            </a:r>
          </a:p>
          <a:p>
            <a:pPr lvl="2"/>
            <a:r>
              <a:rPr lang="en-US" sz="1200" b="0" dirty="0">
                <a:solidFill>
                  <a:srgbClr val="808080"/>
                </a:solidFill>
                <a:effectLst/>
                <a:latin typeface="Menlo" panose="020B0609030804020204" pitchFamily="49" charset="0"/>
              </a:rPr>
              <a:t>&lt;</a:t>
            </a:r>
            <a:r>
              <a:rPr lang="en-US" sz="1200" b="0" dirty="0" err="1">
                <a:solidFill>
                  <a:srgbClr val="569CD6"/>
                </a:solidFill>
                <a:effectLst/>
                <a:latin typeface="Menlo" panose="020B0609030804020204" pitchFamily="49" charset="0"/>
              </a:rPr>
              <a:t>tbody</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3"/>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tr</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Alex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New York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2034938411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3"/>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tr</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a:t>
            </a:r>
          </a:p>
          <a:p>
            <a:pPr lvl="3"/>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tr</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a:t>
            </a:r>
            <a:r>
              <a:rPr lang="en-US" sz="1200" b="0" dirty="0" err="1">
                <a:solidFill>
                  <a:srgbClr val="D4D4D4"/>
                </a:solidFill>
                <a:effectLst/>
                <a:latin typeface="Menlo" panose="020B0609030804020204" pitchFamily="49" charset="0"/>
              </a:rPr>
              <a:t>Vejey</a:t>
            </a:r>
            <a:r>
              <a:rPr lang="en-US" sz="1200" b="0" dirty="0">
                <a:solidFill>
                  <a:srgbClr val="D4D4D4"/>
                </a:solidFill>
                <a:effectLst/>
                <a:latin typeface="Menlo" panose="020B0609030804020204" pitchFamily="49" charset="0"/>
              </a:rPr>
              <a:t>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a:t>
            </a:r>
            <a:r>
              <a:rPr lang="en-US" sz="1200" b="0" dirty="0" err="1">
                <a:solidFill>
                  <a:srgbClr val="D4D4D4"/>
                </a:solidFill>
                <a:effectLst/>
                <a:latin typeface="Menlo" panose="020B0609030804020204" pitchFamily="49" charset="0"/>
              </a:rPr>
              <a:t>Bangaluru</a:t>
            </a:r>
            <a:r>
              <a:rPr lang="en-US" sz="1200" b="0" dirty="0">
                <a:solidFill>
                  <a:srgbClr val="D4D4D4"/>
                </a:solidFill>
                <a:effectLst/>
                <a:latin typeface="Menlo" panose="020B0609030804020204" pitchFamily="49" charset="0"/>
              </a:rPr>
              <a:t>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8723495860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3"/>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tr</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a:t>
            </a:r>
          </a:p>
          <a:p>
            <a:pPr lvl="3"/>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tr</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a:t>
            </a:r>
            <a:r>
              <a:rPr lang="en-US" sz="1200" b="0" dirty="0" err="1">
                <a:solidFill>
                  <a:srgbClr val="D4D4D4"/>
                </a:solidFill>
                <a:effectLst/>
                <a:latin typeface="Menlo" panose="020B0609030804020204" pitchFamily="49" charset="0"/>
              </a:rPr>
              <a:t>Suzane</a:t>
            </a:r>
            <a:r>
              <a:rPr lang="en-US" sz="1200" b="0" dirty="0">
                <a:solidFill>
                  <a:srgbClr val="D4D4D4"/>
                </a:solidFill>
                <a:effectLst/>
                <a:latin typeface="Menlo" panose="020B0609030804020204" pitchFamily="49" charset="0"/>
              </a:rPr>
              <a:t>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Toronto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4"/>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3002298484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3"/>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tr</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err="1">
                <a:solidFill>
                  <a:srgbClr val="569CD6"/>
                </a:solidFill>
                <a:effectLst/>
                <a:latin typeface="Menlo" panose="020B0609030804020204" pitchFamily="49" charset="0"/>
              </a:rPr>
              <a:t>tbody</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table</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body</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86452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Bootstrap : </a:t>
            </a:r>
            <a:r>
              <a:rPr lang="en-US" sz="2800" b="1">
                <a:latin typeface="DejaVuSans"/>
              </a:rPr>
              <a:t>Striped rows</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3EBBB3-E232-7C31-F5A6-A28C4422E2E4}"/>
              </a:ext>
            </a:extLst>
          </p:cNvPr>
          <p:cNvSpPr txBox="1"/>
          <p:nvPr/>
        </p:nvSpPr>
        <p:spPr>
          <a:xfrm>
            <a:off x="360110" y="847023"/>
            <a:ext cx="11257584" cy="8386911"/>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DOCTYPE</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html</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html</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br>
              <a:rPr lang="en-US" sz="1100" b="0" dirty="0">
                <a:solidFill>
                  <a:srgbClr val="D4D4D4"/>
                </a:solidFill>
                <a:effectLst/>
                <a:latin typeface="Menlo" panose="020B0609030804020204" pitchFamily="49" charset="0"/>
              </a:rPr>
            </a:b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head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meta</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charset</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"utf-8"</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meta</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name</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"viewport"</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content</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"width=device-width, initial-scale=1, maximum-scale=2, minimum-scale=1"</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head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6A9955"/>
                </a:solidFill>
                <a:effectLst/>
                <a:latin typeface="Menlo" panose="020B0609030804020204" pitchFamily="49" charset="0"/>
              </a:rPr>
              <a:t>&lt;!-- Bootstrap CSS --&gt;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link</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rel</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"stylesheet"</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href</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"https://</a:t>
            </a:r>
            <a:r>
              <a:rPr lang="en-US" sz="1100" b="0" dirty="0" err="1">
                <a:solidFill>
                  <a:srgbClr val="CE9178"/>
                </a:solidFill>
                <a:effectLst/>
                <a:latin typeface="Menlo" panose="020B0609030804020204" pitchFamily="49" charset="0"/>
              </a:rPr>
              <a:t>stackpath.bootstrapcdn.com</a:t>
            </a:r>
            <a:r>
              <a:rPr lang="en-US" sz="1100" b="0" dirty="0">
                <a:solidFill>
                  <a:srgbClr val="CE9178"/>
                </a:solidFill>
                <a:effectLst/>
                <a:latin typeface="Menlo" panose="020B0609030804020204" pitchFamily="49" charset="0"/>
              </a:rPr>
              <a:t>/bootstrap/4.3.1/</a:t>
            </a:r>
            <a:r>
              <a:rPr lang="en-US" sz="1100" b="0" dirty="0" err="1">
                <a:solidFill>
                  <a:srgbClr val="CE9178"/>
                </a:solidFill>
                <a:effectLst/>
                <a:latin typeface="Menlo" panose="020B0609030804020204" pitchFamily="49" charset="0"/>
              </a:rPr>
              <a:t>css</a:t>
            </a:r>
            <a:r>
              <a:rPr lang="en-US" sz="1100" b="0" dirty="0">
                <a:solidFill>
                  <a:srgbClr val="CE9178"/>
                </a:solidFill>
                <a:effectLst/>
                <a:latin typeface="Menlo" panose="020B0609030804020204" pitchFamily="49" charset="0"/>
              </a:rPr>
              <a:t>/</a:t>
            </a:r>
            <a:r>
              <a:rPr lang="en-US" sz="1100" b="0" dirty="0" err="1">
                <a:solidFill>
                  <a:srgbClr val="CE9178"/>
                </a:solidFill>
                <a:effectLst/>
                <a:latin typeface="Menlo" panose="020B0609030804020204" pitchFamily="49" charset="0"/>
              </a:rPr>
              <a:t>bootstrap.min.css</a:t>
            </a:r>
            <a:r>
              <a:rPr lang="en-US" sz="1100" b="0" dirty="0">
                <a:solidFill>
                  <a:srgbClr val="CE9178"/>
                </a:solidFill>
                <a:effectLst/>
                <a:latin typeface="Menlo" panose="020B0609030804020204" pitchFamily="49" charset="0"/>
              </a:rPr>
              <a:t>"</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integrity</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"sha384-ggOyR0iXCbMQv3Xipma34MD+dH/1fQ784/j6cY/iJTQUOhcWr7x9JvoRxT2MZw1T"</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crossorigin</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"anonymous"</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6A9955"/>
                </a:solidFill>
                <a:effectLst/>
                <a:latin typeface="Menlo" panose="020B0609030804020204" pitchFamily="49" charset="0"/>
              </a:rPr>
              <a:t>&lt;!-- jQuery library --&gt;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script</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src</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"https://</a:t>
            </a:r>
            <a:r>
              <a:rPr lang="en-US" sz="1100" b="0" dirty="0" err="1">
                <a:solidFill>
                  <a:srgbClr val="CE9178"/>
                </a:solidFill>
                <a:effectLst/>
                <a:latin typeface="Menlo" panose="020B0609030804020204" pitchFamily="49" charset="0"/>
              </a:rPr>
              <a:t>ajax.googleapis.com</a:t>
            </a:r>
            <a:r>
              <a:rPr lang="en-US" sz="1100" b="0" dirty="0">
                <a:solidFill>
                  <a:srgbClr val="CE9178"/>
                </a:solidFill>
                <a:effectLst/>
                <a:latin typeface="Menlo" panose="020B0609030804020204" pitchFamily="49" charset="0"/>
              </a:rPr>
              <a:t>/ajax/libs/</a:t>
            </a:r>
            <a:r>
              <a:rPr lang="en-US" sz="1100" b="0" dirty="0" err="1">
                <a:solidFill>
                  <a:srgbClr val="CE9178"/>
                </a:solidFill>
                <a:effectLst/>
                <a:latin typeface="Menlo" panose="020B0609030804020204" pitchFamily="49" charset="0"/>
              </a:rPr>
              <a:t>jquery</a:t>
            </a:r>
            <a:r>
              <a:rPr lang="en-US" sz="1100" b="0" dirty="0">
                <a:solidFill>
                  <a:srgbClr val="CE9178"/>
                </a:solidFill>
                <a:effectLst/>
                <a:latin typeface="Menlo" panose="020B0609030804020204" pitchFamily="49" charset="0"/>
              </a:rPr>
              <a:t>/3.3.1/</a:t>
            </a:r>
            <a:r>
              <a:rPr lang="en-US" sz="1100" b="0" dirty="0" err="1">
                <a:solidFill>
                  <a:srgbClr val="CE9178"/>
                </a:solidFill>
                <a:effectLst/>
                <a:latin typeface="Menlo" panose="020B0609030804020204" pitchFamily="49" charset="0"/>
              </a:rPr>
              <a:t>jquery.min.js</a:t>
            </a:r>
            <a:r>
              <a:rPr lang="en-US" sz="1100" b="0" dirty="0">
                <a:solidFill>
                  <a:srgbClr val="CE9178"/>
                </a:solidFill>
                <a:effectLst/>
                <a:latin typeface="Menlo" panose="020B0609030804020204" pitchFamily="49" charset="0"/>
              </a:rPr>
              <a:t>"</a:t>
            </a:r>
            <a:r>
              <a:rPr lang="en-US" sz="1100" b="0" dirty="0">
                <a:solidFill>
                  <a:srgbClr val="808080"/>
                </a:solidFill>
                <a:effectLst/>
                <a:latin typeface="Menlo" panose="020B0609030804020204" pitchFamily="49" charset="0"/>
              </a:rPr>
              <a:t>&gt;&lt;/</a:t>
            </a:r>
            <a:r>
              <a:rPr lang="en-US" sz="1100" b="0" dirty="0">
                <a:solidFill>
                  <a:srgbClr val="569CD6"/>
                </a:solidFill>
                <a:effectLst/>
                <a:latin typeface="Menlo" panose="020B0609030804020204" pitchFamily="49" charset="0"/>
              </a:rPr>
              <a:t>script</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6A9955"/>
                </a:solidFill>
                <a:effectLst/>
                <a:latin typeface="Menlo" panose="020B0609030804020204" pitchFamily="49" charset="0"/>
              </a:rPr>
              <a:t>&lt;!-- Latest compiled Bootstrap JS--&gt;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script</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src</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"https://</a:t>
            </a:r>
            <a:r>
              <a:rPr lang="en-US" sz="1100" b="0" dirty="0" err="1">
                <a:solidFill>
                  <a:srgbClr val="CE9178"/>
                </a:solidFill>
                <a:effectLst/>
                <a:latin typeface="Menlo" panose="020B0609030804020204" pitchFamily="49" charset="0"/>
              </a:rPr>
              <a:t>cdnjs.cloudflare.com</a:t>
            </a:r>
            <a:r>
              <a:rPr lang="en-US" sz="1100" b="0" dirty="0">
                <a:solidFill>
                  <a:srgbClr val="CE9178"/>
                </a:solidFill>
                <a:effectLst/>
                <a:latin typeface="Menlo" panose="020B0609030804020204" pitchFamily="49" charset="0"/>
              </a:rPr>
              <a:t>/ajax/libs/</a:t>
            </a:r>
            <a:r>
              <a:rPr lang="en-US" sz="1100" b="0" dirty="0" err="1">
                <a:solidFill>
                  <a:srgbClr val="CE9178"/>
                </a:solidFill>
                <a:effectLst/>
                <a:latin typeface="Menlo" panose="020B0609030804020204" pitchFamily="49" charset="0"/>
              </a:rPr>
              <a:t>popper.js</a:t>
            </a:r>
            <a:r>
              <a:rPr lang="en-US" sz="1100" b="0" dirty="0">
                <a:solidFill>
                  <a:srgbClr val="CE9178"/>
                </a:solidFill>
                <a:effectLst/>
                <a:latin typeface="Menlo" panose="020B0609030804020204" pitchFamily="49" charset="0"/>
              </a:rPr>
              <a:t>/1.14.7/</a:t>
            </a:r>
            <a:r>
              <a:rPr lang="en-US" sz="1100" b="0" dirty="0" err="1">
                <a:solidFill>
                  <a:srgbClr val="CE9178"/>
                </a:solidFill>
                <a:effectLst/>
                <a:latin typeface="Menlo" panose="020B0609030804020204" pitchFamily="49" charset="0"/>
              </a:rPr>
              <a:t>umd</a:t>
            </a:r>
            <a:r>
              <a:rPr lang="en-US" sz="1100" b="0" dirty="0">
                <a:solidFill>
                  <a:srgbClr val="CE9178"/>
                </a:solidFill>
                <a:effectLst/>
                <a:latin typeface="Menlo" panose="020B0609030804020204" pitchFamily="49" charset="0"/>
              </a:rPr>
              <a:t>/</a:t>
            </a:r>
            <a:r>
              <a:rPr lang="en-US" sz="1100" b="0" dirty="0" err="1">
                <a:solidFill>
                  <a:srgbClr val="CE9178"/>
                </a:solidFill>
                <a:effectLst/>
                <a:latin typeface="Menlo" panose="020B0609030804020204" pitchFamily="49" charset="0"/>
              </a:rPr>
              <a:t>popper.min.js</a:t>
            </a:r>
            <a:r>
              <a:rPr lang="en-US" sz="1100" b="0" dirty="0">
                <a:solidFill>
                  <a:srgbClr val="CE9178"/>
                </a:solidFill>
                <a:effectLst/>
                <a:latin typeface="Menlo" panose="020B0609030804020204" pitchFamily="49" charset="0"/>
              </a:rPr>
              <a:t>"</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integrity</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"sha384-UO2eT0CpHqdSJQ6hJty5KVphtPhzWj9WO1clHTMGa3JDZwrnQq4sF86dIHNDz0W1"</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crossorigin</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"anonymous"</a:t>
            </a:r>
            <a:r>
              <a:rPr lang="en-US" sz="1100" b="0" dirty="0">
                <a:solidFill>
                  <a:srgbClr val="808080"/>
                </a:solidFill>
                <a:effectLst/>
                <a:latin typeface="Menlo" panose="020B0609030804020204" pitchFamily="49" charset="0"/>
              </a:rPr>
              <a:t>&gt;&lt;/</a:t>
            </a:r>
            <a:r>
              <a:rPr lang="en-US" sz="1100" b="0" dirty="0">
                <a:solidFill>
                  <a:srgbClr val="569CD6"/>
                </a:solidFill>
                <a:effectLst/>
                <a:latin typeface="Menlo" panose="020B0609030804020204" pitchFamily="49" charset="0"/>
              </a:rPr>
              <a:t>script</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script</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src</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"https://</a:t>
            </a:r>
            <a:r>
              <a:rPr lang="en-US" sz="1100" b="0" dirty="0" err="1">
                <a:solidFill>
                  <a:srgbClr val="CE9178"/>
                </a:solidFill>
                <a:effectLst/>
                <a:latin typeface="Menlo" panose="020B0609030804020204" pitchFamily="49" charset="0"/>
              </a:rPr>
              <a:t>stackpath.bootstrapcdn.com</a:t>
            </a:r>
            <a:r>
              <a:rPr lang="en-US" sz="1100" b="0" dirty="0">
                <a:solidFill>
                  <a:srgbClr val="CE9178"/>
                </a:solidFill>
                <a:effectLst/>
                <a:latin typeface="Menlo" panose="020B0609030804020204" pitchFamily="49" charset="0"/>
              </a:rPr>
              <a:t>/bootstrap/4.3.1/</a:t>
            </a:r>
            <a:r>
              <a:rPr lang="en-US" sz="1100" b="0" dirty="0" err="1">
                <a:solidFill>
                  <a:srgbClr val="CE9178"/>
                </a:solidFill>
                <a:effectLst/>
                <a:latin typeface="Menlo" panose="020B0609030804020204" pitchFamily="49" charset="0"/>
              </a:rPr>
              <a:t>js</a:t>
            </a:r>
            <a:r>
              <a:rPr lang="en-US" sz="1100" b="0" dirty="0">
                <a:solidFill>
                  <a:srgbClr val="CE9178"/>
                </a:solidFill>
                <a:effectLst/>
                <a:latin typeface="Menlo" panose="020B0609030804020204" pitchFamily="49" charset="0"/>
              </a:rPr>
              <a:t>/</a:t>
            </a:r>
            <a:r>
              <a:rPr lang="en-US" sz="1100" b="0" dirty="0" err="1">
                <a:solidFill>
                  <a:srgbClr val="CE9178"/>
                </a:solidFill>
                <a:effectLst/>
                <a:latin typeface="Menlo" panose="020B0609030804020204" pitchFamily="49" charset="0"/>
              </a:rPr>
              <a:t>bootstrap.min.js</a:t>
            </a:r>
            <a:r>
              <a:rPr lang="en-US" sz="1100" b="0" dirty="0">
                <a:solidFill>
                  <a:srgbClr val="CE9178"/>
                </a:solidFill>
                <a:effectLst/>
                <a:latin typeface="Menlo" panose="020B0609030804020204" pitchFamily="49" charset="0"/>
              </a:rPr>
              <a:t>"</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integrity</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"sha384-JjSmVgyd0p3pXB1rRibZUAYoIIy6OrQ6VrjIEaFf/nJGzIxFDsf4x0xIM+B07jRM"</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crossorigin</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"anonymous"</a:t>
            </a:r>
            <a:r>
              <a:rPr lang="en-US" sz="1100" b="0" dirty="0">
                <a:solidFill>
                  <a:srgbClr val="808080"/>
                </a:solidFill>
                <a:effectLst/>
                <a:latin typeface="Menlo" panose="020B0609030804020204" pitchFamily="49" charset="0"/>
              </a:rPr>
              <a:t>&gt;&lt;/</a:t>
            </a:r>
            <a:r>
              <a:rPr lang="en-US" sz="1100" b="0" dirty="0">
                <a:solidFill>
                  <a:srgbClr val="569CD6"/>
                </a:solidFill>
                <a:effectLst/>
                <a:latin typeface="Menlo" panose="020B0609030804020204" pitchFamily="49" charset="0"/>
              </a:rPr>
              <a:t>script</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br>
              <a:rPr lang="en-US" sz="1100" b="0" dirty="0">
                <a:solidFill>
                  <a:srgbClr val="D4D4D4"/>
                </a:solidFill>
                <a:effectLst/>
                <a:latin typeface="Menlo" panose="020B0609030804020204" pitchFamily="49" charset="0"/>
              </a:rPr>
            </a:b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body</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1"/>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table</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class</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"table table-striped"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1"/>
            <a:r>
              <a:rPr lang="en-US" sz="1100" b="0" dirty="0">
                <a:solidFill>
                  <a:srgbClr val="808080"/>
                </a:solidFill>
                <a:effectLst/>
                <a:latin typeface="Menlo" panose="020B0609030804020204" pitchFamily="49" charset="0"/>
              </a:rPr>
              <a:t>	&lt;</a:t>
            </a:r>
            <a:r>
              <a:rPr lang="en-US" sz="1100" b="0" dirty="0">
                <a:solidFill>
                  <a:srgbClr val="569CD6"/>
                </a:solidFill>
                <a:effectLst/>
                <a:latin typeface="Menlo" panose="020B0609030804020204" pitchFamily="49" charset="0"/>
              </a:rPr>
              <a:t>caption</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Example of basic Table in Bootstrap 4.</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caption</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2"/>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thead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Name </a:t>
            </a:r>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City </a:t>
            </a:r>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Phone </a:t>
            </a:r>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2"/>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thead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a:t>
            </a:r>
          </a:p>
          <a:p>
            <a:pPr lvl="1"/>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tbody</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2"/>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Alex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New York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2034938411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2"/>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a:t>
            </a:r>
          </a:p>
          <a:p>
            <a:pPr lvl="2"/>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a:t>
            </a:r>
            <a:r>
              <a:rPr lang="en-US" sz="1100" b="0" dirty="0" err="1">
                <a:solidFill>
                  <a:srgbClr val="D4D4D4"/>
                </a:solidFill>
                <a:effectLst/>
                <a:latin typeface="Menlo" panose="020B0609030804020204" pitchFamily="49" charset="0"/>
              </a:rPr>
              <a:t>Vejey</a:t>
            </a:r>
            <a:r>
              <a:rPr lang="en-US" sz="1100" b="0" dirty="0">
                <a:solidFill>
                  <a:srgbClr val="D4D4D4"/>
                </a:solidFill>
                <a:effectLst/>
                <a:latin typeface="Menlo" panose="020B0609030804020204" pitchFamily="49" charset="0"/>
              </a:rPr>
              <a:t>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a:t>
            </a:r>
            <a:r>
              <a:rPr lang="en-US" sz="1100" b="0" dirty="0" err="1">
                <a:solidFill>
                  <a:srgbClr val="D4D4D4"/>
                </a:solidFill>
                <a:effectLst/>
                <a:latin typeface="Menlo" panose="020B0609030804020204" pitchFamily="49" charset="0"/>
              </a:rPr>
              <a:t>Bangaluru</a:t>
            </a:r>
            <a:r>
              <a:rPr lang="en-US" sz="1100" b="0" dirty="0">
                <a:solidFill>
                  <a:srgbClr val="D4D4D4"/>
                </a:solidFill>
                <a:effectLst/>
                <a:latin typeface="Menlo" panose="020B0609030804020204" pitchFamily="49" charset="0"/>
              </a:rPr>
              <a:t>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8723495860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2"/>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a:t>
            </a:r>
          </a:p>
          <a:p>
            <a:pPr lvl="2"/>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a:t>
            </a:r>
            <a:r>
              <a:rPr lang="en-US" sz="1100" b="0" dirty="0" err="1">
                <a:solidFill>
                  <a:srgbClr val="D4D4D4"/>
                </a:solidFill>
                <a:effectLst/>
                <a:latin typeface="Menlo" panose="020B0609030804020204" pitchFamily="49" charset="0"/>
              </a:rPr>
              <a:t>Suzane</a:t>
            </a:r>
            <a:r>
              <a:rPr lang="en-US" sz="1100" b="0" dirty="0">
                <a:solidFill>
                  <a:srgbClr val="D4D4D4"/>
                </a:solidFill>
                <a:effectLst/>
                <a:latin typeface="Menlo" panose="020B0609030804020204" pitchFamily="49" charset="0"/>
              </a:rPr>
              <a:t>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Toronto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3002298484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2"/>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1"/>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tbody</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1"/>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table</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br>
              <a:rPr lang="en-US" sz="1100" b="0" dirty="0">
                <a:solidFill>
                  <a:srgbClr val="D4D4D4"/>
                </a:solidFill>
                <a:effectLst/>
                <a:latin typeface="Menlo" panose="020B0609030804020204" pitchFamily="49" charset="0"/>
              </a:rPr>
            </a:b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body</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html</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04918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Bootstrap : </a:t>
            </a:r>
            <a:r>
              <a:rPr lang="en-US" sz="2800" b="1" dirty="0">
                <a:latin typeface="DejaVuSans"/>
              </a:rPr>
              <a:t>Hovering Effect</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3EBBB3-E232-7C31-F5A6-A28C4422E2E4}"/>
              </a:ext>
            </a:extLst>
          </p:cNvPr>
          <p:cNvSpPr txBox="1"/>
          <p:nvPr/>
        </p:nvSpPr>
        <p:spPr>
          <a:xfrm>
            <a:off x="360110" y="847023"/>
            <a:ext cx="11257584" cy="7879080"/>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DOCTYPE</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html</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html</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head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meta</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charset</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"utf-8"</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meta</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name</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"viewport"</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content</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"width=device-width, initial-scale=1, maximum-scale=2, minimum-scale=1"</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head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6A9955"/>
                </a:solidFill>
                <a:effectLst/>
                <a:latin typeface="Menlo" panose="020B0609030804020204" pitchFamily="49" charset="0"/>
              </a:rPr>
              <a:t>&lt;!-- Bootstrap CSS --&gt;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link</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rel</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"stylesheet"</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href</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"https://</a:t>
            </a:r>
            <a:r>
              <a:rPr lang="en-US" sz="1100" b="0" dirty="0" err="1">
                <a:solidFill>
                  <a:srgbClr val="CE9178"/>
                </a:solidFill>
                <a:effectLst/>
                <a:latin typeface="Menlo" panose="020B0609030804020204" pitchFamily="49" charset="0"/>
              </a:rPr>
              <a:t>stackpath.bootstrapcdn.com</a:t>
            </a:r>
            <a:r>
              <a:rPr lang="en-US" sz="1100" b="0" dirty="0">
                <a:solidFill>
                  <a:srgbClr val="CE9178"/>
                </a:solidFill>
                <a:effectLst/>
                <a:latin typeface="Menlo" panose="020B0609030804020204" pitchFamily="49" charset="0"/>
              </a:rPr>
              <a:t>/bootstrap/4.3.1/</a:t>
            </a:r>
            <a:r>
              <a:rPr lang="en-US" sz="1100" b="0" dirty="0" err="1">
                <a:solidFill>
                  <a:srgbClr val="CE9178"/>
                </a:solidFill>
                <a:effectLst/>
                <a:latin typeface="Menlo" panose="020B0609030804020204" pitchFamily="49" charset="0"/>
              </a:rPr>
              <a:t>css</a:t>
            </a:r>
            <a:r>
              <a:rPr lang="en-US" sz="1100" b="0" dirty="0">
                <a:solidFill>
                  <a:srgbClr val="CE9178"/>
                </a:solidFill>
                <a:effectLst/>
                <a:latin typeface="Menlo" panose="020B0609030804020204" pitchFamily="49" charset="0"/>
              </a:rPr>
              <a:t>/</a:t>
            </a:r>
            <a:r>
              <a:rPr lang="en-US" sz="1100" b="0" dirty="0" err="1">
                <a:solidFill>
                  <a:srgbClr val="CE9178"/>
                </a:solidFill>
                <a:effectLst/>
                <a:latin typeface="Menlo" panose="020B0609030804020204" pitchFamily="49" charset="0"/>
              </a:rPr>
              <a:t>bootstrap.min.css</a:t>
            </a:r>
            <a:r>
              <a:rPr lang="en-US" sz="1100" b="0" dirty="0">
                <a:solidFill>
                  <a:srgbClr val="CE9178"/>
                </a:solidFill>
                <a:effectLst/>
                <a:latin typeface="Menlo" panose="020B0609030804020204" pitchFamily="49" charset="0"/>
              </a:rPr>
              <a:t>"</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integrity</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"sha384-ggOyR0iXCbMQv3Xipma34MD+dH/1fQ784/j6cY/iJTQUOhcWr7x9JvoRxT2MZw1T"</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crossorigin</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"anonymous"</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6A9955"/>
                </a:solidFill>
                <a:effectLst/>
                <a:latin typeface="Menlo" panose="020B0609030804020204" pitchFamily="49" charset="0"/>
              </a:rPr>
              <a:t>&lt;!-- jQuery library --&gt;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script</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src</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"https://</a:t>
            </a:r>
            <a:r>
              <a:rPr lang="en-US" sz="1100" b="0" dirty="0" err="1">
                <a:solidFill>
                  <a:srgbClr val="CE9178"/>
                </a:solidFill>
                <a:effectLst/>
                <a:latin typeface="Menlo" panose="020B0609030804020204" pitchFamily="49" charset="0"/>
              </a:rPr>
              <a:t>ajax.googleapis.com</a:t>
            </a:r>
            <a:r>
              <a:rPr lang="en-US" sz="1100" b="0" dirty="0">
                <a:solidFill>
                  <a:srgbClr val="CE9178"/>
                </a:solidFill>
                <a:effectLst/>
                <a:latin typeface="Menlo" panose="020B0609030804020204" pitchFamily="49" charset="0"/>
              </a:rPr>
              <a:t>/ajax/libs/</a:t>
            </a:r>
            <a:r>
              <a:rPr lang="en-US" sz="1100" b="0" dirty="0" err="1">
                <a:solidFill>
                  <a:srgbClr val="CE9178"/>
                </a:solidFill>
                <a:effectLst/>
                <a:latin typeface="Menlo" panose="020B0609030804020204" pitchFamily="49" charset="0"/>
              </a:rPr>
              <a:t>jquery</a:t>
            </a:r>
            <a:r>
              <a:rPr lang="en-US" sz="1100" b="0" dirty="0">
                <a:solidFill>
                  <a:srgbClr val="CE9178"/>
                </a:solidFill>
                <a:effectLst/>
                <a:latin typeface="Menlo" panose="020B0609030804020204" pitchFamily="49" charset="0"/>
              </a:rPr>
              <a:t>/3.3.1/</a:t>
            </a:r>
            <a:r>
              <a:rPr lang="en-US" sz="1100" b="0" dirty="0" err="1">
                <a:solidFill>
                  <a:srgbClr val="CE9178"/>
                </a:solidFill>
                <a:effectLst/>
                <a:latin typeface="Menlo" panose="020B0609030804020204" pitchFamily="49" charset="0"/>
              </a:rPr>
              <a:t>jquery.min.js</a:t>
            </a:r>
            <a:r>
              <a:rPr lang="en-US" sz="1100" b="0" dirty="0">
                <a:solidFill>
                  <a:srgbClr val="CE9178"/>
                </a:solidFill>
                <a:effectLst/>
                <a:latin typeface="Menlo" panose="020B0609030804020204" pitchFamily="49" charset="0"/>
              </a:rPr>
              <a:t>"</a:t>
            </a:r>
            <a:r>
              <a:rPr lang="en-US" sz="1100" b="0" dirty="0">
                <a:solidFill>
                  <a:srgbClr val="808080"/>
                </a:solidFill>
                <a:effectLst/>
                <a:latin typeface="Menlo" panose="020B0609030804020204" pitchFamily="49" charset="0"/>
              </a:rPr>
              <a:t>&gt;&lt;/</a:t>
            </a:r>
            <a:r>
              <a:rPr lang="en-US" sz="1100" b="0" dirty="0">
                <a:solidFill>
                  <a:srgbClr val="569CD6"/>
                </a:solidFill>
                <a:effectLst/>
                <a:latin typeface="Menlo" panose="020B0609030804020204" pitchFamily="49" charset="0"/>
              </a:rPr>
              <a:t>script</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6A9955"/>
                </a:solidFill>
                <a:effectLst/>
                <a:latin typeface="Menlo" panose="020B0609030804020204" pitchFamily="49" charset="0"/>
              </a:rPr>
              <a:t>&lt;!-- Latest compiled Bootstrap JS--&gt;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script</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src</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"https://</a:t>
            </a:r>
            <a:r>
              <a:rPr lang="en-US" sz="1100" b="0" dirty="0" err="1">
                <a:solidFill>
                  <a:srgbClr val="CE9178"/>
                </a:solidFill>
                <a:effectLst/>
                <a:latin typeface="Menlo" panose="020B0609030804020204" pitchFamily="49" charset="0"/>
              </a:rPr>
              <a:t>cdnjs.cloudflare.com</a:t>
            </a:r>
            <a:r>
              <a:rPr lang="en-US" sz="1100" b="0" dirty="0">
                <a:solidFill>
                  <a:srgbClr val="CE9178"/>
                </a:solidFill>
                <a:effectLst/>
                <a:latin typeface="Menlo" panose="020B0609030804020204" pitchFamily="49" charset="0"/>
              </a:rPr>
              <a:t>/ajax/libs/</a:t>
            </a:r>
            <a:r>
              <a:rPr lang="en-US" sz="1100" b="0" dirty="0" err="1">
                <a:solidFill>
                  <a:srgbClr val="CE9178"/>
                </a:solidFill>
                <a:effectLst/>
                <a:latin typeface="Menlo" panose="020B0609030804020204" pitchFamily="49" charset="0"/>
              </a:rPr>
              <a:t>popper.js</a:t>
            </a:r>
            <a:r>
              <a:rPr lang="en-US" sz="1100" b="0" dirty="0">
                <a:solidFill>
                  <a:srgbClr val="CE9178"/>
                </a:solidFill>
                <a:effectLst/>
                <a:latin typeface="Menlo" panose="020B0609030804020204" pitchFamily="49" charset="0"/>
              </a:rPr>
              <a:t>/1.14.7/</a:t>
            </a:r>
            <a:r>
              <a:rPr lang="en-US" sz="1100" b="0" dirty="0" err="1">
                <a:solidFill>
                  <a:srgbClr val="CE9178"/>
                </a:solidFill>
                <a:effectLst/>
                <a:latin typeface="Menlo" panose="020B0609030804020204" pitchFamily="49" charset="0"/>
              </a:rPr>
              <a:t>umd</a:t>
            </a:r>
            <a:r>
              <a:rPr lang="en-US" sz="1100" b="0" dirty="0">
                <a:solidFill>
                  <a:srgbClr val="CE9178"/>
                </a:solidFill>
                <a:effectLst/>
                <a:latin typeface="Menlo" panose="020B0609030804020204" pitchFamily="49" charset="0"/>
              </a:rPr>
              <a:t>/</a:t>
            </a:r>
            <a:r>
              <a:rPr lang="en-US" sz="1100" b="0" dirty="0" err="1">
                <a:solidFill>
                  <a:srgbClr val="CE9178"/>
                </a:solidFill>
                <a:effectLst/>
                <a:latin typeface="Menlo" panose="020B0609030804020204" pitchFamily="49" charset="0"/>
              </a:rPr>
              <a:t>popper.min.js</a:t>
            </a:r>
            <a:r>
              <a:rPr lang="en-US" sz="1100" b="0" dirty="0">
                <a:solidFill>
                  <a:srgbClr val="CE9178"/>
                </a:solidFill>
                <a:effectLst/>
                <a:latin typeface="Menlo" panose="020B0609030804020204" pitchFamily="49" charset="0"/>
              </a:rPr>
              <a:t>"</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integrity</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"sha384-UO2eT0CpHqdSJQ6hJty5KVphtPhzWj9WO1clHTMGa3JDZwrnQq4sF86dIHNDz0W1"</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crossorigin</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"anonymous"</a:t>
            </a:r>
            <a:r>
              <a:rPr lang="en-US" sz="1100" b="0" dirty="0">
                <a:solidFill>
                  <a:srgbClr val="808080"/>
                </a:solidFill>
                <a:effectLst/>
                <a:latin typeface="Menlo" panose="020B0609030804020204" pitchFamily="49" charset="0"/>
              </a:rPr>
              <a:t>&gt;&lt;/</a:t>
            </a:r>
            <a:r>
              <a:rPr lang="en-US" sz="1100" b="0" dirty="0">
                <a:solidFill>
                  <a:srgbClr val="569CD6"/>
                </a:solidFill>
                <a:effectLst/>
                <a:latin typeface="Menlo" panose="020B0609030804020204" pitchFamily="49" charset="0"/>
              </a:rPr>
              <a:t>script</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script</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src</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"https://</a:t>
            </a:r>
            <a:r>
              <a:rPr lang="en-US" sz="1100" b="0" dirty="0" err="1">
                <a:solidFill>
                  <a:srgbClr val="CE9178"/>
                </a:solidFill>
                <a:effectLst/>
                <a:latin typeface="Menlo" panose="020B0609030804020204" pitchFamily="49" charset="0"/>
              </a:rPr>
              <a:t>stackpath.bootstrapcdn.com</a:t>
            </a:r>
            <a:r>
              <a:rPr lang="en-US" sz="1100" b="0" dirty="0">
                <a:solidFill>
                  <a:srgbClr val="CE9178"/>
                </a:solidFill>
                <a:effectLst/>
                <a:latin typeface="Menlo" panose="020B0609030804020204" pitchFamily="49" charset="0"/>
              </a:rPr>
              <a:t>/bootstrap/4.3.1/</a:t>
            </a:r>
            <a:r>
              <a:rPr lang="en-US" sz="1100" b="0" dirty="0" err="1">
                <a:solidFill>
                  <a:srgbClr val="CE9178"/>
                </a:solidFill>
                <a:effectLst/>
                <a:latin typeface="Menlo" panose="020B0609030804020204" pitchFamily="49" charset="0"/>
              </a:rPr>
              <a:t>js</a:t>
            </a:r>
            <a:r>
              <a:rPr lang="en-US" sz="1100" b="0" dirty="0">
                <a:solidFill>
                  <a:srgbClr val="CE9178"/>
                </a:solidFill>
                <a:effectLst/>
                <a:latin typeface="Menlo" panose="020B0609030804020204" pitchFamily="49" charset="0"/>
              </a:rPr>
              <a:t>/</a:t>
            </a:r>
            <a:r>
              <a:rPr lang="en-US" sz="1100" b="0" dirty="0" err="1">
                <a:solidFill>
                  <a:srgbClr val="CE9178"/>
                </a:solidFill>
                <a:effectLst/>
                <a:latin typeface="Menlo" panose="020B0609030804020204" pitchFamily="49" charset="0"/>
              </a:rPr>
              <a:t>bootstrap.min.js</a:t>
            </a:r>
            <a:r>
              <a:rPr lang="en-US" sz="1100" b="0" dirty="0">
                <a:solidFill>
                  <a:srgbClr val="CE9178"/>
                </a:solidFill>
                <a:effectLst/>
                <a:latin typeface="Menlo" panose="020B0609030804020204" pitchFamily="49" charset="0"/>
              </a:rPr>
              <a:t>"</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integrity</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"sha384-JjSmVgyd0p3pXB1rRibZUAYoIIy6OrQ6VrjIEaFf/nJGzIxFDsf4x0xIM+B07jRM"</a:t>
            </a:r>
            <a:r>
              <a:rPr lang="en-US" sz="1100" b="0" dirty="0">
                <a:solidFill>
                  <a:srgbClr val="D4D4D4"/>
                </a:solidFill>
                <a:effectLst/>
                <a:latin typeface="Menlo" panose="020B0609030804020204" pitchFamily="49" charset="0"/>
              </a:rPr>
              <a:t> </a:t>
            </a:r>
            <a:r>
              <a:rPr lang="en-US" sz="1100" b="0" dirty="0" err="1">
                <a:solidFill>
                  <a:srgbClr val="9CDCFE"/>
                </a:solidFill>
                <a:effectLst/>
                <a:latin typeface="Menlo" panose="020B0609030804020204" pitchFamily="49" charset="0"/>
              </a:rPr>
              <a:t>crossorigin</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"anonymous"</a:t>
            </a:r>
            <a:r>
              <a:rPr lang="en-US" sz="1100" b="0" dirty="0">
                <a:solidFill>
                  <a:srgbClr val="808080"/>
                </a:solidFill>
                <a:effectLst/>
                <a:latin typeface="Menlo" panose="020B0609030804020204" pitchFamily="49" charset="0"/>
              </a:rPr>
              <a:t>&gt;&lt;/</a:t>
            </a:r>
            <a:r>
              <a:rPr lang="en-US" sz="1100" b="0" dirty="0">
                <a:solidFill>
                  <a:srgbClr val="569CD6"/>
                </a:solidFill>
                <a:effectLst/>
                <a:latin typeface="Menlo" panose="020B0609030804020204" pitchFamily="49" charset="0"/>
              </a:rPr>
              <a:t>script</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body</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1"/>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table</a:t>
            </a:r>
            <a:r>
              <a:rPr lang="en-US" sz="1100" b="0" dirty="0">
                <a:solidFill>
                  <a:srgbClr val="D4D4D4"/>
                </a:solidFill>
                <a:effectLst/>
                <a:latin typeface="Menlo" panose="020B0609030804020204" pitchFamily="49" charset="0"/>
              </a:rPr>
              <a:t> </a:t>
            </a:r>
            <a:r>
              <a:rPr lang="en-US" sz="1100" b="0" dirty="0">
                <a:solidFill>
                  <a:srgbClr val="9CDCFE"/>
                </a:solidFill>
                <a:effectLst/>
                <a:latin typeface="Menlo" panose="020B0609030804020204" pitchFamily="49" charset="0"/>
              </a:rPr>
              <a:t>class</a:t>
            </a:r>
            <a:r>
              <a:rPr lang="en-US" sz="1100" b="0" dirty="0">
                <a:solidFill>
                  <a:srgbClr val="D4D4D4"/>
                </a:solidFill>
                <a:effectLst/>
                <a:latin typeface="Menlo" panose="020B0609030804020204" pitchFamily="49" charset="0"/>
              </a:rPr>
              <a:t>=</a:t>
            </a:r>
            <a:r>
              <a:rPr lang="en-US" sz="1100" b="0" dirty="0">
                <a:solidFill>
                  <a:srgbClr val="CE9178"/>
                </a:solidFill>
                <a:effectLst/>
                <a:latin typeface="Menlo" panose="020B0609030804020204" pitchFamily="49" charset="0"/>
              </a:rPr>
              <a:t>"table table-hover"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2"/>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caption</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Example of a Table hovering effect in Bootstrap 4.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caption</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2"/>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thead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Name </a:t>
            </a:r>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City </a:t>
            </a:r>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Phone </a:t>
            </a:r>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2"/>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thead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2"/>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tbody</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Alex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New York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+1-321-654-0987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a:t>
            </a:r>
            <a:r>
              <a:rPr lang="en-US" sz="1100" b="0" dirty="0" err="1">
                <a:solidFill>
                  <a:srgbClr val="D4D4D4"/>
                </a:solidFill>
                <a:effectLst/>
                <a:latin typeface="Menlo" panose="020B0609030804020204" pitchFamily="49" charset="0"/>
              </a:rPr>
              <a:t>Vejey</a:t>
            </a:r>
            <a:r>
              <a:rPr lang="en-US" sz="1100" b="0" dirty="0">
                <a:solidFill>
                  <a:srgbClr val="D4D4D4"/>
                </a:solidFill>
                <a:effectLst/>
                <a:latin typeface="Menlo" panose="020B0609030804020204" pitchFamily="49" charset="0"/>
              </a:rPr>
              <a:t>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a:t>
            </a:r>
            <a:r>
              <a:rPr lang="en-US" sz="1100" b="0" dirty="0" err="1">
                <a:solidFill>
                  <a:srgbClr val="D4D4D4"/>
                </a:solidFill>
                <a:effectLst/>
                <a:latin typeface="Menlo" panose="020B0609030804020204" pitchFamily="49" charset="0"/>
              </a:rPr>
              <a:t>Bangaluru</a:t>
            </a:r>
            <a:r>
              <a:rPr lang="en-US" sz="1100" b="0" dirty="0">
                <a:solidFill>
                  <a:srgbClr val="D4D4D4"/>
                </a:solidFill>
                <a:effectLst/>
                <a:latin typeface="Menlo" panose="020B0609030804020204" pitchFamily="49" charset="0"/>
              </a:rPr>
              <a:t>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+91-1234567890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a:t>
            </a:r>
            <a:r>
              <a:rPr lang="en-US" sz="1100" b="0" dirty="0" err="1">
                <a:solidFill>
                  <a:srgbClr val="D4D4D4"/>
                </a:solidFill>
                <a:effectLst/>
                <a:latin typeface="Menlo" panose="020B0609030804020204" pitchFamily="49" charset="0"/>
              </a:rPr>
              <a:t>Suzane</a:t>
            </a:r>
            <a:r>
              <a:rPr lang="en-US" sz="1100" b="0" dirty="0">
                <a:solidFill>
                  <a:srgbClr val="D4D4D4"/>
                </a:solidFill>
                <a:effectLst/>
                <a:latin typeface="Menlo" panose="020B0609030804020204" pitchFamily="49" charset="0"/>
              </a:rPr>
              <a:t>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Toronto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4"/>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r>
              <a:rPr lang="en-US" sz="1100" b="0" dirty="0">
                <a:solidFill>
                  <a:srgbClr val="D4D4D4"/>
                </a:solidFill>
                <a:effectLst/>
                <a:latin typeface="Menlo" panose="020B0609030804020204" pitchFamily="49" charset="0"/>
              </a:rPr>
              <a:t> +1-123-456–7890 </a:t>
            </a:r>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td</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3"/>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tr</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2"/>
            <a:r>
              <a:rPr lang="en-US" sz="1100" b="0" dirty="0">
                <a:solidFill>
                  <a:srgbClr val="808080"/>
                </a:solidFill>
                <a:effectLst/>
                <a:latin typeface="Menlo" panose="020B0609030804020204" pitchFamily="49" charset="0"/>
              </a:rPr>
              <a:t>&lt;/</a:t>
            </a:r>
            <a:r>
              <a:rPr lang="en-US" sz="1100" b="0" dirty="0" err="1">
                <a:solidFill>
                  <a:srgbClr val="569CD6"/>
                </a:solidFill>
                <a:effectLst/>
                <a:latin typeface="Menlo" panose="020B0609030804020204" pitchFamily="49" charset="0"/>
              </a:rPr>
              <a:t>tbody</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pPr lvl="1"/>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table</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body</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a:p>
            <a:r>
              <a:rPr lang="en-US" sz="1100" b="0" dirty="0">
                <a:solidFill>
                  <a:srgbClr val="808080"/>
                </a:solidFill>
                <a:effectLst/>
                <a:latin typeface="Menlo" panose="020B0609030804020204" pitchFamily="49" charset="0"/>
              </a:rPr>
              <a:t>&lt;/</a:t>
            </a:r>
            <a:r>
              <a:rPr lang="en-US" sz="1100" b="0" dirty="0">
                <a:solidFill>
                  <a:srgbClr val="569CD6"/>
                </a:solidFill>
                <a:effectLst/>
                <a:latin typeface="Menlo" panose="020B0609030804020204" pitchFamily="49" charset="0"/>
              </a:rPr>
              <a:t>html</a:t>
            </a:r>
            <a:r>
              <a:rPr lang="en-US" sz="1100" b="0" dirty="0">
                <a:solidFill>
                  <a:srgbClr val="808080"/>
                </a:solidFill>
                <a:effectLst/>
                <a:latin typeface="Menlo" panose="020B0609030804020204" pitchFamily="49" charset="0"/>
              </a:rPr>
              <a:t>&gt;</a:t>
            </a:r>
            <a:endParaRPr lang="en-US" sz="11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8635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Bootstrap : </a:t>
            </a:r>
            <a:r>
              <a:rPr lang="en-US" sz="2800" b="1" dirty="0">
                <a:latin typeface="DejaVuSans"/>
              </a:rPr>
              <a:t>Other Table classes</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3F49A771-7717-010B-E9C2-C13361CEB690}"/>
              </a:ext>
            </a:extLst>
          </p:cNvPr>
          <p:cNvGraphicFramePr>
            <a:graphicFrameLocks noGrp="1"/>
          </p:cNvGraphicFramePr>
          <p:nvPr>
            <p:extLst>
              <p:ext uri="{D42A27DB-BD31-4B8C-83A1-F6EECF244321}">
                <p14:modId xmlns:p14="http://schemas.microsoft.com/office/powerpoint/2010/main" val="1298042732"/>
              </p:ext>
            </p:extLst>
          </p:nvPr>
        </p:nvGraphicFramePr>
        <p:xfrm>
          <a:off x="278628" y="1188940"/>
          <a:ext cx="8448675" cy="2560320"/>
        </p:xfrm>
        <a:graphic>
          <a:graphicData uri="http://schemas.openxmlformats.org/drawingml/2006/table">
            <a:tbl>
              <a:tblPr/>
              <a:tblGrid>
                <a:gridCol w="1714500">
                  <a:extLst>
                    <a:ext uri="{9D8B030D-6E8A-4147-A177-3AD203B41FA5}">
                      <a16:colId xmlns:a16="http://schemas.microsoft.com/office/drawing/2014/main" val="3457856123"/>
                    </a:ext>
                  </a:extLst>
                </a:gridCol>
                <a:gridCol w="6734175">
                  <a:extLst>
                    <a:ext uri="{9D8B030D-6E8A-4147-A177-3AD203B41FA5}">
                      <a16:colId xmlns:a16="http://schemas.microsoft.com/office/drawing/2014/main" val="2951077031"/>
                    </a:ext>
                  </a:extLst>
                </a:gridCol>
              </a:tblGrid>
              <a:tr h="0">
                <a:tc>
                  <a:txBody>
                    <a:bodyPr/>
                    <a:lstStyle/>
                    <a:p>
                      <a:pPr algn="l"/>
                      <a:r>
                        <a:rPr lang="en-US" b="0">
                          <a:solidFill>
                            <a:srgbClr val="FFFFFF"/>
                          </a:solidFill>
                          <a:effectLst/>
                        </a:rPr>
                        <a:t>Class</a:t>
                      </a:r>
                    </a:p>
                  </a:txBody>
                  <a:tcPr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00D8B0"/>
                      </a:solidFill>
                      <a:prstDash val="solid"/>
                      <a:round/>
                      <a:headEnd type="none" w="med" len="med"/>
                      <a:tailEnd type="none" w="med" len="med"/>
                    </a:lnB>
                    <a:solidFill>
                      <a:srgbClr val="2C3E50"/>
                    </a:solidFill>
                  </a:tcPr>
                </a:tc>
                <a:tc>
                  <a:txBody>
                    <a:bodyPr/>
                    <a:lstStyle/>
                    <a:p>
                      <a:pPr algn="l"/>
                      <a:r>
                        <a:rPr lang="en-US" b="0">
                          <a:solidFill>
                            <a:srgbClr val="FFFFFF"/>
                          </a:solidFill>
                          <a:effectLst/>
                        </a:rPr>
                        <a:t>Description</a:t>
                      </a:r>
                    </a:p>
                  </a:txBody>
                  <a:tcPr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B0D9B0"/>
                      </a:solidFill>
                      <a:prstDash val="solid"/>
                      <a:round/>
                      <a:headEnd type="none" w="med" len="med"/>
                      <a:tailEnd type="none" w="med" len="med"/>
                    </a:lnB>
                    <a:solidFill>
                      <a:srgbClr val="2C3E50"/>
                    </a:solidFill>
                  </a:tcPr>
                </a:tc>
                <a:extLst>
                  <a:ext uri="{0D108BD9-81ED-4DB2-BD59-A6C34878D82A}">
                    <a16:rowId xmlns:a16="http://schemas.microsoft.com/office/drawing/2014/main" val="3139400526"/>
                  </a:ext>
                </a:extLst>
              </a:tr>
              <a:tr h="0">
                <a:tc>
                  <a:txBody>
                    <a:bodyPr/>
                    <a:lstStyle/>
                    <a:p>
                      <a:pPr fontAlgn="t"/>
                      <a:r>
                        <a:rPr lang="en-US">
                          <a:effectLst/>
                        </a:rPr>
                        <a:t>.table-bordered</a:t>
                      </a:r>
                    </a:p>
                  </a:txBody>
                  <a:tcPr>
                    <a:lnL w="12700" cap="flat" cmpd="sng" algn="ctr">
                      <a:solidFill>
                        <a:srgbClr val="00D8B0"/>
                      </a:solidFill>
                      <a:prstDash val="solid"/>
                      <a:round/>
                      <a:headEnd type="none" w="med" len="med"/>
                      <a:tailEnd type="none" w="med" len="med"/>
                    </a:lnL>
                    <a:lnR w="12700" cap="flat" cmpd="sng" algn="ctr">
                      <a:solidFill>
                        <a:srgbClr val="B0D9B0"/>
                      </a:solidFill>
                      <a:prstDash val="solid"/>
                      <a:round/>
                      <a:headEnd type="none" w="med" len="med"/>
                      <a:tailEnd type="none" w="med" len="med"/>
                    </a:lnR>
                    <a:lnT w="12700" cap="flat" cmpd="sng" algn="ctr">
                      <a:solidFill>
                        <a:srgbClr val="00D8B0"/>
                      </a:solidFill>
                      <a:prstDash val="solid"/>
                      <a:round/>
                      <a:headEnd type="none" w="med" len="med"/>
                      <a:tailEnd type="none" w="med" len="med"/>
                    </a:lnT>
                    <a:lnB w="12700" cap="flat" cmpd="sng" algn="ctr">
                      <a:solidFill>
                        <a:srgbClr val="60D5B0"/>
                      </a:solidFill>
                      <a:prstDash val="solid"/>
                      <a:round/>
                      <a:headEnd type="none" w="med" len="med"/>
                      <a:tailEnd type="none" w="med" len="med"/>
                    </a:lnB>
                    <a:solidFill>
                      <a:srgbClr val="FFFFFF"/>
                    </a:solidFill>
                  </a:tcPr>
                </a:tc>
                <a:tc>
                  <a:txBody>
                    <a:bodyPr/>
                    <a:lstStyle/>
                    <a:p>
                      <a:pPr fontAlgn="t"/>
                      <a:r>
                        <a:rPr lang="en-US">
                          <a:effectLst/>
                        </a:rPr>
                        <a:t>Every table element can be enclosed within a border using a .table-bordered class.</a:t>
                      </a:r>
                    </a:p>
                  </a:txBody>
                  <a:tcPr>
                    <a:lnL w="12700" cap="flat" cmpd="sng" algn="ctr">
                      <a:solidFill>
                        <a:srgbClr val="B0D9B0"/>
                      </a:solidFill>
                      <a:prstDash val="solid"/>
                      <a:round/>
                      <a:headEnd type="none" w="med" len="med"/>
                      <a:tailEnd type="none" w="med" len="med"/>
                    </a:lnL>
                    <a:lnR w="12700" cap="flat" cmpd="sng" algn="ctr">
                      <a:solidFill>
                        <a:srgbClr val="B0D9B0"/>
                      </a:solidFill>
                      <a:prstDash val="solid"/>
                      <a:round/>
                      <a:headEnd type="none" w="med" len="med"/>
                      <a:tailEnd type="none" w="med" len="med"/>
                    </a:lnR>
                    <a:lnT w="12700" cap="flat" cmpd="sng" algn="ctr">
                      <a:solidFill>
                        <a:srgbClr val="B0D9B0"/>
                      </a:solidFill>
                      <a:prstDash val="solid"/>
                      <a:round/>
                      <a:headEnd type="none" w="med" len="med"/>
                      <a:tailEnd type="none" w="med" len="med"/>
                    </a:lnT>
                    <a:lnB w="12700" cap="flat" cmpd="sng" algn="ctr">
                      <a:solidFill>
                        <a:srgbClr val="A09AB0"/>
                      </a:solidFill>
                      <a:prstDash val="solid"/>
                      <a:round/>
                      <a:headEnd type="none" w="med" len="med"/>
                      <a:tailEnd type="none" w="med" len="med"/>
                    </a:lnB>
                    <a:solidFill>
                      <a:srgbClr val="FFFFFF"/>
                    </a:solidFill>
                  </a:tcPr>
                </a:tc>
                <a:extLst>
                  <a:ext uri="{0D108BD9-81ED-4DB2-BD59-A6C34878D82A}">
                    <a16:rowId xmlns:a16="http://schemas.microsoft.com/office/drawing/2014/main" val="2461247986"/>
                  </a:ext>
                </a:extLst>
              </a:tr>
              <a:tr h="0">
                <a:tc>
                  <a:txBody>
                    <a:bodyPr/>
                    <a:lstStyle/>
                    <a:p>
                      <a:pPr fontAlgn="t"/>
                      <a:r>
                        <a:rPr lang="en-US">
                          <a:effectLst/>
                        </a:rPr>
                        <a:t>.table-sm</a:t>
                      </a:r>
                    </a:p>
                  </a:txBody>
                  <a:tcPr>
                    <a:lnL w="12700" cap="flat" cmpd="sng" algn="ctr">
                      <a:solidFill>
                        <a:srgbClr val="60D5B0"/>
                      </a:solidFill>
                      <a:prstDash val="solid"/>
                      <a:round/>
                      <a:headEnd type="none" w="med" len="med"/>
                      <a:tailEnd type="none" w="med" len="med"/>
                    </a:lnL>
                    <a:lnR w="12700" cap="flat" cmpd="sng" algn="ctr">
                      <a:solidFill>
                        <a:srgbClr val="A09AB0"/>
                      </a:solidFill>
                      <a:prstDash val="solid"/>
                      <a:round/>
                      <a:headEnd type="none" w="med" len="med"/>
                      <a:tailEnd type="none" w="med" len="med"/>
                    </a:lnR>
                    <a:lnT w="12700" cap="flat" cmpd="sng" algn="ctr">
                      <a:solidFill>
                        <a:srgbClr val="60D5B0"/>
                      </a:solidFill>
                      <a:prstDash val="solid"/>
                      <a:round/>
                      <a:headEnd type="none" w="med" len="med"/>
                      <a:tailEnd type="none" w="med" len="med"/>
                    </a:lnT>
                    <a:lnB w="12700" cap="flat" cmpd="sng" algn="ctr">
                      <a:solidFill>
                        <a:srgbClr val="70ACB0"/>
                      </a:solidFill>
                      <a:prstDash val="solid"/>
                      <a:round/>
                      <a:headEnd type="none" w="med" len="med"/>
                      <a:tailEnd type="none" w="med" len="med"/>
                    </a:lnB>
                    <a:solidFill>
                      <a:srgbClr val="FFFFFF"/>
                    </a:solidFill>
                  </a:tcPr>
                </a:tc>
                <a:tc>
                  <a:txBody>
                    <a:bodyPr/>
                    <a:lstStyle/>
                    <a:p>
                      <a:pPr fontAlgn="t"/>
                      <a:r>
                        <a:rPr lang="en-US">
                          <a:effectLst/>
                        </a:rPr>
                        <a:t>The table size can be compacted using the .table-sm class. It reduces the padding of the table elements. It becomes useful when there is a need to display information in a small area.</a:t>
                      </a:r>
                    </a:p>
                  </a:txBody>
                  <a:tcPr>
                    <a:lnL w="12700" cap="flat" cmpd="sng" algn="ctr">
                      <a:solidFill>
                        <a:srgbClr val="A09AB0"/>
                      </a:solidFill>
                      <a:prstDash val="solid"/>
                      <a:round/>
                      <a:headEnd type="none" w="med" len="med"/>
                      <a:tailEnd type="none" w="med" len="med"/>
                    </a:lnL>
                    <a:lnR w="12700" cap="flat" cmpd="sng" algn="ctr">
                      <a:solidFill>
                        <a:srgbClr val="A09AB0"/>
                      </a:solidFill>
                      <a:prstDash val="solid"/>
                      <a:round/>
                      <a:headEnd type="none" w="med" len="med"/>
                      <a:tailEnd type="none" w="med" len="med"/>
                    </a:lnR>
                    <a:lnT w="12700" cap="flat" cmpd="sng" algn="ctr">
                      <a:solidFill>
                        <a:srgbClr val="A09AB0"/>
                      </a:solidFill>
                      <a:prstDash val="solid"/>
                      <a:round/>
                      <a:headEnd type="none" w="med" len="med"/>
                      <a:tailEnd type="none" w="med" len="med"/>
                    </a:lnT>
                    <a:lnB w="12700" cap="flat" cmpd="sng" algn="ctr">
                      <a:solidFill>
                        <a:srgbClr val="80B1B0"/>
                      </a:solidFill>
                      <a:prstDash val="solid"/>
                      <a:round/>
                      <a:headEnd type="none" w="med" len="med"/>
                      <a:tailEnd type="none" w="med" len="med"/>
                    </a:lnB>
                    <a:solidFill>
                      <a:srgbClr val="FFFFFF"/>
                    </a:solidFill>
                  </a:tcPr>
                </a:tc>
                <a:extLst>
                  <a:ext uri="{0D108BD9-81ED-4DB2-BD59-A6C34878D82A}">
                    <a16:rowId xmlns:a16="http://schemas.microsoft.com/office/drawing/2014/main" val="2382735354"/>
                  </a:ext>
                </a:extLst>
              </a:tr>
              <a:tr h="0">
                <a:tc>
                  <a:txBody>
                    <a:bodyPr/>
                    <a:lstStyle/>
                    <a:p>
                      <a:pPr fontAlgn="t"/>
                      <a:r>
                        <a:rPr lang="en-US">
                          <a:effectLst/>
                        </a:rPr>
                        <a:t>.table-dark</a:t>
                      </a:r>
                    </a:p>
                  </a:txBody>
                  <a:tcPr>
                    <a:lnL w="12700" cap="flat" cmpd="sng" algn="ctr">
                      <a:solidFill>
                        <a:srgbClr val="70ACB0"/>
                      </a:solidFill>
                      <a:prstDash val="solid"/>
                      <a:round/>
                      <a:headEnd type="none" w="med" len="med"/>
                      <a:tailEnd type="none" w="med" len="med"/>
                    </a:lnL>
                    <a:lnR w="12700" cap="flat" cmpd="sng" algn="ctr">
                      <a:solidFill>
                        <a:srgbClr val="80B1B0"/>
                      </a:solidFill>
                      <a:prstDash val="solid"/>
                      <a:round/>
                      <a:headEnd type="none" w="med" len="med"/>
                      <a:tailEnd type="none" w="med" len="med"/>
                    </a:lnR>
                    <a:lnT w="12700" cap="flat" cmpd="sng" algn="ctr">
                      <a:solidFill>
                        <a:srgbClr val="70ACB0"/>
                      </a:solidFill>
                      <a:prstDash val="solid"/>
                      <a:round/>
                      <a:headEnd type="none" w="med" len="med"/>
                      <a:tailEnd type="none" w="med" len="med"/>
                    </a:lnT>
                    <a:lnB w="12700" cap="flat" cmpd="sng" algn="ctr">
                      <a:solidFill>
                        <a:srgbClr val="70ACB0"/>
                      </a:solidFill>
                      <a:prstDash val="solid"/>
                      <a:round/>
                      <a:headEnd type="none" w="med" len="med"/>
                      <a:tailEnd type="none" w="med" len="med"/>
                    </a:lnB>
                    <a:solidFill>
                      <a:srgbClr val="FFFFFF"/>
                    </a:solidFill>
                  </a:tcPr>
                </a:tc>
                <a:tc>
                  <a:txBody>
                    <a:bodyPr/>
                    <a:lstStyle/>
                    <a:p>
                      <a:pPr fontAlgn="t"/>
                      <a:r>
                        <a:rPr lang="en-US" dirty="0">
                          <a:effectLst/>
                        </a:rPr>
                        <a:t>The .table-dark class creates a dark background for the table. It acts like a dark theme that is popular these days.</a:t>
                      </a:r>
                    </a:p>
                  </a:txBody>
                  <a:tcPr>
                    <a:lnL w="12700" cap="flat" cmpd="sng" algn="ctr">
                      <a:solidFill>
                        <a:srgbClr val="80B1B0"/>
                      </a:solidFill>
                      <a:prstDash val="solid"/>
                      <a:round/>
                      <a:headEnd type="none" w="med" len="med"/>
                      <a:tailEnd type="none" w="med" len="med"/>
                    </a:lnL>
                    <a:lnR w="12700" cap="flat" cmpd="sng" algn="ctr">
                      <a:solidFill>
                        <a:srgbClr val="80B1B0"/>
                      </a:solidFill>
                      <a:prstDash val="solid"/>
                      <a:round/>
                      <a:headEnd type="none" w="med" len="med"/>
                      <a:tailEnd type="none" w="med" len="med"/>
                    </a:lnR>
                    <a:lnT w="12700" cap="flat" cmpd="sng" algn="ctr">
                      <a:solidFill>
                        <a:srgbClr val="80B1B0"/>
                      </a:solidFill>
                      <a:prstDash val="solid"/>
                      <a:round/>
                      <a:headEnd type="none" w="med" len="med"/>
                      <a:tailEnd type="none" w="med" len="med"/>
                    </a:lnT>
                    <a:lnB w="12700" cap="flat" cmpd="sng" algn="ctr">
                      <a:solidFill>
                        <a:srgbClr val="80B1B0"/>
                      </a:solidFill>
                      <a:prstDash val="solid"/>
                      <a:round/>
                      <a:headEnd type="none" w="med" len="med"/>
                      <a:tailEnd type="none" w="med" len="med"/>
                    </a:lnB>
                    <a:solidFill>
                      <a:srgbClr val="FFFFFF"/>
                    </a:solidFill>
                  </a:tcPr>
                </a:tc>
                <a:extLst>
                  <a:ext uri="{0D108BD9-81ED-4DB2-BD59-A6C34878D82A}">
                    <a16:rowId xmlns:a16="http://schemas.microsoft.com/office/drawing/2014/main" val="979977372"/>
                  </a:ext>
                </a:extLst>
              </a:tr>
            </a:tbl>
          </a:graphicData>
        </a:graphic>
      </p:graphicFrame>
    </p:spTree>
    <p:extLst>
      <p:ext uri="{BB962C8B-B14F-4D97-AF65-F5344CB8AC3E}">
        <p14:creationId xmlns:p14="http://schemas.microsoft.com/office/powerpoint/2010/main" val="415587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Bootstrap : </a:t>
            </a:r>
            <a:r>
              <a:rPr lang="en-US" sz="2800" b="1" dirty="0">
                <a:latin typeface="DejaVuSans"/>
              </a:rPr>
              <a:t>Contextual classes</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3F49A771-7717-010B-E9C2-C13361CEB690}"/>
              </a:ext>
            </a:extLst>
          </p:cNvPr>
          <p:cNvGraphicFramePr>
            <a:graphicFrameLocks noGrp="1"/>
          </p:cNvGraphicFramePr>
          <p:nvPr/>
        </p:nvGraphicFramePr>
        <p:xfrm>
          <a:off x="278628" y="1188940"/>
          <a:ext cx="8448675" cy="2560320"/>
        </p:xfrm>
        <a:graphic>
          <a:graphicData uri="http://schemas.openxmlformats.org/drawingml/2006/table">
            <a:tbl>
              <a:tblPr/>
              <a:tblGrid>
                <a:gridCol w="1714500">
                  <a:extLst>
                    <a:ext uri="{9D8B030D-6E8A-4147-A177-3AD203B41FA5}">
                      <a16:colId xmlns:a16="http://schemas.microsoft.com/office/drawing/2014/main" val="3457856123"/>
                    </a:ext>
                  </a:extLst>
                </a:gridCol>
                <a:gridCol w="6734175">
                  <a:extLst>
                    <a:ext uri="{9D8B030D-6E8A-4147-A177-3AD203B41FA5}">
                      <a16:colId xmlns:a16="http://schemas.microsoft.com/office/drawing/2014/main" val="2951077031"/>
                    </a:ext>
                  </a:extLst>
                </a:gridCol>
              </a:tblGrid>
              <a:tr h="0">
                <a:tc>
                  <a:txBody>
                    <a:bodyPr/>
                    <a:lstStyle/>
                    <a:p>
                      <a:pPr algn="l"/>
                      <a:r>
                        <a:rPr lang="en-US" b="0">
                          <a:solidFill>
                            <a:srgbClr val="FFFFFF"/>
                          </a:solidFill>
                          <a:effectLst/>
                        </a:rPr>
                        <a:t>Class</a:t>
                      </a:r>
                    </a:p>
                  </a:txBody>
                  <a:tcPr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00D8B0"/>
                      </a:solidFill>
                      <a:prstDash val="solid"/>
                      <a:round/>
                      <a:headEnd type="none" w="med" len="med"/>
                      <a:tailEnd type="none" w="med" len="med"/>
                    </a:lnB>
                    <a:solidFill>
                      <a:srgbClr val="2C3E50"/>
                    </a:solidFill>
                  </a:tcPr>
                </a:tc>
                <a:tc>
                  <a:txBody>
                    <a:bodyPr/>
                    <a:lstStyle/>
                    <a:p>
                      <a:pPr algn="l"/>
                      <a:r>
                        <a:rPr lang="en-US" b="0">
                          <a:solidFill>
                            <a:srgbClr val="FFFFFF"/>
                          </a:solidFill>
                          <a:effectLst/>
                        </a:rPr>
                        <a:t>Description</a:t>
                      </a:r>
                    </a:p>
                  </a:txBody>
                  <a:tcPr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B0D9B0"/>
                      </a:solidFill>
                      <a:prstDash val="solid"/>
                      <a:round/>
                      <a:headEnd type="none" w="med" len="med"/>
                      <a:tailEnd type="none" w="med" len="med"/>
                    </a:lnB>
                    <a:solidFill>
                      <a:srgbClr val="2C3E50"/>
                    </a:solidFill>
                  </a:tcPr>
                </a:tc>
                <a:extLst>
                  <a:ext uri="{0D108BD9-81ED-4DB2-BD59-A6C34878D82A}">
                    <a16:rowId xmlns:a16="http://schemas.microsoft.com/office/drawing/2014/main" val="3139400526"/>
                  </a:ext>
                </a:extLst>
              </a:tr>
              <a:tr h="0">
                <a:tc>
                  <a:txBody>
                    <a:bodyPr/>
                    <a:lstStyle/>
                    <a:p>
                      <a:pPr fontAlgn="t"/>
                      <a:r>
                        <a:rPr lang="en-US">
                          <a:effectLst/>
                        </a:rPr>
                        <a:t>.table-bordered</a:t>
                      </a:r>
                    </a:p>
                  </a:txBody>
                  <a:tcPr>
                    <a:lnL w="12700" cap="flat" cmpd="sng" algn="ctr">
                      <a:solidFill>
                        <a:srgbClr val="00D8B0"/>
                      </a:solidFill>
                      <a:prstDash val="solid"/>
                      <a:round/>
                      <a:headEnd type="none" w="med" len="med"/>
                      <a:tailEnd type="none" w="med" len="med"/>
                    </a:lnL>
                    <a:lnR w="12700" cap="flat" cmpd="sng" algn="ctr">
                      <a:solidFill>
                        <a:srgbClr val="B0D9B0"/>
                      </a:solidFill>
                      <a:prstDash val="solid"/>
                      <a:round/>
                      <a:headEnd type="none" w="med" len="med"/>
                      <a:tailEnd type="none" w="med" len="med"/>
                    </a:lnR>
                    <a:lnT w="12700" cap="flat" cmpd="sng" algn="ctr">
                      <a:solidFill>
                        <a:srgbClr val="00D8B0"/>
                      </a:solidFill>
                      <a:prstDash val="solid"/>
                      <a:round/>
                      <a:headEnd type="none" w="med" len="med"/>
                      <a:tailEnd type="none" w="med" len="med"/>
                    </a:lnT>
                    <a:lnB w="12700" cap="flat" cmpd="sng" algn="ctr">
                      <a:solidFill>
                        <a:srgbClr val="60D5B0"/>
                      </a:solidFill>
                      <a:prstDash val="solid"/>
                      <a:round/>
                      <a:headEnd type="none" w="med" len="med"/>
                      <a:tailEnd type="none" w="med" len="med"/>
                    </a:lnB>
                    <a:solidFill>
                      <a:srgbClr val="FFFFFF"/>
                    </a:solidFill>
                  </a:tcPr>
                </a:tc>
                <a:tc>
                  <a:txBody>
                    <a:bodyPr/>
                    <a:lstStyle/>
                    <a:p>
                      <a:pPr fontAlgn="t"/>
                      <a:r>
                        <a:rPr lang="en-US">
                          <a:effectLst/>
                        </a:rPr>
                        <a:t>Every table element can be enclosed within a border using a .table-bordered class.</a:t>
                      </a:r>
                    </a:p>
                  </a:txBody>
                  <a:tcPr>
                    <a:lnL w="12700" cap="flat" cmpd="sng" algn="ctr">
                      <a:solidFill>
                        <a:srgbClr val="B0D9B0"/>
                      </a:solidFill>
                      <a:prstDash val="solid"/>
                      <a:round/>
                      <a:headEnd type="none" w="med" len="med"/>
                      <a:tailEnd type="none" w="med" len="med"/>
                    </a:lnL>
                    <a:lnR w="12700" cap="flat" cmpd="sng" algn="ctr">
                      <a:solidFill>
                        <a:srgbClr val="B0D9B0"/>
                      </a:solidFill>
                      <a:prstDash val="solid"/>
                      <a:round/>
                      <a:headEnd type="none" w="med" len="med"/>
                      <a:tailEnd type="none" w="med" len="med"/>
                    </a:lnR>
                    <a:lnT w="12700" cap="flat" cmpd="sng" algn="ctr">
                      <a:solidFill>
                        <a:srgbClr val="B0D9B0"/>
                      </a:solidFill>
                      <a:prstDash val="solid"/>
                      <a:round/>
                      <a:headEnd type="none" w="med" len="med"/>
                      <a:tailEnd type="none" w="med" len="med"/>
                    </a:lnT>
                    <a:lnB w="12700" cap="flat" cmpd="sng" algn="ctr">
                      <a:solidFill>
                        <a:srgbClr val="A09AB0"/>
                      </a:solidFill>
                      <a:prstDash val="solid"/>
                      <a:round/>
                      <a:headEnd type="none" w="med" len="med"/>
                      <a:tailEnd type="none" w="med" len="med"/>
                    </a:lnB>
                    <a:solidFill>
                      <a:srgbClr val="FFFFFF"/>
                    </a:solidFill>
                  </a:tcPr>
                </a:tc>
                <a:extLst>
                  <a:ext uri="{0D108BD9-81ED-4DB2-BD59-A6C34878D82A}">
                    <a16:rowId xmlns:a16="http://schemas.microsoft.com/office/drawing/2014/main" val="2461247986"/>
                  </a:ext>
                </a:extLst>
              </a:tr>
              <a:tr h="0">
                <a:tc>
                  <a:txBody>
                    <a:bodyPr/>
                    <a:lstStyle/>
                    <a:p>
                      <a:pPr fontAlgn="t"/>
                      <a:r>
                        <a:rPr lang="en-US">
                          <a:effectLst/>
                        </a:rPr>
                        <a:t>.table-sm</a:t>
                      </a:r>
                    </a:p>
                  </a:txBody>
                  <a:tcPr>
                    <a:lnL w="12700" cap="flat" cmpd="sng" algn="ctr">
                      <a:solidFill>
                        <a:srgbClr val="60D5B0"/>
                      </a:solidFill>
                      <a:prstDash val="solid"/>
                      <a:round/>
                      <a:headEnd type="none" w="med" len="med"/>
                      <a:tailEnd type="none" w="med" len="med"/>
                    </a:lnL>
                    <a:lnR w="12700" cap="flat" cmpd="sng" algn="ctr">
                      <a:solidFill>
                        <a:srgbClr val="A09AB0"/>
                      </a:solidFill>
                      <a:prstDash val="solid"/>
                      <a:round/>
                      <a:headEnd type="none" w="med" len="med"/>
                      <a:tailEnd type="none" w="med" len="med"/>
                    </a:lnR>
                    <a:lnT w="12700" cap="flat" cmpd="sng" algn="ctr">
                      <a:solidFill>
                        <a:srgbClr val="60D5B0"/>
                      </a:solidFill>
                      <a:prstDash val="solid"/>
                      <a:round/>
                      <a:headEnd type="none" w="med" len="med"/>
                      <a:tailEnd type="none" w="med" len="med"/>
                    </a:lnT>
                    <a:lnB w="12700" cap="flat" cmpd="sng" algn="ctr">
                      <a:solidFill>
                        <a:srgbClr val="70ACB0"/>
                      </a:solidFill>
                      <a:prstDash val="solid"/>
                      <a:round/>
                      <a:headEnd type="none" w="med" len="med"/>
                      <a:tailEnd type="none" w="med" len="med"/>
                    </a:lnB>
                    <a:solidFill>
                      <a:srgbClr val="FFFFFF"/>
                    </a:solidFill>
                  </a:tcPr>
                </a:tc>
                <a:tc>
                  <a:txBody>
                    <a:bodyPr/>
                    <a:lstStyle/>
                    <a:p>
                      <a:pPr fontAlgn="t"/>
                      <a:r>
                        <a:rPr lang="en-US">
                          <a:effectLst/>
                        </a:rPr>
                        <a:t>The table size can be compacted using the .table-sm class. It reduces the padding of the table elements. It becomes useful when there is a need to display information in a small area.</a:t>
                      </a:r>
                    </a:p>
                  </a:txBody>
                  <a:tcPr>
                    <a:lnL w="12700" cap="flat" cmpd="sng" algn="ctr">
                      <a:solidFill>
                        <a:srgbClr val="A09AB0"/>
                      </a:solidFill>
                      <a:prstDash val="solid"/>
                      <a:round/>
                      <a:headEnd type="none" w="med" len="med"/>
                      <a:tailEnd type="none" w="med" len="med"/>
                    </a:lnL>
                    <a:lnR w="12700" cap="flat" cmpd="sng" algn="ctr">
                      <a:solidFill>
                        <a:srgbClr val="A09AB0"/>
                      </a:solidFill>
                      <a:prstDash val="solid"/>
                      <a:round/>
                      <a:headEnd type="none" w="med" len="med"/>
                      <a:tailEnd type="none" w="med" len="med"/>
                    </a:lnR>
                    <a:lnT w="12700" cap="flat" cmpd="sng" algn="ctr">
                      <a:solidFill>
                        <a:srgbClr val="A09AB0"/>
                      </a:solidFill>
                      <a:prstDash val="solid"/>
                      <a:round/>
                      <a:headEnd type="none" w="med" len="med"/>
                      <a:tailEnd type="none" w="med" len="med"/>
                    </a:lnT>
                    <a:lnB w="12700" cap="flat" cmpd="sng" algn="ctr">
                      <a:solidFill>
                        <a:srgbClr val="80B1B0"/>
                      </a:solidFill>
                      <a:prstDash val="solid"/>
                      <a:round/>
                      <a:headEnd type="none" w="med" len="med"/>
                      <a:tailEnd type="none" w="med" len="med"/>
                    </a:lnB>
                    <a:solidFill>
                      <a:srgbClr val="FFFFFF"/>
                    </a:solidFill>
                  </a:tcPr>
                </a:tc>
                <a:extLst>
                  <a:ext uri="{0D108BD9-81ED-4DB2-BD59-A6C34878D82A}">
                    <a16:rowId xmlns:a16="http://schemas.microsoft.com/office/drawing/2014/main" val="2382735354"/>
                  </a:ext>
                </a:extLst>
              </a:tr>
              <a:tr h="0">
                <a:tc>
                  <a:txBody>
                    <a:bodyPr/>
                    <a:lstStyle/>
                    <a:p>
                      <a:pPr fontAlgn="t"/>
                      <a:r>
                        <a:rPr lang="en-US">
                          <a:effectLst/>
                        </a:rPr>
                        <a:t>.table-dark</a:t>
                      </a:r>
                    </a:p>
                  </a:txBody>
                  <a:tcPr>
                    <a:lnL w="12700" cap="flat" cmpd="sng" algn="ctr">
                      <a:solidFill>
                        <a:srgbClr val="70ACB0"/>
                      </a:solidFill>
                      <a:prstDash val="solid"/>
                      <a:round/>
                      <a:headEnd type="none" w="med" len="med"/>
                      <a:tailEnd type="none" w="med" len="med"/>
                    </a:lnL>
                    <a:lnR w="12700" cap="flat" cmpd="sng" algn="ctr">
                      <a:solidFill>
                        <a:srgbClr val="80B1B0"/>
                      </a:solidFill>
                      <a:prstDash val="solid"/>
                      <a:round/>
                      <a:headEnd type="none" w="med" len="med"/>
                      <a:tailEnd type="none" w="med" len="med"/>
                    </a:lnR>
                    <a:lnT w="12700" cap="flat" cmpd="sng" algn="ctr">
                      <a:solidFill>
                        <a:srgbClr val="70ACB0"/>
                      </a:solidFill>
                      <a:prstDash val="solid"/>
                      <a:round/>
                      <a:headEnd type="none" w="med" len="med"/>
                      <a:tailEnd type="none" w="med" len="med"/>
                    </a:lnT>
                    <a:lnB w="12700" cap="flat" cmpd="sng" algn="ctr">
                      <a:solidFill>
                        <a:srgbClr val="70ACB0"/>
                      </a:solidFill>
                      <a:prstDash val="solid"/>
                      <a:round/>
                      <a:headEnd type="none" w="med" len="med"/>
                      <a:tailEnd type="none" w="med" len="med"/>
                    </a:lnB>
                    <a:solidFill>
                      <a:srgbClr val="FFFFFF"/>
                    </a:solidFill>
                  </a:tcPr>
                </a:tc>
                <a:tc>
                  <a:txBody>
                    <a:bodyPr/>
                    <a:lstStyle/>
                    <a:p>
                      <a:pPr fontAlgn="t"/>
                      <a:r>
                        <a:rPr lang="en-US" dirty="0">
                          <a:effectLst/>
                        </a:rPr>
                        <a:t>The .table-dark class creates a dark background for the table. It acts like a dark theme that is popular these days.</a:t>
                      </a:r>
                    </a:p>
                  </a:txBody>
                  <a:tcPr>
                    <a:lnL w="12700" cap="flat" cmpd="sng" algn="ctr">
                      <a:solidFill>
                        <a:srgbClr val="80B1B0"/>
                      </a:solidFill>
                      <a:prstDash val="solid"/>
                      <a:round/>
                      <a:headEnd type="none" w="med" len="med"/>
                      <a:tailEnd type="none" w="med" len="med"/>
                    </a:lnL>
                    <a:lnR w="12700" cap="flat" cmpd="sng" algn="ctr">
                      <a:solidFill>
                        <a:srgbClr val="80B1B0"/>
                      </a:solidFill>
                      <a:prstDash val="solid"/>
                      <a:round/>
                      <a:headEnd type="none" w="med" len="med"/>
                      <a:tailEnd type="none" w="med" len="med"/>
                    </a:lnR>
                    <a:lnT w="12700" cap="flat" cmpd="sng" algn="ctr">
                      <a:solidFill>
                        <a:srgbClr val="80B1B0"/>
                      </a:solidFill>
                      <a:prstDash val="solid"/>
                      <a:round/>
                      <a:headEnd type="none" w="med" len="med"/>
                      <a:tailEnd type="none" w="med" len="med"/>
                    </a:lnT>
                    <a:lnB w="12700" cap="flat" cmpd="sng" algn="ctr">
                      <a:solidFill>
                        <a:srgbClr val="80B1B0"/>
                      </a:solidFill>
                      <a:prstDash val="solid"/>
                      <a:round/>
                      <a:headEnd type="none" w="med" len="med"/>
                      <a:tailEnd type="none" w="med" len="med"/>
                    </a:lnB>
                    <a:solidFill>
                      <a:srgbClr val="FFFFFF"/>
                    </a:solidFill>
                  </a:tcPr>
                </a:tc>
                <a:extLst>
                  <a:ext uri="{0D108BD9-81ED-4DB2-BD59-A6C34878D82A}">
                    <a16:rowId xmlns:a16="http://schemas.microsoft.com/office/drawing/2014/main" val="979977372"/>
                  </a:ext>
                </a:extLst>
              </a:tr>
            </a:tbl>
          </a:graphicData>
        </a:graphic>
      </p:graphicFrame>
    </p:spTree>
    <p:extLst>
      <p:ext uri="{BB962C8B-B14F-4D97-AF65-F5344CB8AC3E}">
        <p14:creationId xmlns:p14="http://schemas.microsoft.com/office/powerpoint/2010/main" val="395251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Getting Started with Bootstrap 4 </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62222D-BB2A-CC4C-981F-19CF9FF23CB0}"/>
              </a:ext>
            </a:extLst>
          </p:cNvPr>
          <p:cNvSpPr txBox="1"/>
          <p:nvPr/>
        </p:nvSpPr>
        <p:spPr>
          <a:xfrm>
            <a:off x="700877" y="1726603"/>
            <a:ext cx="11357350" cy="2954655"/>
          </a:xfrm>
          <a:prstGeom prst="rect">
            <a:avLst/>
          </a:prstGeom>
          <a:no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pPr algn="l"/>
            <a:r>
              <a:rPr lang="en-US" sz="1600" b="1" dirty="0">
                <a:solidFill>
                  <a:srgbClr val="212529"/>
                </a:solidFill>
                <a:latin typeface="Inter"/>
              </a:rPr>
              <a:t>There are two ways of using the bootstrap:</a:t>
            </a:r>
            <a:endParaRPr lang="en-US" sz="1600" b="1" i="0" dirty="0">
              <a:solidFill>
                <a:srgbClr val="212529"/>
              </a:solidFill>
              <a:effectLst/>
              <a:latin typeface="Inter"/>
            </a:endParaRPr>
          </a:p>
          <a:p>
            <a:pPr algn="l"/>
            <a:endParaRPr lang="en-US" sz="1600" b="1" dirty="0">
              <a:solidFill>
                <a:srgbClr val="212529"/>
              </a:solidFill>
              <a:latin typeface="Inter"/>
            </a:endParaRPr>
          </a:p>
          <a:p>
            <a:pPr marL="742950" lvl="1" indent="-285750">
              <a:buFont typeface="Arial" panose="020B0604020202020204" pitchFamily="34" charset="0"/>
              <a:buChar char="•"/>
            </a:pPr>
            <a:r>
              <a:rPr lang="en-US" sz="1600" b="1" i="0" dirty="0">
                <a:solidFill>
                  <a:srgbClr val="212529"/>
                </a:solidFill>
                <a:effectLst/>
                <a:latin typeface="Inter"/>
              </a:rPr>
              <a:t>Bootstrap CDN</a:t>
            </a:r>
            <a:r>
              <a:rPr lang="en-US" sz="1600" b="0" i="0" dirty="0">
                <a:solidFill>
                  <a:srgbClr val="212529"/>
                </a:solidFill>
                <a:effectLst/>
                <a:latin typeface="Inter"/>
              </a:rPr>
              <a:t> where the Bootstrap code is hosted somewhere else, and you can use it by simply taking the link and including them in your project.</a:t>
            </a:r>
          </a:p>
          <a:p>
            <a:pPr marL="742950" lvl="1" indent="-285750">
              <a:buFont typeface="Arial" panose="020B0604020202020204" pitchFamily="34" charset="0"/>
              <a:buChar char="•"/>
            </a:pPr>
            <a:r>
              <a:rPr lang="en-US" sz="1600" dirty="0">
                <a:solidFill>
                  <a:srgbClr val="212529"/>
                </a:solidFill>
                <a:latin typeface="Inter"/>
              </a:rPr>
              <a:t>D</a:t>
            </a:r>
            <a:r>
              <a:rPr lang="en-US" sz="1600" b="0" i="0" dirty="0">
                <a:solidFill>
                  <a:srgbClr val="212529"/>
                </a:solidFill>
                <a:effectLst/>
                <a:latin typeface="Inter"/>
              </a:rPr>
              <a:t>ownload the Bootstrap package on your local machine</a:t>
            </a:r>
          </a:p>
          <a:p>
            <a:pPr marL="285750" indent="-285750" algn="l">
              <a:buFont typeface="Arial" panose="020B0604020202020204" pitchFamily="34" charset="0"/>
              <a:buChar char="•"/>
            </a:pPr>
            <a:endParaRPr lang="en-US" sz="1400" dirty="0">
              <a:solidFill>
                <a:srgbClr val="212529"/>
              </a:solidFill>
              <a:latin typeface="Inter"/>
            </a:endParaRPr>
          </a:p>
          <a:p>
            <a:pPr algn="l"/>
            <a:r>
              <a:rPr lang="en-US" sz="1400" b="0" i="0" dirty="0">
                <a:solidFill>
                  <a:srgbClr val="212529"/>
                </a:solidFill>
                <a:effectLst/>
                <a:latin typeface="Inter"/>
              </a:rPr>
              <a:t>The bootstrap consists of three main files. These are:</a:t>
            </a:r>
          </a:p>
          <a:p>
            <a:pPr algn="l"/>
            <a:endParaRPr lang="en-US" sz="1400" b="0" i="0" dirty="0">
              <a:solidFill>
                <a:srgbClr val="212529"/>
              </a:solidFill>
              <a:effectLst/>
              <a:latin typeface="Inter"/>
            </a:endParaRPr>
          </a:p>
          <a:p>
            <a:pPr marL="742950" lvl="1" indent="-285750">
              <a:buFont typeface="Arial" panose="020B0604020202020204" pitchFamily="34" charset="0"/>
              <a:buChar char="•"/>
            </a:pPr>
            <a:r>
              <a:rPr lang="en-US" sz="1600" b="1" i="0" dirty="0">
                <a:solidFill>
                  <a:srgbClr val="212529"/>
                </a:solidFill>
                <a:effectLst/>
                <a:latin typeface="Inter"/>
              </a:rPr>
              <a:t>Bootstrap CSS</a:t>
            </a:r>
            <a:r>
              <a:rPr lang="en-US" sz="1600" b="0" i="0" dirty="0">
                <a:solidFill>
                  <a:srgbClr val="212529"/>
                </a:solidFill>
                <a:effectLst/>
                <a:latin typeface="Inter"/>
              </a:rPr>
              <a:t>: a CSS framework.</a:t>
            </a:r>
          </a:p>
          <a:p>
            <a:pPr marL="742950" lvl="1" indent="-285750">
              <a:buFont typeface="Arial" panose="020B0604020202020204" pitchFamily="34" charset="0"/>
              <a:buChar char="•"/>
            </a:pPr>
            <a:r>
              <a:rPr lang="en-US" sz="1600" b="1" i="0" dirty="0">
                <a:solidFill>
                  <a:srgbClr val="212529"/>
                </a:solidFill>
                <a:effectLst/>
                <a:latin typeface="Inter"/>
              </a:rPr>
              <a:t>Bootstrap </a:t>
            </a:r>
            <a:r>
              <a:rPr lang="en-US" sz="1600" b="1" i="0" dirty="0" err="1">
                <a:solidFill>
                  <a:srgbClr val="212529"/>
                </a:solidFill>
                <a:effectLst/>
                <a:latin typeface="Inter"/>
              </a:rPr>
              <a:t>js</a:t>
            </a:r>
            <a:r>
              <a:rPr lang="en-US" sz="1600" b="0" i="0" dirty="0">
                <a:solidFill>
                  <a:srgbClr val="212529"/>
                </a:solidFill>
                <a:effectLst/>
                <a:latin typeface="Inter"/>
              </a:rPr>
              <a:t>: a JavaScript / jQuery framework.</a:t>
            </a:r>
          </a:p>
          <a:p>
            <a:pPr marL="742950" lvl="1" indent="-285750">
              <a:buFont typeface="Arial" panose="020B0604020202020204" pitchFamily="34" charset="0"/>
              <a:buChar char="•"/>
            </a:pPr>
            <a:r>
              <a:rPr lang="en-US" sz="1600" b="1" i="0" dirty="0" err="1">
                <a:solidFill>
                  <a:srgbClr val="212529"/>
                </a:solidFill>
                <a:effectLst/>
                <a:latin typeface="Inter"/>
              </a:rPr>
              <a:t>glyphicons</a:t>
            </a:r>
            <a:r>
              <a:rPr lang="en-US" sz="1600" b="0" i="0" dirty="0">
                <a:solidFill>
                  <a:srgbClr val="212529"/>
                </a:solidFill>
                <a:effectLst/>
                <a:latin typeface="Inter"/>
              </a:rPr>
              <a:t>: a font (an icon font set).</a:t>
            </a:r>
          </a:p>
          <a:p>
            <a:pPr algn="l"/>
            <a:endParaRPr lang="en-US" sz="1600" b="1" dirty="0">
              <a:solidFill>
                <a:srgbClr val="212529"/>
              </a:solidFill>
              <a:latin typeface="Inter"/>
            </a:endParaRPr>
          </a:p>
        </p:txBody>
      </p:sp>
      <p:sp>
        <p:nvSpPr>
          <p:cNvPr id="2" name="TextBox 1">
            <a:extLst>
              <a:ext uri="{FF2B5EF4-FFF2-40B4-BE49-F238E27FC236}">
                <a16:creationId xmlns:a16="http://schemas.microsoft.com/office/drawing/2014/main" id="{9D3CB689-08D5-686C-CB20-50E7C90DF9E3}"/>
              </a:ext>
            </a:extLst>
          </p:cNvPr>
          <p:cNvSpPr txBox="1"/>
          <p:nvPr/>
        </p:nvSpPr>
        <p:spPr>
          <a:xfrm>
            <a:off x="239486" y="923437"/>
            <a:ext cx="3871869" cy="584775"/>
          </a:xfrm>
          <a:prstGeom prst="rect">
            <a:avLst/>
          </a:prstGeom>
          <a:noFill/>
          <a:effectLst>
            <a:glow rad="63500">
              <a:schemeClr val="accent2">
                <a:satMod val="175000"/>
                <a:alpha val="0"/>
              </a:schemeClr>
            </a:glow>
          </a:effectLst>
        </p:spPr>
        <p:txBody>
          <a:bodyPr wrap="square" rtlCol="0">
            <a:spAutoFit/>
          </a:bodyPr>
          <a:lstStyle/>
          <a:p>
            <a:r>
              <a:rPr lang="en-US" sz="1600" b="1" i="0" dirty="0">
                <a:solidFill>
                  <a:srgbClr val="212529"/>
                </a:solidFill>
                <a:effectLst/>
                <a:latin typeface="Inter"/>
              </a:rPr>
              <a:t>Bootstrap Installation Options:</a:t>
            </a:r>
          </a:p>
          <a:p>
            <a:endParaRPr lang="en-US" sz="1600" dirty="0">
              <a:effectLst/>
            </a:endParaRPr>
          </a:p>
        </p:txBody>
      </p:sp>
    </p:spTree>
    <p:extLst>
      <p:ext uri="{BB962C8B-B14F-4D97-AF65-F5344CB8AC3E}">
        <p14:creationId xmlns:p14="http://schemas.microsoft.com/office/powerpoint/2010/main" val="416900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Getting Started with Bootstrap 4 </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62222D-BB2A-CC4C-981F-19CF9FF23CB0}"/>
              </a:ext>
            </a:extLst>
          </p:cNvPr>
          <p:cNvSpPr txBox="1"/>
          <p:nvPr/>
        </p:nvSpPr>
        <p:spPr>
          <a:xfrm>
            <a:off x="700877" y="1726604"/>
            <a:ext cx="9665520" cy="4770537"/>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DOCTYPE</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html</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html</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head</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2"/>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meta</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charset</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"utf-8"</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2"/>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meta</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name</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"viewport"</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content</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"width=device-width, initial-scale=1, maximum-scale=2, minimum-scale=1"</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head</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6A9955"/>
                </a:solidFill>
                <a:effectLst/>
                <a:latin typeface="Menlo" panose="020B0609030804020204" pitchFamily="49" charset="0"/>
              </a:rPr>
              <a:t>&lt;!-- Bootstrap CSS --&gt;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link</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rel</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"stylesheet"</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type</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"text/</a:t>
            </a:r>
            <a:r>
              <a:rPr lang="en-US" sz="1600" b="0" dirty="0" err="1">
                <a:solidFill>
                  <a:srgbClr val="CE9178"/>
                </a:solidFill>
                <a:effectLst/>
                <a:latin typeface="Menlo" panose="020B0609030804020204" pitchFamily="49" charset="0"/>
              </a:rPr>
              <a:t>css</a:t>
            </a:r>
            <a:r>
              <a:rPr lang="en-US" sz="1600" b="0" dirty="0">
                <a:solidFill>
                  <a:srgbClr val="CE9178"/>
                </a:solidFill>
                <a:effectLst/>
                <a:latin typeface="Menlo" panose="020B0609030804020204" pitchFamily="49" charset="0"/>
              </a:rPr>
              <a:t>"</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href</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a:t>
            </a:r>
            <a:r>
              <a:rPr lang="en-US" sz="1600" b="0" dirty="0" err="1">
                <a:solidFill>
                  <a:srgbClr val="CE9178"/>
                </a:solidFill>
                <a:effectLst/>
                <a:latin typeface="Menlo" panose="020B0609030804020204" pitchFamily="49" charset="0"/>
              </a:rPr>
              <a:t>css</a:t>
            </a:r>
            <a:r>
              <a:rPr lang="en-US" sz="1600" b="0" dirty="0">
                <a:solidFill>
                  <a:srgbClr val="CE9178"/>
                </a:solidFill>
                <a:effectLst/>
                <a:latin typeface="Menlo" panose="020B0609030804020204" pitchFamily="49" charset="0"/>
              </a:rPr>
              <a:t>/</a:t>
            </a:r>
            <a:r>
              <a:rPr lang="en-US" sz="1600" b="0" dirty="0" err="1">
                <a:solidFill>
                  <a:srgbClr val="CE9178"/>
                </a:solidFill>
                <a:effectLst/>
                <a:latin typeface="Menlo" panose="020B0609030804020204" pitchFamily="49" charset="0"/>
              </a:rPr>
              <a:t>bootstrap.min.css</a:t>
            </a:r>
            <a:r>
              <a:rPr lang="en-US" sz="1600" b="0" dirty="0">
                <a:solidFill>
                  <a:srgbClr val="CE9178"/>
                </a:solidFill>
                <a:effectLst/>
                <a:latin typeface="Menlo" panose="020B0609030804020204" pitchFamily="49" charset="0"/>
              </a:rPr>
              <a:t>"</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6A9955"/>
                </a:solidFill>
                <a:effectLst/>
                <a:latin typeface="Menlo" panose="020B0609030804020204" pitchFamily="49" charset="0"/>
              </a:rPr>
              <a:t>&lt;!-- jQuery library --&gt;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script</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src</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a:t>
            </a:r>
            <a:r>
              <a:rPr lang="en-US" sz="1600" b="0" dirty="0" err="1">
                <a:solidFill>
                  <a:srgbClr val="CE9178"/>
                </a:solidFill>
                <a:effectLst/>
                <a:latin typeface="Menlo" panose="020B0609030804020204" pitchFamily="49" charset="0"/>
              </a:rPr>
              <a:t>jquery.min.js</a:t>
            </a:r>
            <a:r>
              <a:rPr lang="en-US" sz="1600" b="0" dirty="0">
                <a:solidFill>
                  <a:srgbClr val="CE9178"/>
                </a:solidFill>
                <a:effectLst/>
                <a:latin typeface="Menlo" panose="020B0609030804020204" pitchFamily="49" charset="0"/>
              </a:rPr>
              <a:t>"</a:t>
            </a:r>
            <a:r>
              <a:rPr lang="en-US" sz="1600" b="0" dirty="0">
                <a:solidFill>
                  <a:srgbClr val="808080"/>
                </a:solidFill>
                <a:effectLst/>
                <a:latin typeface="Menlo" panose="020B0609030804020204" pitchFamily="49" charset="0"/>
              </a:rPr>
              <a:t>&gt;&lt;/</a:t>
            </a:r>
            <a:r>
              <a:rPr lang="en-US" sz="1600" b="0" dirty="0">
                <a:solidFill>
                  <a:srgbClr val="569CD6"/>
                </a:solidFill>
                <a:effectLst/>
                <a:latin typeface="Menlo" panose="020B0609030804020204" pitchFamily="49" charset="0"/>
              </a:rPr>
              <a:t>script</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6A9955"/>
                </a:solidFill>
                <a:effectLst/>
                <a:latin typeface="Menlo" panose="020B0609030804020204" pitchFamily="49" charset="0"/>
              </a:rPr>
              <a:t>&lt;!-- Latest compiled Bootstrap JS--&gt;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script</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src</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a:t>
            </a:r>
            <a:r>
              <a:rPr lang="en-US" sz="1600" b="0" dirty="0" err="1">
                <a:solidFill>
                  <a:srgbClr val="CE9178"/>
                </a:solidFill>
                <a:effectLst/>
                <a:latin typeface="Menlo" panose="020B0609030804020204" pitchFamily="49" charset="0"/>
              </a:rPr>
              <a:t>bootstrap.min.js</a:t>
            </a:r>
            <a:r>
              <a:rPr lang="en-US" sz="1600" b="0" dirty="0">
                <a:solidFill>
                  <a:srgbClr val="CE9178"/>
                </a:solidFill>
                <a:effectLst/>
                <a:latin typeface="Menlo" panose="020B0609030804020204" pitchFamily="49" charset="0"/>
              </a:rPr>
              <a:t>"</a:t>
            </a:r>
            <a:r>
              <a:rPr lang="en-US" sz="1600" b="0" dirty="0">
                <a:solidFill>
                  <a:srgbClr val="808080"/>
                </a:solidFill>
                <a:effectLst/>
                <a:latin typeface="Menlo" panose="020B0609030804020204" pitchFamily="49" charset="0"/>
              </a:rPr>
              <a:t>&gt;&lt;/</a:t>
            </a:r>
            <a:r>
              <a:rPr lang="en-US" sz="1600" b="0" dirty="0">
                <a:solidFill>
                  <a:srgbClr val="569CD6"/>
                </a:solidFill>
                <a:effectLst/>
                <a:latin typeface="Menlo" panose="020B0609030804020204" pitchFamily="49" charset="0"/>
              </a:rPr>
              <a:t>script</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body</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2"/>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h1</a:t>
            </a:r>
            <a:r>
              <a:rPr lang="en-US" sz="1600" b="0" dirty="0">
                <a:solidFill>
                  <a:srgbClr val="808080"/>
                </a:solidFill>
                <a:effectLst/>
                <a:latin typeface="Menlo" panose="020B0609030804020204" pitchFamily="49" charset="0"/>
              </a:rPr>
              <a:t>&gt;</a:t>
            </a:r>
            <a:r>
              <a:rPr lang="en-US" sz="1600" b="0" dirty="0">
                <a:solidFill>
                  <a:srgbClr val="D4D4D4"/>
                </a:solidFill>
                <a:effectLst/>
                <a:latin typeface="Menlo" panose="020B0609030804020204" pitchFamily="49" charset="0"/>
              </a:rPr>
              <a:t>This is page heading.</a:t>
            </a: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h1</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2"/>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p</a:t>
            </a:r>
            <a:r>
              <a:rPr lang="en-US" sz="1600" b="0" dirty="0">
                <a:solidFill>
                  <a:srgbClr val="808080"/>
                </a:solidFill>
                <a:effectLst/>
                <a:latin typeface="Menlo" panose="020B0609030804020204" pitchFamily="49" charset="0"/>
              </a:rPr>
              <a:t>&gt;</a:t>
            </a:r>
            <a:r>
              <a:rPr lang="en-US" sz="1600" b="0" dirty="0">
                <a:solidFill>
                  <a:srgbClr val="D4D4D4"/>
                </a:solidFill>
                <a:effectLst/>
                <a:latin typeface="Menlo" panose="020B0609030804020204" pitchFamily="49" charset="0"/>
              </a:rPr>
              <a:t>This is my first </a:t>
            </a: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strong</a:t>
            </a:r>
            <a:r>
              <a:rPr lang="en-US" sz="1600" b="0" dirty="0">
                <a:solidFill>
                  <a:srgbClr val="808080"/>
                </a:solidFill>
                <a:effectLst/>
                <a:latin typeface="Menlo" panose="020B0609030804020204" pitchFamily="49" charset="0"/>
              </a:rPr>
              <a:t>&gt;</a:t>
            </a:r>
            <a:r>
              <a:rPr lang="en-US" sz="1600" b="0" dirty="0">
                <a:solidFill>
                  <a:srgbClr val="D4D4D4"/>
                </a:solidFill>
                <a:effectLst/>
                <a:latin typeface="Menlo" panose="020B0609030804020204" pitchFamily="49" charset="0"/>
              </a:rPr>
              <a:t>paragraph text</a:t>
            </a: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strong</a:t>
            </a:r>
            <a:r>
              <a:rPr lang="en-US" sz="1600" b="0" dirty="0">
                <a:solidFill>
                  <a:srgbClr val="808080"/>
                </a:solidFill>
                <a:effectLst/>
                <a:latin typeface="Menlo" panose="020B0609030804020204" pitchFamily="49" charset="0"/>
              </a:rPr>
              <a:t>&gt;</a:t>
            </a:r>
            <a:r>
              <a:rPr lang="en-US" sz="1600" b="0" dirty="0">
                <a:solidFill>
                  <a:srgbClr val="D4D4D4"/>
                </a:solidFill>
                <a:effectLst/>
                <a:latin typeface="Menlo" panose="020B0609030804020204" pitchFamily="49" charset="0"/>
              </a:rPr>
              <a:t>. </a:t>
            </a: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p</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body</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html</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endParaRPr lang="en-US" sz="1600" b="0" dirty="0">
              <a:solidFill>
                <a:srgbClr val="D4D4D4"/>
              </a:solidFill>
              <a:effectLst/>
              <a:latin typeface="Menlo" panose="020B0609030804020204" pitchFamily="49" charset="0"/>
            </a:endParaRPr>
          </a:p>
        </p:txBody>
      </p:sp>
      <p:sp>
        <p:nvSpPr>
          <p:cNvPr id="2" name="TextBox 1">
            <a:extLst>
              <a:ext uri="{FF2B5EF4-FFF2-40B4-BE49-F238E27FC236}">
                <a16:creationId xmlns:a16="http://schemas.microsoft.com/office/drawing/2014/main" id="{9D3CB689-08D5-686C-CB20-50E7C90DF9E3}"/>
              </a:ext>
            </a:extLst>
          </p:cNvPr>
          <p:cNvSpPr txBox="1"/>
          <p:nvPr/>
        </p:nvSpPr>
        <p:spPr>
          <a:xfrm>
            <a:off x="239486" y="923437"/>
            <a:ext cx="3871869" cy="584775"/>
          </a:xfrm>
          <a:prstGeom prst="rect">
            <a:avLst/>
          </a:prstGeom>
          <a:noFill/>
          <a:effectLst>
            <a:glow rad="63500">
              <a:schemeClr val="accent2">
                <a:satMod val="175000"/>
                <a:alpha val="0"/>
              </a:schemeClr>
            </a:glow>
          </a:effectLst>
        </p:spPr>
        <p:txBody>
          <a:bodyPr wrap="square" rtlCol="0">
            <a:spAutoFit/>
          </a:bodyPr>
          <a:lstStyle/>
          <a:p>
            <a:r>
              <a:rPr lang="en-US" sz="1600" b="1" i="0" dirty="0">
                <a:solidFill>
                  <a:srgbClr val="212529"/>
                </a:solidFill>
                <a:effectLst/>
                <a:latin typeface="Inter"/>
              </a:rPr>
              <a:t>Bootstrap Installation Options:</a:t>
            </a:r>
          </a:p>
          <a:p>
            <a:r>
              <a:rPr lang="en-US" sz="1600" dirty="0">
                <a:effectLst/>
              </a:rPr>
              <a:t>When download the files</a:t>
            </a:r>
          </a:p>
        </p:txBody>
      </p:sp>
    </p:spTree>
    <p:extLst>
      <p:ext uri="{BB962C8B-B14F-4D97-AF65-F5344CB8AC3E}">
        <p14:creationId xmlns:p14="http://schemas.microsoft.com/office/powerpoint/2010/main" val="219222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Getting Started with Bootstrap 4 </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62222D-BB2A-CC4C-981F-19CF9FF23CB0}"/>
              </a:ext>
            </a:extLst>
          </p:cNvPr>
          <p:cNvSpPr txBox="1"/>
          <p:nvPr/>
        </p:nvSpPr>
        <p:spPr>
          <a:xfrm>
            <a:off x="700876" y="1726604"/>
            <a:ext cx="10076423" cy="4708981"/>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DOCTYPE</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head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meta</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charset</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"utf-8"</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meta</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name</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"viewport"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content</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"width=device-width, initial-scale=1, maximum-scale=2, minimum-scale=1"</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head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dirty="0">
                <a:solidFill>
                  <a:srgbClr val="6A9955"/>
                </a:solidFill>
                <a:latin typeface="Menlo" panose="020B0609030804020204" pitchFamily="49" charset="0"/>
              </a:rPr>
              <a:t>	</a:t>
            </a:r>
            <a:r>
              <a:rPr lang="en-US" sz="1200" b="0" dirty="0">
                <a:solidFill>
                  <a:srgbClr val="6A9955"/>
                </a:solidFill>
                <a:effectLst/>
                <a:latin typeface="Menlo" panose="020B0609030804020204" pitchFamily="49" charset="0"/>
              </a:rPr>
              <a:t>&lt;!-- Bootstrap CSS --&gt;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link</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rel</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"stylesheet"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href</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stackpath.bootstrapcdn.com</a:t>
            </a:r>
            <a:r>
              <a:rPr lang="en-US" sz="1200" b="0" dirty="0">
                <a:solidFill>
                  <a:srgbClr val="CE9178"/>
                </a:solidFill>
                <a:effectLst/>
                <a:latin typeface="Menlo" panose="020B0609030804020204" pitchFamily="49" charset="0"/>
              </a:rPr>
              <a:t>/bootstrap/4.3.1/</a:t>
            </a:r>
            <a:r>
              <a:rPr lang="en-US" sz="1200" b="0" dirty="0" err="1">
                <a:solidFill>
                  <a:srgbClr val="CE9178"/>
                </a:solidFill>
                <a:effectLst/>
                <a:latin typeface="Menlo" panose="020B0609030804020204" pitchFamily="49" charset="0"/>
              </a:rPr>
              <a:t>css</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bootstrap.min.css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"sha384-ggOyR0iXCbMQv3Xipma34MD+dH/1fQ784/j6cY/iJTQUOhcWr7x9JvoRxT2MZw1T"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6A9955"/>
                </a:solidFill>
                <a:effectLst/>
                <a:latin typeface="Menlo" panose="020B0609030804020204" pitchFamily="49" charset="0"/>
              </a:rPr>
              <a:t>&lt;!-- jQuery library --&gt;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ajax.googleapis.com</a:t>
            </a:r>
            <a:r>
              <a:rPr lang="en-US" sz="1200" b="0" dirty="0">
                <a:solidFill>
                  <a:srgbClr val="CE9178"/>
                </a:solidFill>
                <a:effectLst/>
                <a:latin typeface="Menlo" panose="020B0609030804020204" pitchFamily="49" charset="0"/>
              </a:rPr>
              <a:t>/ajax/libs/</a:t>
            </a:r>
            <a:r>
              <a:rPr lang="en-US" sz="1200" b="0" dirty="0" err="1">
                <a:solidFill>
                  <a:srgbClr val="CE9178"/>
                </a:solidFill>
                <a:effectLst/>
                <a:latin typeface="Menlo" panose="020B0609030804020204" pitchFamily="49" charset="0"/>
              </a:rPr>
              <a:t>jquery</a:t>
            </a:r>
            <a:r>
              <a:rPr lang="en-US" sz="1200" b="0" dirty="0">
                <a:solidFill>
                  <a:srgbClr val="CE9178"/>
                </a:solidFill>
                <a:effectLst/>
                <a:latin typeface="Menlo" panose="020B0609030804020204" pitchFamily="49" charset="0"/>
              </a:rPr>
              <a:t>/3.3.1/</a:t>
            </a:r>
            <a:r>
              <a:rPr lang="en-US" sz="1200" b="0" dirty="0" err="1">
                <a:solidFill>
                  <a:srgbClr val="CE9178"/>
                </a:solidFill>
                <a:effectLst/>
                <a:latin typeface="Menlo" panose="020B0609030804020204" pitchFamily="49" charset="0"/>
              </a:rPr>
              <a:t>jquery.min.js</a:t>
            </a:r>
            <a:r>
              <a:rPr lang="en-US" sz="1200" b="0" dirty="0">
                <a:solidFill>
                  <a:srgbClr val="CE9178"/>
                </a:solidFill>
                <a:effectLst/>
                <a:latin typeface="Menlo" panose="020B0609030804020204" pitchFamily="49" charset="0"/>
              </a:rPr>
              <a:t>"</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6A9955"/>
                </a:solidFill>
                <a:effectLst/>
                <a:latin typeface="Menlo" panose="020B0609030804020204" pitchFamily="49" charset="0"/>
              </a:rPr>
              <a:t>&lt;!-- Latest compiled Bootstrap JS--&gt;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cdnjs.cloudflare.com</a:t>
            </a:r>
            <a:r>
              <a:rPr lang="en-US" sz="1200" b="0" dirty="0">
                <a:solidFill>
                  <a:srgbClr val="CE9178"/>
                </a:solidFill>
                <a:effectLst/>
                <a:latin typeface="Menlo" panose="020B0609030804020204" pitchFamily="49" charset="0"/>
              </a:rPr>
              <a:t>/ajax/libs/</a:t>
            </a:r>
            <a:r>
              <a:rPr lang="en-US" sz="1200" b="0" dirty="0" err="1">
                <a:solidFill>
                  <a:srgbClr val="CE9178"/>
                </a:solidFill>
                <a:effectLst/>
                <a:latin typeface="Menlo" panose="020B0609030804020204" pitchFamily="49" charset="0"/>
              </a:rPr>
              <a:t>popper.js</a:t>
            </a:r>
            <a:r>
              <a:rPr lang="en-US" sz="1200" b="0" dirty="0">
                <a:solidFill>
                  <a:srgbClr val="CE9178"/>
                </a:solidFill>
                <a:effectLst/>
                <a:latin typeface="Menlo" panose="020B0609030804020204" pitchFamily="49" charset="0"/>
              </a:rPr>
              <a:t>/1.14.7/</a:t>
            </a:r>
            <a:r>
              <a:rPr lang="en-US" sz="1200" b="0" dirty="0" err="1">
                <a:solidFill>
                  <a:srgbClr val="CE9178"/>
                </a:solidFill>
                <a:effectLst/>
                <a:latin typeface="Menlo" panose="020B0609030804020204" pitchFamily="49" charset="0"/>
              </a:rPr>
              <a:t>umd</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popper.min.js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"sha384-UO2eT0CpHqdSJQ6hJty5KVphtPhzWj9WO1clHTMGa3JDZwrnQq4sF86dIHNDz0W1"</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stackpath.bootstrapcdn.com</a:t>
            </a:r>
            <a:r>
              <a:rPr lang="en-US" sz="1200" b="0" dirty="0">
                <a:solidFill>
                  <a:srgbClr val="CE9178"/>
                </a:solidFill>
                <a:effectLst/>
                <a:latin typeface="Menlo" panose="020B0609030804020204" pitchFamily="49" charset="0"/>
              </a:rPr>
              <a:t>/bootstrap/4.3.1/</a:t>
            </a:r>
            <a:r>
              <a:rPr lang="en-US" sz="1200" b="0" dirty="0" err="1">
                <a:solidFill>
                  <a:srgbClr val="CE9178"/>
                </a:solidFill>
                <a:effectLst/>
                <a:latin typeface="Menlo" panose="020B0609030804020204" pitchFamily="49" charset="0"/>
              </a:rPr>
              <a:t>js</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bootstrap.min.js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"sha384-JjSmVgyd0p3pXB1rRibZUAYoIIy6OrQ6VrjIEaFf/nJGzIxFDsf4x0xIM+B07jRM"</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body</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h1</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This is page heading.</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h1</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p</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This is my first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strong</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paragraph text</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strong</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p</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body</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p:txBody>
      </p:sp>
      <p:sp>
        <p:nvSpPr>
          <p:cNvPr id="2" name="TextBox 1">
            <a:extLst>
              <a:ext uri="{FF2B5EF4-FFF2-40B4-BE49-F238E27FC236}">
                <a16:creationId xmlns:a16="http://schemas.microsoft.com/office/drawing/2014/main" id="{9D3CB689-08D5-686C-CB20-50E7C90DF9E3}"/>
              </a:ext>
            </a:extLst>
          </p:cNvPr>
          <p:cNvSpPr txBox="1"/>
          <p:nvPr/>
        </p:nvSpPr>
        <p:spPr>
          <a:xfrm>
            <a:off x="239486" y="923437"/>
            <a:ext cx="3871869" cy="584775"/>
          </a:xfrm>
          <a:prstGeom prst="rect">
            <a:avLst/>
          </a:prstGeom>
          <a:noFill/>
          <a:effectLst>
            <a:glow rad="63500">
              <a:schemeClr val="accent2">
                <a:satMod val="175000"/>
                <a:alpha val="0"/>
              </a:schemeClr>
            </a:glow>
          </a:effectLst>
        </p:spPr>
        <p:txBody>
          <a:bodyPr wrap="square" rtlCol="0">
            <a:spAutoFit/>
          </a:bodyPr>
          <a:lstStyle/>
          <a:p>
            <a:r>
              <a:rPr lang="en-US" sz="1600" b="1" i="0" dirty="0">
                <a:solidFill>
                  <a:srgbClr val="212529"/>
                </a:solidFill>
                <a:effectLst/>
                <a:latin typeface="Inter"/>
              </a:rPr>
              <a:t>Bootstrap Installation Options:</a:t>
            </a:r>
          </a:p>
          <a:p>
            <a:r>
              <a:rPr lang="en-US" sz="1600" dirty="0">
                <a:effectLst/>
              </a:rPr>
              <a:t>Using CDN</a:t>
            </a:r>
          </a:p>
        </p:txBody>
      </p:sp>
    </p:spTree>
    <p:extLst>
      <p:ext uri="{BB962C8B-B14F-4D97-AF65-F5344CB8AC3E}">
        <p14:creationId xmlns:p14="http://schemas.microsoft.com/office/powerpoint/2010/main" val="161787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Layouts and Grid System </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62222D-BB2A-CC4C-981F-19CF9FF23CB0}"/>
              </a:ext>
            </a:extLst>
          </p:cNvPr>
          <p:cNvSpPr txBox="1"/>
          <p:nvPr/>
        </p:nvSpPr>
        <p:spPr>
          <a:xfrm>
            <a:off x="700876" y="1726604"/>
            <a:ext cx="10076423" cy="4708981"/>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DOCTYPE</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head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meta</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charset</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"utf-8"</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meta</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name</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"viewport"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content</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"width=device-width, initial-scale=1, maximum-scale=2, minimum-scale=1"</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head</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dirty="0">
                <a:solidFill>
                  <a:srgbClr val="6A9955"/>
                </a:solidFill>
                <a:latin typeface="Menlo" panose="020B0609030804020204" pitchFamily="49" charset="0"/>
              </a:rPr>
              <a:t>	</a:t>
            </a:r>
            <a:r>
              <a:rPr lang="en-US" sz="1200" b="0" dirty="0">
                <a:solidFill>
                  <a:srgbClr val="6A9955"/>
                </a:solidFill>
                <a:effectLst/>
                <a:latin typeface="Menlo" panose="020B0609030804020204" pitchFamily="49" charset="0"/>
              </a:rPr>
              <a:t>&lt;!-- Bootstrap CSS --&gt;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link</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rel</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"stylesheet"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href</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stackpath.bootstrapcdn.com</a:t>
            </a:r>
            <a:r>
              <a:rPr lang="en-US" sz="1200" b="0" dirty="0">
                <a:solidFill>
                  <a:srgbClr val="CE9178"/>
                </a:solidFill>
                <a:effectLst/>
                <a:latin typeface="Menlo" panose="020B0609030804020204" pitchFamily="49" charset="0"/>
              </a:rPr>
              <a:t>/bootstrap/4.3.1/</a:t>
            </a:r>
            <a:r>
              <a:rPr lang="en-US" sz="1200" b="0" dirty="0" err="1">
                <a:solidFill>
                  <a:srgbClr val="CE9178"/>
                </a:solidFill>
                <a:effectLst/>
                <a:latin typeface="Menlo" panose="020B0609030804020204" pitchFamily="49" charset="0"/>
              </a:rPr>
              <a:t>css</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bootstrap.min.css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"sha384-ggOyR0iXCbMQv3Xipma34MD+dH/1fQ784/j6cY/iJTQUOhcWr7x9JvoRxT2MZw1T"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6A9955"/>
                </a:solidFill>
                <a:effectLst/>
                <a:latin typeface="Menlo" panose="020B0609030804020204" pitchFamily="49" charset="0"/>
              </a:rPr>
              <a:t>&lt;!-- jQuery library --&gt;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ajax.googleapis.com</a:t>
            </a:r>
            <a:r>
              <a:rPr lang="en-US" sz="1200" b="0" dirty="0">
                <a:solidFill>
                  <a:srgbClr val="CE9178"/>
                </a:solidFill>
                <a:effectLst/>
                <a:latin typeface="Menlo" panose="020B0609030804020204" pitchFamily="49" charset="0"/>
              </a:rPr>
              <a:t>/ajax/libs/</a:t>
            </a:r>
            <a:r>
              <a:rPr lang="en-US" sz="1200" b="0" dirty="0" err="1">
                <a:solidFill>
                  <a:srgbClr val="CE9178"/>
                </a:solidFill>
                <a:effectLst/>
                <a:latin typeface="Menlo" panose="020B0609030804020204" pitchFamily="49" charset="0"/>
              </a:rPr>
              <a:t>jquery</a:t>
            </a:r>
            <a:r>
              <a:rPr lang="en-US" sz="1200" b="0" dirty="0">
                <a:solidFill>
                  <a:srgbClr val="CE9178"/>
                </a:solidFill>
                <a:effectLst/>
                <a:latin typeface="Menlo" panose="020B0609030804020204" pitchFamily="49" charset="0"/>
              </a:rPr>
              <a:t>/3.3.1/</a:t>
            </a:r>
            <a:r>
              <a:rPr lang="en-US" sz="1200" b="0" dirty="0" err="1">
                <a:solidFill>
                  <a:srgbClr val="CE9178"/>
                </a:solidFill>
                <a:effectLst/>
                <a:latin typeface="Menlo" panose="020B0609030804020204" pitchFamily="49" charset="0"/>
              </a:rPr>
              <a:t>jquery.min.js</a:t>
            </a:r>
            <a:r>
              <a:rPr lang="en-US" sz="1200" b="0" dirty="0">
                <a:solidFill>
                  <a:srgbClr val="CE9178"/>
                </a:solidFill>
                <a:effectLst/>
                <a:latin typeface="Menlo" panose="020B0609030804020204" pitchFamily="49" charset="0"/>
              </a:rPr>
              <a:t>"</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6A9955"/>
                </a:solidFill>
                <a:effectLst/>
                <a:latin typeface="Menlo" panose="020B0609030804020204" pitchFamily="49" charset="0"/>
              </a:rPr>
              <a:t>&lt;!-- Latest compiled Bootstrap JS--&gt;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cdnjs.cloudflare.com</a:t>
            </a:r>
            <a:r>
              <a:rPr lang="en-US" sz="1200" b="0" dirty="0">
                <a:solidFill>
                  <a:srgbClr val="CE9178"/>
                </a:solidFill>
                <a:effectLst/>
                <a:latin typeface="Menlo" panose="020B0609030804020204" pitchFamily="49" charset="0"/>
              </a:rPr>
              <a:t>/ajax/libs/</a:t>
            </a:r>
            <a:r>
              <a:rPr lang="en-US" sz="1200" b="0" dirty="0" err="1">
                <a:solidFill>
                  <a:srgbClr val="CE9178"/>
                </a:solidFill>
                <a:effectLst/>
                <a:latin typeface="Menlo" panose="020B0609030804020204" pitchFamily="49" charset="0"/>
              </a:rPr>
              <a:t>popper.js</a:t>
            </a:r>
            <a:r>
              <a:rPr lang="en-US" sz="1200" b="0" dirty="0">
                <a:solidFill>
                  <a:srgbClr val="CE9178"/>
                </a:solidFill>
                <a:effectLst/>
                <a:latin typeface="Menlo" panose="020B0609030804020204" pitchFamily="49" charset="0"/>
              </a:rPr>
              <a:t>/1.14.7/</a:t>
            </a:r>
            <a:r>
              <a:rPr lang="en-US" sz="1200" b="0" dirty="0" err="1">
                <a:solidFill>
                  <a:srgbClr val="CE9178"/>
                </a:solidFill>
                <a:effectLst/>
                <a:latin typeface="Menlo" panose="020B0609030804020204" pitchFamily="49" charset="0"/>
              </a:rPr>
              <a:t>umd</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popper.min.js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"sha384-UO2eT0CpHqdSJQ6hJty5KVphtPhzWj9WO1clHTMGa3JDZwrnQq4sF86dIHNDz0W1"</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script</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src</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"https://</a:t>
            </a:r>
            <a:r>
              <a:rPr lang="en-US" sz="1200" b="0" dirty="0" err="1">
                <a:solidFill>
                  <a:srgbClr val="CE9178"/>
                </a:solidFill>
                <a:effectLst/>
                <a:latin typeface="Menlo" panose="020B0609030804020204" pitchFamily="49" charset="0"/>
              </a:rPr>
              <a:t>stackpath.bootstrapcdn.com</a:t>
            </a:r>
            <a:r>
              <a:rPr lang="en-US" sz="1200" b="0" dirty="0">
                <a:solidFill>
                  <a:srgbClr val="CE9178"/>
                </a:solidFill>
                <a:effectLst/>
                <a:latin typeface="Menlo" panose="020B0609030804020204" pitchFamily="49" charset="0"/>
              </a:rPr>
              <a:t>/bootstrap/4.3.1/</a:t>
            </a:r>
            <a:r>
              <a:rPr lang="en-US" sz="1200" b="0" dirty="0" err="1">
                <a:solidFill>
                  <a:srgbClr val="CE9178"/>
                </a:solidFill>
                <a:effectLst/>
                <a:latin typeface="Menlo" panose="020B0609030804020204" pitchFamily="49" charset="0"/>
              </a:rPr>
              <a:t>js</a:t>
            </a:r>
            <a:r>
              <a:rPr lang="en-US" sz="1200" b="0" dirty="0">
                <a:solidFill>
                  <a:srgbClr val="CE9178"/>
                </a:solidFill>
                <a:effectLst/>
                <a:latin typeface="Menlo" panose="020B0609030804020204" pitchFamily="49" charset="0"/>
              </a:rPr>
              <a:t>/</a:t>
            </a:r>
            <a:r>
              <a:rPr lang="en-US" sz="1200" b="0" dirty="0" err="1">
                <a:solidFill>
                  <a:srgbClr val="CE9178"/>
                </a:solidFill>
                <a:effectLst/>
                <a:latin typeface="Menlo" panose="020B0609030804020204" pitchFamily="49" charset="0"/>
              </a:rPr>
              <a:t>bootstrap.min.js</a:t>
            </a:r>
            <a:r>
              <a:rPr lang="en-US" sz="1200" b="0" dirty="0">
                <a:solidFill>
                  <a:srgbClr val="CE9178"/>
                </a:solidFill>
                <a:effectLst/>
                <a:latin typeface="Menlo" panose="020B0609030804020204" pitchFamily="49" charset="0"/>
              </a:rPr>
              <a: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integrity</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"sha384-JjSmVgyd0p3pXB1rRibZUAYoIIy6OrQ6VrjIEaFf/nJGzIxFDsf4x0xIM+B07jRM"</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crossorigin</a:t>
            </a:r>
            <a:r>
              <a:rPr lang="en-US" sz="1200" b="0" dirty="0">
                <a:solidFill>
                  <a:srgbClr val="D4D4D4"/>
                </a:solidFill>
                <a:effectLst/>
                <a:latin typeface="Menlo" panose="020B0609030804020204" pitchFamily="49" charset="0"/>
              </a:rPr>
              <a:t>=</a:t>
            </a:r>
            <a:r>
              <a:rPr lang="en-US" sz="1200" b="0" dirty="0">
                <a:solidFill>
                  <a:srgbClr val="CE9178"/>
                </a:solidFill>
                <a:effectLst/>
                <a:latin typeface="Menlo" panose="020B0609030804020204" pitchFamily="49" charset="0"/>
              </a:rPr>
              <a:t>"anonymous"</a:t>
            </a:r>
            <a:r>
              <a:rPr lang="en-US" sz="1200" b="0" dirty="0">
                <a:solidFill>
                  <a:srgbClr val="808080"/>
                </a:solidFill>
                <a:effectLst/>
                <a:latin typeface="Menlo" panose="020B0609030804020204" pitchFamily="49" charset="0"/>
              </a:rPr>
              <a:t>&gt;&lt;/</a:t>
            </a:r>
            <a:r>
              <a:rPr lang="en-US" sz="1200" b="0" dirty="0">
                <a:solidFill>
                  <a:srgbClr val="569CD6"/>
                </a:solidFill>
                <a:effectLst/>
                <a:latin typeface="Menlo" panose="020B0609030804020204" pitchFamily="49" charset="0"/>
              </a:rPr>
              <a:t>script</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body</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h1</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This is page heading.</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h1</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2"/>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p</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This is my first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strong</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paragraph text</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strong</a:t>
            </a:r>
            <a:r>
              <a:rPr lang="en-US" sz="1200" b="0" dirty="0">
                <a:solidFill>
                  <a:srgbClr val="808080"/>
                </a:solidFill>
                <a:effectLst/>
                <a:latin typeface="Menlo" panose="020B0609030804020204" pitchFamily="49" charset="0"/>
              </a:rPr>
              <a:t>&gt;</a:t>
            </a:r>
            <a:r>
              <a:rPr lang="en-US" sz="1200" b="0" dirty="0">
                <a:solidFill>
                  <a:srgbClr val="D4D4D4"/>
                </a:solidFill>
                <a:effectLst/>
                <a:latin typeface="Menlo" panose="020B0609030804020204" pitchFamily="49" charset="0"/>
              </a:rPr>
              <a:t>. </a:t>
            </a:r>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p</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pPr lvl="1"/>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body</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a:p>
            <a:r>
              <a:rPr lang="en-US" sz="1200" b="0" dirty="0">
                <a:solidFill>
                  <a:srgbClr val="808080"/>
                </a:solidFill>
                <a:effectLst/>
                <a:latin typeface="Menlo" panose="020B0609030804020204" pitchFamily="49" charset="0"/>
              </a:rPr>
              <a:t>&lt;/</a:t>
            </a:r>
            <a:r>
              <a:rPr lang="en-US" sz="1200" b="0" dirty="0">
                <a:solidFill>
                  <a:srgbClr val="569CD6"/>
                </a:solidFill>
                <a:effectLst/>
                <a:latin typeface="Menlo" panose="020B0609030804020204" pitchFamily="49" charset="0"/>
              </a:rPr>
              <a:t>html</a:t>
            </a:r>
            <a:r>
              <a:rPr lang="en-US" sz="1200" b="0" dirty="0">
                <a:solidFill>
                  <a:srgbClr val="808080"/>
                </a:solidFill>
                <a:effectLst/>
                <a:latin typeface="Menlo" panose="020B0609030804020204" pitchFamily="49" charset="0"/>
              </a:rPr>
              <a:t>&gt;</a:t>
            </a:r>
            <a:endParaRPr lang="en-US" sz="1200" b="0" dirty="0">
              <a:solidFill>
                <a:srgbClr val="D4D4D4"/>
              </a:solidFill>
              <a:effectLst/>
              <a:latin typeface="Menlo" panose="020B0609030804020204" pitchFamily="49" charset="0"/>
            </a:endParaRPr>
          </a:p>
        </p:txBody>
      </p:sp>
      <p:sp>
        <p:nvSpPr>
          <p:cNvPr id="2" name="TextBox 1">
            <a:extLst>
              <a:ext uri="{FF2B5EF4-FFF2-40B4-BE49-F238E27FC236}">
                <a16:creationId xmlns:a16="http://schemas.microsoft.com/office/drawing/2014/main" id="{9D3CB689-08D5-686C-CB20-50E7C90DF9E3}"/>
              </a:ext>
            </a:extLst>
          </p:cNvPr>
          <p:cNvSpPr txBox="1"/>
          <p:nvPr/>
        </p:nvSpPr>
        <p:spPr>
          <a:xfrm>
            <a:off x="239486" y="923437"/>
            <a:ext cx="3871869" cy="584775"/>
          </a:xfrm>
          <a:prstGeom prst="rect">
            <a:avLst/>
          </a:prstGeom>
          <a:noFill/>
          <a:effectLst>
            <a:glow rad="63500">
              <a:schemeClr val="accent2">
                <a:satMod val="175000"/>
                <a:alpha val="0"/>
              </a:schemeClr>
            </a:glow>
          </a:effectLst>
        </p:spPr>
        <p:txBody>
          <a:bodyPr wrap="square" rtlCol="0">
            <a:spAutoFit/>
          </a:bodyPr>
          <a:lstStyle/>
          <a:p>
            <a:r>
              <a:rPr lang="en-US" sz="1600" b="1" i="0" dirty="0">
                <a:solidFill>
                  <a:srgbClr val="212529"/>
                </a:solidFill>
                <a:effectLst/>
                <a:latin typeface="Inter"/>
              </a:rPr>
              <a:t>Bootstrap Installation Options:</a:t>
            </a:r>
          </a:p>
          <a:p>
            <a:r>
              <a:rPr lang="en-US" sz="1600" dirty="0">
                <a:effectLst/>
              </a:rPr>
              <a:t>Using CDN</a:t>
            </a:r>
          </a:p>
        </p:txBody>
      </p:sp>
    </p:spTree>
    <p:extLst>
      <p:ext uri="{BB962C8B-B14F-4D97-AF65-F5344CB8AC3E}">
        <p14:creationId xmlns:p14="http://schemas.microsoft.com/office/powerpoint/2010/main" val="261966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Bootstrap 4 Grid Layout </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62222D-BB2A-CC4C-981F-19CF9FF23CB0}"/>
              </a:ext>
            </a:extLst>
          </p:cNvPr>
          <p:cNvSpPr txBox="1"/>
          <p:nvPr/>
        </p:nvSpPr>
        <p:spPr>
          <a:xfrm>
            <a:off x="417323" y="1206838"/>
            <a:ext cx="11357350" cy="523220"/>
          </a:xfrm>
          <a:prstGeom prst="rect">
            <a:avLst/>
          </a:prstGeom>
          <a:no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pPr algn="l"/>
            <a:r>
              <a:rPr lang="en-US" sz="1400" b="0" i="0" dirty="0">
                <a:solidFill>
                  <a:srgbClr val="212529"/>
                </a:solidFill>
                <a:effectLst/>
                <a:latin typeface="Inter"/>
              </a:rPr>
              <a:t>The grid system in Bootstrap is built with a flexbox broken down into twelve column-like segments across the page. But there are situations where users do not want to use the </a:t>
            </a:r>
            <a:r>
              <a:rPr lang="en-US" sz="1400" b="1" i="0" dirty="0">
                <a:solidFill>
                  <a:srgbClr val="212529"/>
                </a:solidFill>
                <a:effectLst/>
                <a:latin typeface="Inter"/>
              </a:rPr>
              <a:t>12-column structure,</a:t>
            </a:r>
            <a:r>
              <a:rPr lang="en-US" sz="1400" b="0" i="0" dirty="0">
                <a:solidFill>
                  <a:srgbClr val="212529"/>
                </a:solidFill>
                <a:effectLst/>
                <a:latin typeface="Inter"/>
              </a:rPr>
              <a:t> and so the column grouping, i.e., the grid structure, can be formed in various other ways.</a:t>
            </a:r>
            <a:endParaRPr lang="en-US" sz="1600" dirty="0">
              <a:solidFill>
                <a:srgbClr val="212529"/>
              </a:solidFill>
              <a:latin typeface="Inter"/>
            </a:endParaRPr>
          </a:p>
        </p:txBody>
      </p:sp>
      <p:pic>
        <p:nvPicPr>
          <p:cNvPr id="3" name="Picture 2">
            <a:extLst>
              <a:ext uri="{FF2B5EF4-FFF2-40B4-BE49-F238E27FC236}">
                <a16:creationId xmlns:a16="http://schemas.microsoft.com/office/drawing/2014/main" id="{89EBC458-710C-A9C9-7122-7BD23391AD9F}"/>
              </a:ext>
            </a:extLst>
          </p:cNvPr>
          <p:cNvPicPr>
            <a:picLocks noChangeAspect="1"/>
          </p:cNvPicPr>
          <p:nvPr/>
        </p:nvPicPr>
        <p:blipFill>
          <a:blip r:embed="rId4"/>
          <a:stretch>
            <a:fillRect/>
          </a:stretch>
        </p:blipFill>
        <p:spPr>
          <a:xfrm>
            <a:off x="823762" y="2003100"/>
            <a:ext cx="7772400" cy="1292508"/>
          </a:xfrm>
          <a:prstGeom prst="rect">
            <a:avLst/>
          </a:prstGeom>
        </p:spPr>
      </p:pic>
      <p:sp>
        <p:nvSpPr>
          <p:cNvPr id="4" name="TextBox 3">
            <a:extLst>
              <a:ext uri="{FF2B5EF4-FFF2-40B4-BE49-F238E27FC236}">
                <a16:creationId xmlns:a16="http://schemas.microsoft.com/office/drawing/2014/main" id="{74B5ACF3-830D-EC77-354D-2C028E09BBBB}"/>
              </a:ext>
            </a:extLst>
          </p:cNvPr>
          <p:cNvSpPr txBox="1"/>
          <p:nvPr/>
        </p:nvSpPr>
        <p:spPr>
          <a:xfrm>
            <a:off x="445932" y="4036179"/>
            <a:ext cx="11357350" cy="738664"/>
          </a:xfrm>
          <a:prstGeom prst="rect">
            <a:avLst/>
          </a:prstGeom>
          <a:no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pPr algn="l"/>
            <a:r>
              <a:rPr lang="en-US" sz="1400" b="0" i="0" dirty="0">
                <a:solidFill>
                  <a:srgbClr val="212529"/>
                </a:solidFill>
                <a:effectLst/>
                <a:latin typeface="Inter"/>
              </a:rPr>
              <a:t>So, what does this grid system do? The grid system will adjust its content to rearrange the columns based on the screen size automatically. That is what works internally when a responsive page is created. It is not mandatory to make use of all the 12 columns while developing the page. The developers had to make sure that the sum of grids based on which they are creating the page design should have to be twelve or less.</a:t>
            </a:r>
            <a:endParaRPr lang="en-US" sz="1600" dirty="0">
              <a:solidFill>
                <a:srgbClr val="212529"/>
              </a:solidFill>
              <a:latin typeface="Inter"/>
            </a:endParaRPr>
          </a:p>
        </p:txBody>
      </p:sp>
    </p:spTree>
    <p:extLst>
      <p:ext uri="{BB962C8B-B14F-4D97-AF65-F5344CB8AC3E}">
        <p14:creationId xmlns:p14="http://schemas.microsoft.com/office/powerpoint/2010/main" val="182471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Bootstrap 4 classes of Grid</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62222D-BB2A-CC4C-981F-19CF9FF23CB0}"/>
              </a:ext>
            </a:extLst>
          </p:cNvPr>
          <p:cNvSpPr txBox="1"/>
          <p:nvPr/>
        </p:nvSpPr>
        <p:spPr>
          <a:xfrm>
            <a:off x="629617" y="1018636"/>
            <a:ext cx="5347664" cy="307777"/>
          </a:xfrm>
          <a:prstGeom prst="rect">
            <a:avLst/>
          </a:prstGeom>
          <a:no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pPr algn="l"/>
            <a:r>
              <a:rPr lang="en-US" sz="1400" b="0" i="0" dirty="0">
                <a:solidFill>
                  <a:srgbClr val="212529"/>
                </a:solidFill>
                <a:effectLst/>
                <a:latin typeface="Inter"/>
              </a:rPr>
              <a:t>Bootstrap 4 provides five classes of the grid system. These are:</a:t>
            </a:r>
            <a:endParaRPr lang="en-US" sz="1600" dirty="0">
              <a:solidFill>
                <a:srgbClr val="212529"/>
              </a:solidFill>
              <a:latin typeface="Inter"/>
            </a:endParaRPr>
          </a:p>
        </p:txBody>
      </p:sp>
      <p:pic>
        <p:nvPicPr>
          <p:cNvPr id="2" name="Picture 1">
            <a:extLst>
              <a:ext uri="{FF2B5EF4-FFF2-40B4-BE49-F238E27FC236}">
                <a16:creationId xmlns:a16="http://schemas.microsoft.com/office/drawing/2014/main" id="{71F0D90B-3A53-EADC-52CA-151CA2205DA2}"/>
              </a:ext>
            </a:extLst>
          </p:cNvPr>
          <p:cNvPicPr>
            <a:picLocks noChangeAspect="1"/>
          </p:cNvPicPr>
          <p:nvPr/>
        </p:nvPicPr>
        <p:blipFill>
          <a:blip r:embed="rId4"/>
          <a:stretch>
            <a:fillRect/>
          </a:stretch>
        </p:blipFill>
        <p:spPr>
          <a:xfrm>
            <a:off x="1132186" y="1744147"/>
            <a:ext cx="7772400" cy="2602444"/>
          </a:xfrm>
          <a:prstGeom prst="rect">
            <a:avLst/>
          </a:prstGeom>
        </p:spPr>
      </p:pic>
      <p:sp>
        <p:nvSpPr>
          <p:cNvPr id="8" name="TextBox 7">
            <a:extLst>
              <a:ext uri="{FF2B5EF4-FFF2-40B4-BE49-F238E27FC236}">
                <a16:creationId xmlns:a16="http://schemas.microsoft.com/office/drawing/2014/main" id="{44383D09-0524-7B2C-EBF2-52C31AA9AEF7}"/>
              </a:ext>
            </a:extLst>
          </p:cNvPr>
          <p:cNvSpPr txBox="1"/>
          <p:nvPr/>
        </p:nvSpPr>
        <p:spPr>
          <a:xfrm>
            <a:off x="629616" y="4567071"/>
            <a:ext cx="10076419" cy="646331"/>
          </a:xfrm>
          <a:prstGeom prst="rect">
            <a:avLst/>
          </a:prstGeom>
          <a:noFill/>
        </p:spPr>
        <p:txBody>
          <a:bodyPr wrap="square">
            <a:spAutoFit/>
          </a:bodyPr>
          <a:lstStyle/>
          <a:p>
            <a:r>
              <a:rPr lang="en-US" b="0" i="0" dirty="0">
                <a:solidFill>
                  <a:srgbClr val="212529"/>
                </a:solidFill>
                <a:effectLst/>
                <a:latin typeface="Inter"/>
              </a:rPr>
              <a:t>In Bootstrap 4, "row" must be placed inside a "container" or "container-fluid", and "col" should be placed inside of the "rows", for proper padding and alignment.</a:t>
            </a:r>
            <a:endParaRPr lang="en-US" dirty="0"/>
          </a:p>
        </p:txBody>
      </p:sp>
    </p:spTree>
    <p:extLst>
      <p:ext uri="{BB962C8B-B14F-4D97-AF65-F5344CB8AC3E}">
        <p14:creationId xmlns:p14="http://schemas.microsoft.com/office/powerpoint/2010/main" val="209188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99DF02-D76D-BF47-A246-D5D13BF51E65}"/>
              </a:ext>
            </a:extLst>
          </p:cNvPr>
          <p:cNvSpPr/>
          <p:nvPr/>
        </p:nvSpPr>
        <p:spPr>
          <a:xfrm>
            <a:off x="-1" y="7521"/>
            <a:ext cx="12191999" cy="6858000"/>
          </a:xfrm>
          <a:prstGeom prst="rect">
            <a:avLst/>
          </a:prstGeom>
          <a:blipFill>
            <a:blip r:embed="rId3"/>
            <a:tile tx="0" ty="0" sx="100000" sy="100000" flip="none" algn="tl"/>
          </a:blipFill>
          <a:ln>
            <a:noFill/>
          </a:ln>
          <a:effectLst>
            <a:outerShdw blurRad="63500" dist="152400" dir="3000000" algn="tl" rotWithShape="0">
              <a:prstClr val="black">
                <a:alpha val="40000"/>
              </a:prst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9C0EDFC-57EA-D54D-8EB3-C9FA37EB5D5C}"/>
              </a:ext>
            </a:extLst>
          </p:cNvPr>
          <p:cNvSpPr/>
          <p:nvPr/>
        </p:nvSpPr>
        <p:spPr>
          <a:xfrm>
            <a:off x="370856" y="109779"/>
            <a:ext cx="10076426" cy="523220"/>
          </a:xfrm>
          <a:prstGeom prst="rect">
            <a:avLst/>
          </a:prstGeom>
          <a:noFill/>
          <a:effectLst>
            <a:outerShdw blurRad="63500" dist="101600" dir="18900000" algn="tl" rotWithShape="0">
              <a:prstClr val="black">
                <a:alpha val="40000"/>
              </a:prstClr>
            </a:outerShdw>
          </a:effectLst>
        </p:spPr>
        <p:txBody>
          <a:bodyPr wrap="square" lIns="91440" tIns="45720" rIns="91440" bIns="45720">
            <a:spAutoFit/>
          </a:bodyPr>
          <a:lstStyle/>
          <a:p>
            <a:pPr algn="ctr"/>
            <a:r>
              <a:rPr lang="en-US" sz="2800" b="1" dirty="0">
                <a:effectLst/>
                <a:latin typeface="DejaVuSans"/>
              </a:rPr>
              <a:t>Bootstrap 4 classes of Grid</a:t>
            </a:r>
            <a:endParaRPr lang="en-US" sz="2800" b="1" dirty="0">
              <a:effectLst/>
            </a:endParaRPr>
          </a:p>
        </p:txBody>
      </p:sp>
      <p:cxnSp>
        <p:nvCxnSpPr>
          <p:cNvPr id="9" name="Straight Connector 8">
            <a:extLst>
              <a:ext uri="{FF2B5EF4-FFF2-40B4-BE49-F238E27FC236}">
                <a16:creationId xmlns:a16="http://schemas.microsoft.com/office/drawing/2014/main" id="{AA4D4064-94AA-5E4D-AB14-C932D2779787}"/>
              </a:ext>
            </a:extLst>
          </p:cNvPr>
          <p:cNvCxnSpPr>
            <a:cxnSpLocks/>
          </p:cNvCxnSpPr>
          <p:nvPr/>
        </p:nvCxnSpPr>
        <p:spPr>
          <a:xfrm>
            <a:off x="11831890" y="0"/>
            <a:ext cx="1" cy="6858000"/>
          </a:xfrm>
          <a:prstGeom prst="line">
            <a:avLst/>
          </a:prstGeom>
          <a:ln w="38100">
            <a:solidFill>
              <a:schemeClr val="accent4">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A14BECA-4BF4-47D0-FD55-7D2859712C40}"/>
              </a:ext>
            </a:extLst>
          </p:cNvPr>
          <p:cNvSpPr txBox="1"/>
          <p:nvPr/>
        </p:nvSpPr>
        <p:spPr>
          <a:xfrm>
            <a:off x="360109" y="913506"/>
            <a:ext cx="10076423" cy="1815882"/>
          </a:xfrm>
          <a:prstGeom prst="rect">
            <a:avLst/>
          </a:prstGeom>
          <a:solidFill>
            <a:schemeClr val="tx1"/>
          </a:solidFill>
          <a:effectLst>
            <a:glow rad="63500">
              <a:schemeClr val="accent2">
                <a:satMod val="175000"/>
                <a:alpha val="0"/>
              </a:schemeClr>
            </a:glow>
          </a:effectLst>
        </p:spPr>
        <p:txBody>
          <a:bodyPr wrap="square" rtlCol="0">
            <a:spAutoFit/>
          </a:bodyPr>
          <a:lstStyle>
            <a:defPPr>
              <a:defRPr lang="en-US"/>
            </a:defPPr>
            <a:lvl1pPr>
              <a:defRPr sz="2000">
                <a:solidFill>
                  <a:schemeClr val="bg2"/>
                </a:solidFill>
              </a:defRPr>
            </a:lvl1pPr>
          </a:lstStyle>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div</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class</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"container"</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div</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class</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"row"</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2"/>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div</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class</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"col"</a:t>
            </a:r>
            <a:r>
              <a:rPr lang="en-US" sz="1600" b="0" dirty="0">
                <a:solidFill>
                  <a:srgbClr val="808080"/>
                </a:solidFill>
                <a:effectLst/>
                <a:latin typeface="Menlo" panose="020B0609030804020204" pitchFamily="49" charset="0"/>
              </a:rPr>
              <a:t>&gt;</a:t>
            </a:r>
            <a:r>
              <a:rPr lang="en-US" sz="1600" b="0" dirty="0">
                <a:solidFill>
                  <a:srgbClr val="D4D4D4"/>
                </a:solidFill>
                <a:effectLst/>
                <a:latin typeface="Menlo" panose="020B0609030804020204" pitchFamily="49" charset="0"/>
              </a:rPr>
              <a:t> ... . </a:t>
            </a: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div</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2"/>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div</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class</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"col"</a:t>
            </a:r>
            <a:r>
              <a:rPr lang="en-US" sz="1600" b="0" dirty="0">
                <a:solidFill>
                  <a:srgbClr val="808080"/>
                </a:solidFill>
                <a:effectLst/>
                <a:latin typeface="Menlo" panose="020B0609030804020204" pitchFamily="49" charset="0"/>
              </a:rPr>
              <a:t>&gt;</a:t>
            </a:r>
            <a:r>
              <a:rPr lang="en-US" sz="1600" b="0" dirty="0">
                <a:solidFill>
                  <a:srgbClr val="D4D4D4"/>
                </a:solidFill>
                <a:effectLst/>
                <a:latin typeface="Menlo" panose="020B0609030804020204" pitchFamily="49" charset="0"/>
              </a:rPr>
              <a:t> ... . </a:t>
            </a: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div</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2"/>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div</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class</a:t>
            </a:r>
            <a:r>
              <a:rPr lang="en-US" sz="1600" b="0" dirty="0">
                <a:solidFill>
                  <a:srgbClr val="D4D4D4"/>
                </a:solidFill>
                <a:effectLst/>
                <a:latin typeface="Menlo" panose="020B0609030804020204" pitchFamily="49" charset="0"/>
              </a:rPr>
              <a:t>=</a:t>
            </a:r>
            <a:r>
              <a:rPr lang="en-US" sz="1600" b="0" dirty="0">
                <a:solidFill>
                  <a:srgbClr val="CE9178"/>
                </a:solidFill>
                <a:effectLst/>
                <a:latin typeface="Menlo" panose="020B0609030804020204" pitchFamily="49" charset="0"/>
              </a:rPr>
              <a:t>"col"</a:t>
            </a:r>
            <a:r>
              <a:rPr lang="en-US" sz="1600" b="0" dirty="0">
                <a:solidFill>
                  <a:srgbClr val="808080"/>
                </a:solidFill>
                <a:effectLst/>
                <a:latin typeface="Menlo" panose="020B0609030804020204" pitchFamily="49" charset="0"/>
              </a:rPr>
              <a:t>&gt;</a:t>
            </a:r>
            <a:r>
              <a:rPr lang="en-US" sz="1600" b="0" dirty="0">
                <a:solidFill>
                  <a:srgbClr val="D4D4D4"/>
                </a:solidFill>
                <a:effectLst/>
                <a:latin typeface="Menlo" panose="020B0609030804020204" pitchFamily="49" charset="0"/>
              </a:rPr>
              <a:t> ... . </a:t>
            </a:r>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div</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pPr lvl="1"/>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div</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a:p>
            <a:r>
              <a:rPr lang="en-US" sz="1600" b="0" dirty="0">
                <a:solidFill>
                  <a:srgbClr val="808080"/>
                </a:solidFill>
                <a:effectLst/>
                <a:latin typeface="Menlo" panose="020B0609030804020204" pitchFamily="49" charset="0"/>
              </a:rPr>
              <a:t>&lt;/</a:t>
            </a:r>
            <a:r>
              <a:rPr lang="en-US" sz="1600" b="0" dirty="0">
                <a:solidFill>
                  <a:srgbClr val="569CD6"/>
                </a:solidFill>
                <a:effectLst/>
                <a:latin typeface="Menlo" panose="020B0609030804020204" pitchFamily="49" charset="0"/>
              </a:rPr>
              <a:t>div</a:t>
            </a:r>
            <a:r>
              <a:rPr lang="en-US" sz="1600" b="0" dirty="0">
                <a:solidFill>
                  <a:srgbClr val="808080"/>
                </a:solidFill>
                <a:effectLst/>
                <a:latin typeface="Menlo" panose="020B0609030804020204" pitchFamily="49" charset="0"/>
              </a:rPr>
              <a:t>&gt;</a:t>
            </a:r>
            <a:endParaRPr lang="en-US" sz="16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80717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4517</TotalTime>
  <Words>4861</Words>
  <Application>Microsoft Macintosh PowerPoint</Application>
  <PresentationFormat>Widescreen</PresentationFormat>
  <Paragraphs>529</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DejaVuSans</vt:lpstr>
      <vt:lpstr>Inter</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Workshop</dc:title>
  <dc:creator>Penti, Visweswararao</dc:creator>
  <cp:lastModifiedBy>Penti, Visweswararao</cp:lastModifiedBy>
  <cp:revision>270</cp:revision>
  <dcterms:created xsi:type="dcterms:W3CDTF">2021-10-23T03:25:23Z</dcterms:created>
  <dcterms:modified xsi:type="dcterms:W3CDTF">2022-09-06T12:18:47Z</dcterms:modified>
</cp:coreProperties>
</file>