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aler.com/topics/c/install-c-in-m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9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10076426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C# Interview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318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481225" y="1424558"/>
            <a:ext cx="4416592" cy="107721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How to execute c programs in visual studio code using the mac </a:t>
            </a:r>
            <a:r>
              <a:rPr lang="en-US" sz="1600" dirty="0">
                <a:hlinkClick r:id="rId4"/>
              </a:rPr>
              <a:t>https://www.scaler.com/topics/c/install-c-in-mac/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31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229</cp:revision>
  <dcterms:created xsi:type="dcterms:W3CDTF">2021-10-23T03:25:23Z</dcterms:created>
  <dcterms:modified xsi:type="dcterms:W3CDTF">2022-05-17T00:02:19Z</dcterms:modified>
</cp:coreProperties>
</file>