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6" r:id="rId2"/>
    <p:sldId id="295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966"/>
  </p:normalViewPr>
  <p:slideViewPr>
    <p:cSldViewPr snapToGrid="0" snapToObjects="1">
      <p:cViewPr varScale="1">
        <p:scale>
          <a:sx n="121" d="100"/>
          <a:sy n="121" d="100"/>
        </p:scale>
        <p:origin x="14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5417" y="-1"/>
            <a:ext cx="5477256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57705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BFS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BC6995-9C71-654F-9A30-B25456E05B00}"/>
              </a:ext>
            </a:extLst>
          </p:cNvPr>
          <p:cNvGrpSpPr/>
          <p:nvPr/>
        </p:nvGrpSpPr>
        <p:grpSpPr>
          <a:xfrm>
            <a:off x="97473" y="1494238"/>
            <a:ext cx="4677203" cy="3970365"/>
            <a:chOff x="97473" y="1494238"/>
            <a:chExt cx="4677203" cy="397036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9F5346-3C78-DA4D-9511-4010482EBF00}"/>
                </a:ext>
              </a:extLst>
            </p:cNvPr>
            <p:cNvSpPr/>
            <p:nvPr/>
          </p:nvSpPr>
          <p:spPr>
            <a:xfrm>
              <a:off x="410628" y="1494238"/>
              <a:ext cx="824753" cy="744071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FCB98F-8252-F645-AFDA-4353E0E2EFC9}"/>
                </a:ext>
              </a:extLst>
            </p:cNvPr>
            <p:cNvSpPr/>
            <p:nvPr/>
          </p:nvSpPr>
          <p:spPr>
            <a:xfrm>
              <a:off x="3443019" y="1494238"/>
              <a:ext cx="824753" cy="744071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30F91-72A1-AE4B-B3AC-1DF88A43BC76}"/>
                </a:ext>
              </a:extLst>
            </p:cNvPr>
            <p:cNvSpPr/>
            <p:nvPr/>
          </p:nvSpPr>
          <p:spPr>
            <a:xfrm>
              <a:off x="392140" y="3428999"/>
              <a:ext cx="824753" cy="744071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6A11AF-29B6-8543-8F6C-1377630C27C8}"/>
                </a:ext>
              </a:extLst>
            </p:cNvPr>
            <p:cNvSpPr/>
            <p:nvPr/>
          </p:nvSpPr>
          <p:spPr>
            <a:xfrm>
              <a:off x="3443018" y="3400407"/>
              <a:ext cx="824753" cy="744071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110AA4C-4778-BD4A-A3B7-5D6A164A1F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70" y="1866272"/>
              <a:ext cx="220664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7378C4-492D-2C4C-B17E-70628FE7758C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69" y="3801034"/>
              <a:ext cx="220664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0FF653-7A11-7140-9934-161BD5789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489" y="2173149"/>
              <a:ext cx="2346906" cy="145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0707D8D-8489-8941-AF12-5C55FE6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6" y="2238309"/>
              <a:ext cx="0" cy="1162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D863FF-BAC0-AB45-AA68-F186F719B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828" y="2238307"/>
              <a:ext cx="0" cy="1162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rved Left Arrow 38">
              <a:extLst>
                <a:ext uri="{FF2B5EF4-FFF2-40B4-BE49-F238E27FC236}">
                  <a16:creationId xmlns:a16="http://schemas.microsoft.com/office/drawing/2014/main" id="{F52CC1D6-83D8-A948-94C0-B106700CB971}"/>
                </a:ext>
              </a:extLst>
            </p:cNvPr>
            <p:cNvSpPr/>
            <p:nvPr/>
          </p:nvSpPr>
          <p:spPr>
            <a:xfrm>
              <a:off x="4267771" y="3398951"/>
              <a:ext cx="506905" cy="539305"/>
            </a:xfrm>
            <a:prstGeom prst="curvedLeftArrow">
              <a:avLst>
                <a:gd name="adj1" fmla="val 25000"/>
                <a:gd name="adj2" fmla="val 32860"/>
                <a:gd name="adj3" fmla="val 25000"/>
              </a:avLst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47AB7F3-5AA4-1E4B-9985-A1D1680A5A87}"/>
                </a:ext>
              </a:extLst>
            </p:cNvPr>
            <p:cNvSpPr/>
            <p:nvPr/>
          </p:nvSpPr>
          <p:spPr>
            <a:xfrm rot="16200000">
              <a:off x="292550" y="4520510"/>
              <a:ext cx="850172" cy="261111"/>
            </a:xfrm>
            <a:prstGeom prst="rightArrow">
              <a:avLst>
                <a:gd name="adj1" fmla="val 50000"/>
                <a:gd name="adj2" fmla="val 79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4718F-91CB-A241-90DE-7D6970F94D27}"/>
                </a:ext>
              </a:extLst>
            </p:cNvPr>
            <p:cNvSpPr/>
            <p:nvPr/>
          </p:nvSpPr>
          <p:spPr>
            <a:xfrm>
              <a:off x="97473" y="5165838"/>
              <a:ext cx="1240325" cy="2987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Start</a:t>
              </a:r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2FE3BA4-2634-F04C-B96C-4DFBFE38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2461"/>
              </p:ext>
            </p:extLst>
          </p:nvPr>
        </p:nvGraphicFramePr>
        <p:xfrm>
          <a:off x="5701904" y="4035060"/>
          <a:ext cx="1514559" cy="256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853">
                  <a:extLst>
                    <a:ext uri="{9D8B030D-6E8A-4147-A177-3AD203B41FA5}">
                      <a16:colId xmlns:a16="http://schemas.microsoft.com/office/drawing/2014/main" val="3058285431"/>
                    </a:ext>
                  </a:extLst>
                </a:gridCol>
                <a:gridCol w="504853">
                  <a:extLst>
                    <a:ext uri="{9D8B030D-6E8A-4147-A177-3AD203B41FA5}">
                      <a16:colId xmlns:a16="http://schemas.microsoft.com/office/drawing/2014/main" val="4216444790"/>
                    </a:ext>
                  </a:extLst>
                </a:gridCol>
                <a:gridCol w="504853">
                  <a:extLst>
                    <a:ext uri="{9D8B030D-6E8A-4147-A177-3AD203B41FA5}">
                      <a16:colId xmlns:a16="http://schemas.microsoft.com/office/drawing/2014/main" val="777598573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61423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355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01204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324954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08099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03085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937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76163BB-6CD2-A048-9B10-825EC26C5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7492"/>
              </p:ext>
            </p:extLst>
          </p:nvPr>
        </p:nvGraphicFramePr>
        <p:xfrm>
          <a:off x="8686622" y="4144478"/>
          <a:ext cx="3275668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917">
                  <a:extLst>
                    <a:ext uri="{9D8B030D-6E8A-4147-A177-3AD203B41FA5}">
                      <a16:colId xmlns:a16="http://schemas.microsoft.com/office/drawing/2014/main" val="2465254981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3895508104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2460236392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2074830185"/>
                    </a:ext>
                  </a:extLst>
                </a:gridCol>
              </a:tblGrid>
              <a:tr h="30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44482"/>
                  </a:ext>
                </a:extLst>
              </a:tr>
              <a:tr h="18491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437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2A25B2-3C53-3A44-8EA8-B3C4E0D28980}"/>
              </a:ext>
            </a:extLst>
          </p:cNvPr>
          <p:cNvSpPr txBox="1"/>
          <p:nvPr/>
        </p:nvSpPr>
        <p:spPr>
          <a:xfrm>
            <a:off x="7678488" y="4249372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8EEDA08-DD8A-9841-AA90-8054943B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31890"/>
              </p:ext>
            </p:extLst>
          </p:nvPr>
        </p:nvGraphicFramePr>
        <p:xfrm>
          <a:off x="8724054" y="5986359"/>
          <a:ext cx="3275668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917">
                  <a:extLst>
                    <a:ext uri="{9D8B030D-6E8A-4147-A177-3AD203B41FA5}">
                      <a16:colId xmlns:a16="http://schemas.microsoft.com/office/drawing/2014/main" val="2465254981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3895508104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2460236392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2074830185"/>
                    </a:ext>
                  </a:extLst>
                </a:gridCol>
              </a:tblGrid>
              <a:tr h="30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444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D039D37-FAB0-FF41-A4A8-01606D3C243B}"/>
              </a:ext>
            </a:extLst>
          </p:cNvPr>
          <p:cNvSpPr txBox="1"/>
          <p:nvPr/>
        </p:nvSpPr>
        <p:spPr>
          <a:xfrm>
            <a:off x="7678488" y="598278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Printed</a:t>
            </a:r>
          </a:p>
        </p:txBody>
      </p: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8F6E38F7-A1B9-0C46-A3BB-E028BCDDB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48873"/>
              </p:ext>
            </p:extLst>
          </p:nvPr>
        </p:nvGraphicFramePr>
        <p:xfrm>
          <a:off x="8724054" y="5197479"/>
          <a:ext cx="3275668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917">
                  <a:extLst>
                    <a:ext uri="{9D8B030D-6E8A-4147-A177-3AD203B41FA5}">
                      <a16:colId xmlns:a16="http://schemas.microsoft.com/office/drawing/2014/main" val="2465254981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3895508104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2460236392"/>
                    </a:ext>
                  </a:extLst>
                </a:gridCol>
                <a:gridCol w="818917">
                  <a:extLst>
                    <a:ext uri="{9D8B030D-6E8A-4147-A177-3AD203B41FA5}">
                      <a16:colId xmlns:a16="http://schemas.microsoft.com/office/drawing/2014/main" val="2074830185"/>
                    </a:ext>
                  </a:extLst>
                </a:gridCol>
              </a:tblGrid>
              <a:tr h="30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444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39F4BC9-AB55-7546-AA5F-D3F5DB27E48E}"/>
              </a:ext>
            </a:extLst>
          </p:cNvPr>
          <p:cNvSpPr txBox="1"/>
          <p:nvPr/>
        </p:nvSpPr>
        <p:spPr>
          <a:xfrm>
            <a:off x="7678488" y="51939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C63E7-59F5-BD4A-9E93-70EAD077754D}"/>
              </a:ext>
            </a:extLst>
          </p:cNvPr>
          <p:cNvSpPr txBox="1"/>
          <p:nvPr/>
        </p:nvSpPr>
        <p:spPr>
          <a:xfrm>
            <a:off x="10580452" y="4144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026A3F-4C5E-7C4C-941E-D6BE1662999E}"/>
              </a:ext>
            </a:extLst>
          </p:cNvPr>
          <p:cNvSpPr txBox="1"/>
          <p:nvPr/>
        </p:nvSpPr>
        <p:spPr>
          <a:xfrm>
            <a:off x="8955020" y="519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2E12E-2028-834E-8E4C-0429C21A358A}"/>
              </a:ext>
            </a:extLst>
          </p:cNvPr>
          <p:cNvSpPr txBox="1"/>
          <p:nvPr/>
        </p:nvSpPr>
        <p:spPr>
          <a:xfrm>
            <a:off x="8931141" y="413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137DA-F38F-F24F-87CE-4CF538B5DD4C}"/>
              </a:ext>
            </a:extLst>
          </p:cNvPr>
          <p:cNvSpPr txBox="1"/>
          <p:nvPr/>
        </p:nvSpPr>
        <p:spPr>
          <a:xfrm>
            <a:off x="11389633" y="413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AB4C7-51FD-A941-9881-70CD8A156022}"/>
              </a:ext>
            </a:extLst>
          </p:cNvPr>
          <p:cNvSpPr txBox="1"/>
          <p:nvPr/>
        </p:nvSpPr>
        <p:spPr>
          <a:xfrm>
            <a:off x="8963564" y="5180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D83C01-69D1-6146-8867-5E6D571E950E}"/>
              </a:ext>
            </a:extLst>
          </p:cNvPr>
          <p:cNvSpPr txBox="1"/>
          <p:nvPr/>
        </p:nvSpPr>
        <p:spPr>
          <a:xfrm>
            <a:off x="9743036" y="5183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701893-BF5F-1C44-A111-7185AE2B3FF2}"/>
              </a:ext>
            </a:extLst>
          </p:cNvPr>
          <p:cNvSpPr txBox="1"/>
          <p:nvPr/>
        </p:nvSpPr>
        <p:spPr>
          <a:xfrm>
            <a:off x="9726909" y="412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F3BC3F-A8FC-DD4E-98D7-D63046E18CA1}"/>
              </a:ext>
            </a:extLst>
          </p:cNvPr>
          <p:cNvSpPr txBox="1"/>
          <p:nvPr/>
        </p:nvSpPr>
        <p:spPr>
          <a:xfrm>
            <a:off x="10584083" y="51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5A6E9D-849F-1B41-9E33-761702220836}"/>
              </a:ext>
            </a:extLst>
          </p:cNvPr>
          <p:cNvSpPr txBox="1"/>
          <p:nvPr/>
        </p:nvSpPr>
        <p:spPr>
          <a:xfrm>
            <a:off x="5769304" y="423915"/>
            <a:ext cx="56928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0, 1</a:t>
            </a:r>
          </a:p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0, 2</a:t>
            </a:r>
          </a:p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1, 2</a:t>
            </a:r>
          </a:p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2, 0</a:t>
            </a:r>
          </a:p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2, 3</a:t>
            </a:r>
          </a:p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3, 3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3BEDE-C5A8-224D-8AE8-59BB4EB025EE}"/>
              </a:ext>
            </a:extLst>
          </p:cNvPr>
          <p:cNvSpPr txBox="1"/>
          <p:nvPr/>
        </p:nvSpPr>
        <p:spPr>
          <a:xfrm>
            <a:off x="5676499" y="3452279"/>
            <a:ext cx="143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A[10][10]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5A3FCF-85F7-A74A-9FCE-9173B9283F54}"/>
              </a:ext>
            </a:extLst>
          </p:cNvPr>
          <p:cNvSpPr txBox="1"/>
          <p:nvPr/>
        </p:nvSpPr>
        <p:spPr>
          <a:xfrm>
            <a:off x="7205338" y="423915"/>
            <a:ext cx="47454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Choose element where you want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Mark element as visited and insert into the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 Queue is not empty, delete element from queue and print it, then push all adjacent vertices into the queue if they are not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Repeat 3</a:t>
            </a:r>
            <a:r>
              <a:rPr lang="en-US" baseline="30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rd</a:t>
            </a: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step till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5968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3.7037E-6 L -0.00065 0.117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95833E-6 4.07407E-6 L 0.06679 0.1164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104 -0.00301 L 0.07018 0.1155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671 L 0.06523 0.1185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23" grpId="0"/>
      <p:bldP spid="27" grpId="0"/>
      <p:bldP spid="8" grpId="0"/>
      <p:bldP spid="29" grpId="0"/>
      <p:bldP spid="29" grpId="1"/>
      <p:bldP spid="30" grpId="0"/>
      <p:bldP spid="31" grpId="0"/>
      <p:bldP spid="32" grpId="0"/>
      <p:bldP spid="32" grpId="1"/>
      <p:bldP spid="33" grpId="0"/>
      <p:bldP spid="33" grpId="1"/>
      <p:bldP spid="35" grpId="0"/>
      <p:bldP spid="36" grpId="0"/>
      <p:bldP spid="36" grpId="1"/>
      <p:bldP spid="40" grpId="0" animBg="1"/>
      <p:bldP spid="41" grpId="0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5418" y="-1"/>
            <a:ext cx="121974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722412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56364" y="60097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BFS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132924-929F-C947-B113-A702C6F4901D}"/>
              </a:ext>
            </a:extLst>
          </p:cNvPr>
          <p:cNvSpPr txBox="1"/>
          <p:nvPr/>
        </p:nvSpPr>
        <p:spPr>
          <a:xfrm>
            <a:off x="608689" y="988702"/>
            <a:ext cx="926169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Choose element where you want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Mark element as visited and insert into the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 Queue is not empty, delete element from queue and print it, then push all adjacent vertices into the queue if they are not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Repeat 3</a:t>
            </a:r>
            <a:r>
              <a:rPr lang="en-US" baseline="30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rd</a:t>
            </a:r>
            <a:r>
              <a:rPr lang="en-US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step till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4455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DataStructures.DFSProj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DataStructures.DFSProj.Tests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DataStructures.DFSProj.Tests</a:t>
            </a:r>
            <a:r>
              <a:rPr lang="en-US" dirty="0"/>
              <a:t>/</a:t>
            </a:r>
            <a:r>
              <a:rPr lang="en-US" dirty="0" err="1"/>
              <a:t>DataStructures.DFSProj.Tests.csproj</a:t>
            </a:r>
            <a:r>
              <a:rPr lang="en-US" dirty="0"/>
              <a:t> reference ./</a:t>
            </a:r>
            <a:r>
              <a:rPr lang="en-US" dirty="0" err="1"/>
              <a:t>DataStructures.DFSProj</a:t>
            </a:r>
            <a:r>
              <a:rPr lang="en-US" dirty="0"/>
              <a:t>/</a:t>
            </a:r>
            <a:r>
              <a:rPr lang="en-US" dirty="0" err="1"/>
              <a:t>DataStructures.DFSProj.csproj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237</Words>
  <Application>Microsoft Macintosh PowerPoint</Application>
  <PresentationFormat>Widescreen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Amasis MT Pro Medium</vt:lpstr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158</cp:revision>
  <dcterms:created xsi:type="dcterms:W3CDTF">2021-10-23T03:25:23Z</dcterms:created>
  <dcterms:modified xsi:type="dcterms:W3CDTF">2022-05-22T22:03:23Z</dcterms:modified>
</cp:coreProperties>
</file>