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74" r:id="rId3"/>
    <p:sldId id="279" r:id="rId4"/>
    <p:sldId id="280" r:id="rId5"/>
    <p:sldId id="275" r:id="rId6"/>
    <p:sldId id="276" r:id="rId7"/>
    <p:sldId id="270" r:id="rId8"/>
    <p:sldId id="277" r:id="rId9"/>
    <p:sldId id="272" r:id="rId10"/>
    <p:sldId id="27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3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1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97059" y="114113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Circular Linked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40765" y="910391"/>
            <a:ext cx="4059173" cy="5940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Linked list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insert/delete data in any place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Head</a:t>
            </a:r>
            <a:r>
              <a:rPr lang="en-US" dirty="0">
                <a:solidFill>
                  <a:schemeClr val="tx1"/>
                </a:solidFill>
              </a:rPr>
              <a:t> is a pointer which always point first element in the list.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Creation(int ele) – always insert element at last.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ElementAt(int index) – returns element at index.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list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8" y="2524546"/>
            <a:ext cx="63440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99C9F-B101-484A-8B6F-963B26B651E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354348" y="342900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70795" y="2959403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281C5-A799-504C-8F6E-66C64AA1EE5A}"/>
              </a:ext>
            </a:extLst>
          </p:cNvPr>
          <p:cNvCxnSpPr>
            <a:cxnSpLocks/>
          </p:cNvCxnSpPr>
          <p:nvPr/>
        </p:nvCxnSpPr>
        <p:spPr>
          <a:xfrm flipV="1">
            <a:off x="8139899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450A7-0DBB-E24A-A375-C7EBEE615AED}"/>
              </a:ext>
            </a:extLst>
          </p:cNvPr>
          <p:cNvCxnSpPr>
            <a:cxnSpLocks/>
          </p:cNvCxnSpPr>
          <p:nvPr/>
        </p:nvCxnSpPr>
        <p:spPr>
          <a:xfrm flipV="1">
            <a:off x="9925450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ABCA5D1A-DF9B-BE4F-BB79-D466625949DF}"/>
              </a:ext>
            </a:extLst>
          </p:cNvPr>
          <p:cNvGraphicFramePr>
            <a:graphicFrameLocks noGrp="1"/>
          </p:cNvGraphicFramePr>
          <p:nvPr/>
        </p:nvGraphicFramePr>
        <p:xfrm>
          <a:off x="6901014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7AD7F4A-3914-624B-9D0C-ED53A67CED0B}"/>
              </a:ext>
            </a:extLst>
          </p:cNvPr>
          <p:cNvGraphicFramePr>
            <a:graphicFrameLocks noGrp="1"/>
          </p:cNvGraphicFramePr>
          <p:nvPr/>
        </p:nvGraphicFramePr>
        <p:xfrm>
          <a:off x="873325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7B94700B-A063-714C-B48F-246918086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84338"/>
              </p:ext>
            </p:extLst>
          </p:nvPr>
        </p:nvGraphicFramePr>
        <p:xfrm>
          <a:off x="10484685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1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9" y="825650"/>
            <a:ext cx="3586645" cy="368036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</a:t>
            </a:r>
            <a:r>
              <a:rPr lang="en-US" dirty="0">
                <a:solidFill>
                  <a:srgbClr val="BDBDBD"/>
                </a:solidFill>
              </a:rPr>
              <a:t>[]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[] listValues = </a:t>
            </a:r>
            <a:r>
              <a:rPr lang="en-US" dirty="0">
                <a:solidFill>
                  <a:srgbClr val="6C95EB"/>
                </a:solidFill>
              </a:rPr>
              <a:t>new int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listValues[i]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listValues;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B253C59-ABDC-404A-B91C-6FE9CBEA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65518"/>
              </p:ext>
            </p:extLst>
          </p:nvPr>
        </p:nvGraphicFramePr>
        <p:xfrm>
          <a:off x="10597957" y="189984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CFFBAB5B-6492-CE46-82F3-9FF0B26E7ADC}"/>
              </a:ext>
            </a:extLst>
          </p:cNvPr>
          <p:cNvSpPr/>
          <p:nvPr/>
        </p:nvSpPr>
        <p:spPr>
          <a:xfrm rot="10800000" flipH="1">
            <a:off x="4365231" y="17120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13146D-4D7B-8949-8810-B5B39C5AFB23}"/>
              </a:ext>
            </a:extLst>
          </p:cNvPr>
          <p:cNvGrpSpPr/>
          <p:nvPr/>
        </p:nvGrpSpPr>
        <p:grpSpPr>
          <a:xfrm>
            <a:off x="4238043" y="1298505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F77DD-BF67-794D-9CEE-3CFF69A38B1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6F94BB-0547-1141-91BB-D5A8BF8DF7AB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78AF506A-8315-BC49-BDAA-5DB4DF0CFC8F}"/>
              </a:ext>
            </a:extLst>
          </p:cNvPr>
          <p:cNvGraphicFramePr>
            <a:graphicFrameLocks noGrp="1"/>
          </p:cNvGraphicFramePr>
          <p:nvPr/>
        </p:nvGraphicFramePr>
        <p:xfrm>
          <a:off x="8740444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3FC8FA-0891-374F-8D43-3D0317606C5C}"/>
              </a:ext>
            </a:extLst>
          </p:cNvPr>
          <p:cNvCxnSpPr>
            <a:cxnSpLocks/>
          </p:cNvCxnSpPr>
          <p:nvPr/>
        </p:nvCxnSpPr>
        <p:spPr>
          <a:xfrm flipV="1">
            <a:off x="9992466" y="21971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1AF75559-828D-DC45-AAC6-38785BE3FA1A}"/>
              </a:ext>
            </a:extLst>
          </p:cNvPr>
          <p:cNvGraphicFramePr>
            <a:graphicFrameLocks noGrp="1"/>
          </p:cNvGraphicFramePr>
          <p:nvPr/>
        </p:nvGraphicFramePr>
        <p:xfrm>
          <a:off x="6825881" y="189786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3A240-3879-4C43-9B10-4763036A805F}"/>
              </a:ext>
            </a:extLst>
          </p:cNvPr>
          <p:cNvCxnSpPr>
            <a:cxnSpLocks/>
          </p:cNvCxnSpPr>
          <p:nvPr/>
        </p:nvCxnSpPr>
        <p:spPr>
          <a:xfrm flipV="1">
            <a:off x="8116936" y="220840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759C14C6-4D06-6B48-AB0B-FE051D0C64AE}"/>
              </a:ext>
            </a:extLst>
          </p:cNvPr>
          <p:cNvGraphicFramePr>
            <a:graphicFrameLocks noGrp="1"/>
          </p:cNvGraphicFramePr>
          <p:nvPr/>
        </p:nvGraphicFramePr>
        <p:xfrm>
          <a:off x="4874032" y="186657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28E548-0FBF-0547-8DDA-3458690E9841}"/>
              </a:ext>
            </a:extLst>
          </p:cNvPr>
          <p:cNvCxnSpPr>
            <a:cxnSpLocks/>
          </p:cNvCxnSpPr>
          <p:nvPr/>
        </p:nvCxnSpPr>
        <p:spPr>
          <a:xfrm flipV="1">
            <a:off x="6195330" y="221216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Display returns {10, 20, 30, 40}</a:t>
            </a:r>
          </a:p>
        </p:txBody>
      </p:sp>
    </p:spTree>
    <p:extLst>
      <p:ext uri="{BB962C8B-B14F-4D97-AF65-F5344CB8AC3E}">
        <p14:creationId xmlns:p14="http://schemas.microsoft.com/office/powerpoint/2010/main" val="3353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DataStructures.CircularLinkedListProj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DataStructures.CircularLinkedListProj.Tests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DataStructures.CircularLinkedListProj.Tests</a:t>
            </a:r>
            <a:r>
              <a:rPr lang="en-US" dirty="0"/>
              <a:t>/</a:t>
            </a:r>
            <a:r>
              <a:rPr lang="en-US" dirty="0" err="1"/>
              <a:t>DataStructures.CircularLinkedListProj.Tests.csproj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DataStructures.CircularLinkedListProj</a:t>
            </a:r>
            <a:r>
              <a:rPr lang="en-US" dirty="0"/>
              <a:t>/</a:t>
            </a:r>
            <a:r>
              <a:rPr lang="en-US" dirty="0" err="1"/>
              <a:t>DataStructures.CircularLinkedListProj.csproj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1524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1" y="3131721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270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1029103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1894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55096" y="2949976"/>
            <a:ext cx="460367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78F8-BEA4-4C43-B94B-F1CA92D4A4C6}"/>
              </a:ext>
            </a:extLst>
          </p:cNvPr>
          <p:cNvSpPr txBox="1"/>
          <p:nvPr/>
        </p:nvSpPr>
        <p:spPr>
          <a:xfrm>
            <a:off x="240273" y="1536174"/>
            <a:ext cx="1811324" cy="132692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public class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br>
              <a:rPr lang="en-US" sz="1600" dirty="0">
                <a:solidFill>
                  <a:srgbClr val="C191FF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int </a:t>
            </a:r>
            <a:r>
              <a:rPr lang="en-US" sz="1600" dirty="0">
                <a:solidFill>
                  <a:srgbClr val="66C3CC"/>
                </a:solidFill>
              </a:rPr>
              <a:t>info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</a:t>
            </a:r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ptr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FA629-0BC9-9740-BF37-73BECC312E7D}"/>
              </a:ext>
            </a:extLst>
          </p:cNvPr>
          <p:cNvSpPr txBox="1"/>
          <p:nvPr/>
        </p:nvSpPr>
        <p:spPr>
          <a:xfrm>
            <a:off x="276263" y="3545457"/>
            <a:ext cx="181132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head</a:t>
            </a:r>
            <a:r>
              <a:rPr lang="en-US" sz="1600" dirty="0">
                <a:solidFill>
                  <a:srgbClr val="BDBDBD"/>
                </a:solidFill>
              </a:rPr>
              <a:t> ;</a:t>
            </a:r>
            <a:endParaRPr lang="en-US" sz="1600" dirty="0">
              <a:solidFill>
                <a:srgbClr val="C191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843B-4B46-5443-A2A3-61FF9DEE97C7}"/>
              </a:ext>
            </a:extLst>
          </p:cNvPr>
          <p:cNvSpPr txBox="1"/>
          <p:nvPr/>
        </p:nvSpPr>
        <p:spPr>
          <a:xfrm>
            <a:off x="276263" y="4514376"/>
            <a:ext cx="2397926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Node 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endParaRPr lang="en-US" sz="1600" dirty="0">
              <a:solidFill>
                <a:srgbClr val="C191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6069E-B598-5A4C-8D22-CA7FE7190297}"/>
              </a:ext>
            </a:extLst>
          </p:cNvPr>
          <p:cNvCxnSpPr>
            <a:cxnSpLocks/>
          </p:cNvCxnSpPr>
          <p:nvPr/>
        </p:nvCxnSpPr>
        <p:spPr>
          <a:xfrm flipV="1">
            <a:off x="6292363" y="2398143"/>
            <a:ext cx="945199" cy="802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8BE1E0-C947-8245-BD45-E9145543E26E}"/>
              </a:ext>
            </a:extLst>
          </p:cNvPr>
          <p:cNvSpPr txBox="1"/>
          <p:nvPr/>
        </p:nvSpPr>
        <p:spPr>
          <a:xfrm>
            <a:off x="7237562" y="2228866"/>
            <a:ext cx="1578634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Address of the node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8262D1-08CF-CA42-8240-7DD77B54FC0D}"/>
              </a:ext>
            </a:extLst>
          </p:cNvPr>
          <p:cNvCxnSpPr>
            <a:cxnSpLocks/>
          </p:cNvCxnSpPr>
          <p:nvPr/>
        </p:nvCxnSpPr>
        <p:spPr>
          <a:xfrm flipH="1">
            <a:off x="5046443" y="3657601"/>
            <a:ext cx="460367" cy="119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37692-216E-2A45-9B4C-FBC05218EAC7}"/>
              </a:ext>
            </a:extLst>
          </p:cNvPr>
          <p:cNvSpPr txBox="1"/>
          <p:nvPr/>
        </p:nvSpPr>
        <p:spPr>
          <a:xfrm>
            <a:off x="4879715" y="4915470"/>
            <a:ext cx="157863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Info of the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0F4033-6873-BA4A-B690-DFB64A4C8591}"/>
              </a:ext>
            </a:extLst>
          </p:cNvPr>
          <p:cNvCxnSpPr>
            <a:cxnSpLocks/>
          </p:cNvCxnSpPr>
          <p:nvPr/>
        </p:nvCxnSpPr>
        <p:spPr>
          <a:xfrm>
            <a:off x="6742676" y="3713955"/>
            <a:ext cx="1434834" cy="1063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6ED124-A085-904D-B77B-9D8A2EA1C98B}"/>
              </a:ext>
            </a:extLst>
          </p:cNvPr>
          <p:cNvSpPr txBox="1"/>
          <p:nvPr/>
        </p:nvSpPr>
        <p:spPr>
          <a:xfrm>
            <a:off x="7571808" y="485293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Next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36914-5FF6-3A46-B9CB-A76A4A6FAA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51597" y="2045616"/>
            <a:ext cx="3079564" cy="139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B8DCE5-3E85-3E4C-8467-E0B7912D2E67}"/>
              </a:ext>
            </a:extLst>
          </p:cNvPr>
          <p:cNvCxnSpPr>
            <a:cxnSpLocks/>
          </p:cNvCxnSpPr>
          <p:nvPr/>
        </p:nvCxnSpPr>
        <p:spPr>
          <a:xfrm flipV="1">
            <a:off x="2090844" y="2829146"/>
            <a:ext cx="2357416" cy="92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35CE-B5F2-9B4D-9354-FBEADA5D7E2B}"/>
              </a:ext>
            </a:extLst>
          </p:cNvPr>
          <p:cNvCxnSpPr>
            <a:cxnSpLocks/>
          </p:cNvCxnSpPr>
          <p:nvPr/>
        </p:nvCxnSpPr>
        <p:spPr>
          <a:xfrm flipV="1">
            <a:off x="2685770" y="3657601"/>
            <a:ext cx="2469243" cy="99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A4A061-CA93-6F44-AA84-B027E1A1E5B0}"/>
              </a:ext>
            </a:extLst>
          </p:cNvPr>
          <p:cNvSpPr txBox="1"/>
          <p:nvPr/>
        </p:nvSpPr>
        <p:spPr>
          <a:xfrm>
            <a:off x="370855" y="5182274"/>
            <a:ext cx="3739337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 should always point first element in the list.</a:t>
            </a:r>
          </a:p>
        </p:txBody>
      </p:sp>
    </p:spTree>
    <p:extLst>
      <p:ext uri="{BB962C8B-B14F-4D97-AF65-F5344CB8AC3E}">
        <p14:creationId xmlns:p14="http://schemas.microsoft.com/office/powerpoint/2010/main" val="2145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606826" y="-72793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Creation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18571" y="780291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Element is added to the last while creating elements.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798924" y="2750245"/>
            <a:ext cx="3294655" cy="379640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Creation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cur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cur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cur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044033" y="951568"/>
            <a:ext cx="562631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is being created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17497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6C63C278-7C14-314A-B3CA-6C68EFE3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26730"/>
              </p:ext>
            </p:extLst>
          </p:nvPr>
        </p:nvGraphicFramePr>
        <p:xfrm>
          <a:off x="7111783" y="320566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64334"/>
              </p:ext>
            </p:extLst>
          </p:nvPr>
        </p:nvGraphicFramePr>
        <p:xfrm>
          <a:off x="7467813" y="45455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26769"/>
              </p:ext>
            </p:extLst>
          </p:nvPr>
        </p:nvGraphicFramePr>
        <p:xfrm>
          <a:off x="9129912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812032" y="581131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499357" y="5376457"/>
            <a:ext cx="1268681" cy="338554"/>
            <a:chOff x="6338741" y="2598490"/>
            <a:chExt cx="1268681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8524421" y="625783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20529" y="1029301"/>
            <a:ext cx="3576059" cy="540920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787878"/>
                </a:solidFill>
              </a:rPr>
              <a:t>Creation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</a:t>
            </a:r>
            <a:r>
              <a:rPr lang="en-US" sz="1400" dirty="0">
                <a:solidFill>
                  <a:srgbClr val="BDBDBD"/>
                </a:solidFill>
              </a:rPr>
              <a:t>[] elements)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foreach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var </a:t>
            </a:r>
            <a:r>
              <a:rPr lang="en-US" sz="1400" dirty="0">
                <a:solidFill>
                  <a:srgbClr val="BDBDBD"/>
                </a:solidFill>
              </a:rPr>
              <a:t>ele </a:t>
            </a:r>
            <a:r>
              <a:rPr lang="en-US" sz="1400" dirty="0">
                <a:solidFill>
                  <a:srgbClr val="6C95EB"/>
                </a:solidFill>
              </a:rPr>
              <a:t>in </a:t>
            </a:r>
            <a:r>
              <a:rPr lang="en-US" sz="1400" dirty="0">
                <a:solidFill>
                  <a:srgbClr val="BDBDBD"/>
                </a:solidFill>
              </a:rPr>
              <a:t>elements)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39CC8F"/>
                </a:solidFill>
              </a:rPr>
              <a:t>Creation</a:t>
            </a:r>
            <a:r>
              <a:rPr lang="en-US" sz="1400" dirty="0">
                <a:solidFill>
                  <a:srgbClr val="BDBDBD"/>
                </a:solidFill>
              </a:rPr>
              <a:t>(ele);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Creation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cur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cur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cur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third element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64466"/>
              </p:ext>
            </p:extLst>
          </p:nvPr>
        </p:nvGraphicFramePr>
        <p:xfrm>
          <a:off x="6964816" y="94819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1" y="1052939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97128"/>
              </p:ext>
            </p:extLst>
          </p:nvPr>
        </p:nvGraphicFramePr>
        <p:xfrm>
          <a:off x="10479807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177863" y="237796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024885" y="1947022"/>
            <a:ext cx="1255727" cy="338554"/>
            <a:chOff x="6351695" y="2598490"/>
            <a:chExt cx="1255727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51695" y="2598490"/>
              <a:ext cx="62413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8622294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9874316" y="285056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67C82FA9-B5A7-7145-A24A-71844CF0C549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255130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D0C20-6C6A-C046-85D7-F91511CE9138}"/>
              </a:ext>
            </a:extLst>
          </p:cNvPr>
          <p:cNvCxnSpPr>
            <a:cxnSpLocks/>
          </p:cNvCxnSpPr>
          <p:nvPr/>
        </p:nvCxnSpPr>
        <p:spPr>
          <a:xfrm flipV="1">
            <a:off x="7998786" y="286184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fourth element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7E22D05-026C-F740-91BB-4E9D4C7C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29752"/>
              </p:ext>
            </p:extLst>
          </p:nvPr>
        </p:nvGraphicFramePr>
        <p:xfrm>
          <a:off x="7103305" y="419742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EE36B21-6020-324E-9990-2A214C43996C}"/>
              </a:ext>
            </a:extLst>
          </p:cNvPr>
          <p:cNvSpPr txBox="1"/>
          <p:nvPr/>
        </p:nvSpPr>
        <p:spPr>
          <a:xfrm rot="10800000" flipV="1">
            <a:off x="6134850" y="430217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7D3E6E22-36DB-924B-A422-46B78879F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8951"/>
              </p:ext>
            </p:extLst>
          </p:nvPr>
        </p:nvGraphicFramePr>
        <p:xfrm>
          <a:off x="10479807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8" name="Bent Arrow 37">
            <a:extLst>
              <a:ext uri="{FF2B5EF4-FFF2-40B4-BE49-F238E27FC236}">
                <a16:creationId xmlns:a16="http://schemas.microsoft.com/office/drawing/2014/main" id="{D6D49E2E-F67D-EC49-B1D0-7D94FCE2B99E}"/>
              </a:ext>
            </a:extLst>
          </p:cNvPr>
          <p:cNvSpPr/>
          <p:nvPr/>
        </p:nvSpPr>
        <p:spPr>
          <a:xfrm rot="10800000" flipH="1">
            <a:off x="4247081" y="5533360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6E1291-4764-E94E-87A0-1683FB4EE008}"/>
              </a:ext>
            </a:extLst>
          </p:cNvPr>
          <p:cNvGrpSpPr/>
          <p:nvPr/>
        </p:nvGrpSpPr>
        <p:grpSpPr>
          <a:xfrm>
            <a:off x="4114738" y="5119783"/>
            <a:ext cx="1268336" cy="338554"/>
            <a:chOff x="6339086" y="2598490"/>
            <a:chExt cx="1268336" cy="3385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2CFD23-C04B-3042-9866-DBAF26304A64}"/>
                </a:ext>
              </a:extLst>
            </p:cNvPr>
            <p:cNvSpPr txBox="1"/>
            <p:nvPr/>
          </p:nvSpPr>
          <p:spPr>
            <a:xfrm>
              <a:off x="6339086" y="2598490"/>
              <a:ext cx="63674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A34F6A-763F-BC40-959E-AB3DBF349F2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BF3622D8-8CF4-3046-BACA-FF348B984453}"/>
              </a:ext>
            </a:extLst>
          </p:cNvPr>
          <p:cNvGraphicFramePr>
            <a:graphicFrameLocks noGrp="1"/>
          </p:cNvGraphicFramePr>
          <p:nvPr/>
        </p:nvGraphicFramePr>
        <p:xfrm>
          <a:off x="8622294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F66407-75EA-CC49-AC16-20A6EEEA3E20}"/>
              </a:ext>
            </a:extLst>
          </p:cNvPr>
          <p:cNvCxnSpPr>
            <a:cxnSpLocks/>
          </p:cNvCxnSpPr>
          <p:nvPr/>
        </p:nvCxnSpPr>
        <p:spPr>
          <a:xfrm flipV="1">
            <a:off x="9874316" y="6018403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56F6492-658B-EC4B-9DB3-E00FFB9362CB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571914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6E0F1-97E6-4144-9738-19DF33BD3ECD}"/>
              </a:ext>
            </a:extLst>
          </p:cNvPr>
          <p:cNvCxnSpPr>
            <a:cxnSpLocks/>
          </p:cNvCxnSpPr>
          <p:nvPr/>
        </p:nvCxnSpPr>
        <p:spPr>
          <a:xfrm flipV="1">
            <a:off x="7998786" y="602968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176FA0A8-3771-A747-AE53-A34AABA5F4BC}"/>
              </a:ext>
            </a:extLst>
          </p:cNvPr>
          <p:cNvGraphicFramePr>
            <a:graphicFrameLocks noGrp="1"/>
          </p:cNvGraphicFramePr>
          <p:nvPr/>
        </p:nvGraphicFramePr>
        <p:xfrm>
          <a:off x="4755882" y="5687852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80895B-981B-0E49-A7ED-189675924D87}"/>
              </a:ext>
            </a:extLst>
          </p:cNvPr>
          <p:cNvCxnSpPr>
            <a:cxnSpLocks/>
          </p:cNvCxnSpPr>
          <p:nvPr/>
        </p:nvCxnSpPr>
        <p:spPr>
          <a:xfrm flipV="1">
            <a:off x="6077180" y="6033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50" grpId="0" animBg="1"/>
      <p:bldP spid="29" grpId="0"/>
      <p:bldP spid="31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398484" y="605247"/>
            <a:ext cx="5014329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when element is inserted into the list, head should point according to the inserting element in the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98484" y="1313134"/>
            <a:ext cx="3483576" cy="545176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6C95EB"/>
                </a:solidFill>
              </a:rPr>
              <a:t>public void </a:t>
            </a:r>
            <a:r>
              <a:rPr lang="en-US" sz="1100" dirty="0">
                <a:solidFill>
                  <a:srgbClr val="39CC8F"/>
                </a:solidFill>
              </a:rPr>
              <a:t>Insertion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ele,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"insertion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C95EB"/>
                </a:solidFill>
              </a:rPr>
              <a:t>new </a:t>
            </a:r>
            <a:r>
              <a:rPr lang="en-US" sz="1100" dirty="0">
                <a:solidFill>
                  <a:srgbClr val="C191FF"/>
                </a:solidFill>
              </a:rPr>
              <a:t>Node</a:t>
            </a:r>
            <a:r>
              <a:rPr lang="en-US" sz="1100" dirty="0">
                <a:solidFill>
                  <a:srgbClr val="BDBDBD"/>
                </a:solidFill>
              </a:rPr>
              <a:t>();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 </a:t>
            </a:r>
            <a:r>
              <a:rPr lang="en-US" sz="1100" dirty="0">
                <a:solidFill>
                  <a:srgbClr val="BDBDBD"/>
                </a:solidFill>
              </a:rPr>
              <a:t>=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== </a:t>
            </a:r>
            <a:r>
              <a:rPr lang="en-US" sz="1100" dirty="0">
                <a:solidFill>
                  <a:srgbClr val="6C95EB"/>
                </a:solidFill>
              </a:rPr>
              <a:t>null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 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</a:t>
            </a:r>
            <a:r>
              <a:rPr lang="en-US" sz="1100" dirty="0">
                <a:solidFill>
                  <a:srgbClr val="66C3CC"/>
                </a:solidFill>
              </a:rPr>
              <a:t>length </a:t>
            </a:r>
            <a:r>
              <a:rPr lang="en-US" sz="1100" dirty="0">
                <a:solidFill>
                  <a:srgbClr val="BDBDBD"/>
                </a:solidFill>
              </a:rPr>
              <a:t>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++;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119518" y="1167483"/>
            <a:ext cx="562631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inserting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17497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6C63C278-7C14-314A-B3CA-6C68EFE3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18549"/>
              </p:ext>
            </p:extLst>
          </p:nvPr>
        </p:nvGraphicFramePr>
        <p:xfrm>
          <a:off x="7111783" y="320566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97951"/>
              </p:ext>
            </p:extLst>
          </p:nvPr>
        </p:nvGraphicFramePr>
        <p:xfrm>
          <a:off x="7467813" y="45455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25873"/>
              </p:ext>
            </p:extLst>
          </p:nvPr>
        </p:nvGraphicFramePr>
        <p:xfrm>
          <a:off x="9129912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812032" y="581131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622276" y="5376457"/>
            <a:ext cx="1145762" cy="338554"/>
            <a:chOff x="6461660" y="2598490"/>
            <a:chExt cx="1145762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461660" y="2598490"/>
              <a:ext cx="5141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59605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8524421" y="625783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08123" y="457920"/>
            <a:ext cx="3633951" cy="605849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100" dirty="0">
                <a:solidFill>
                  <a:srgbClr val="6C95EB"/>
                </a:solidFill>
              </a:rPr>
              <a:t>public void </a:t>
            </a:r>
            <a:r>
              <a:rPr lang="en-US" sz="1100" dirty="0">
                <a:solidFill>
                  <a:srgbClr val="39CC8F"/>
                </a:solidFill>
              </a:rPr>
              <a:t>Insertion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ele,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"insertion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C95EB"/>
                </a:solidFill>
              </a:rPr>
              <a:t>new </a:t>
            </a:r>
            <a:r>
              <a:rPr lang="en-US" sz="1100" dirty="0">
                <a:solidFill>
                  <a:srgbClr val="C191FF"/>
                </a:solidFill>
              </a:rPr>
              <a:t>Node</a:t>
            </a:r>
            <a:r>
              <a:rPr lang="en-US" sz="1100" dirty="0">
                <a:solidFill>
                  <a:srgbClr val="BDBDBD"/>
                </a:solidFill>
              </a:rPr>
              <a:t>();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 </a:t>
            </a:r>
            <a:r>
              <a:rPr lang="en-US" sz="1100" dirty="0">
                <a:solidFill>
                  <a:srgbClr val="BDBDBD"/>
                </a:solidFill>
              </a:rPr>
              <a:t>=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== </a:t>
            </a:r>
            <a:r>
              <a:rPr lang="en-US" sz="1100" dirty="0">
                <a:solidFill>
                  <a:srgbClr val="6C95EB"/>
                </a:solidFill>
              </a:rPr>
              <a:t>null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 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</a:t>
            </a:r>
            <a:r>
              <a:rPr lang="en-US" sz="1100" dirty="0">
                <a:solidFill>
                  <a:srgbClr val="66C3CC"/>
                </a:solidFill>
              </a:rPr>
              <a:t>length </a:t>
            </a:r>
            <a:r>
              <a:rPr lang="en-US" sz="1100" dirty="0">
                <a:solidFill>
                  <a:srgbClr val="BDBDBD"/>
                </a:solidFill>
              </a:rPr>
              <a:t>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++;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third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70891"/>
              </p:ext>
            </p:extLst>
          </p:nvPr>
        </p:nvGraphicFramePr>
        <p:xfrm>
          <a:off x="6964816" y="94819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1" y="1052939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818851DD-1D04-4A4E-8F19-492680CF3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03704"/>
              </p:ext>
            </p:extLst>
          </p:nvPr>
        </p:nvGraphicFramePr>
        <p:xfrm>
          <a:off x="10479807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6177863" y="237796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6024885" y="1947022"/>
            <a:ext cx="1255727" cy="338554"/>
            <a:chOff x="6351695" y="2598490"/>
            <a:chExt cx="1255727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51695" y="2598490"/>
              <a:ext cx="62413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88D0A5A4-AEB2-4141-B1B7-1404738BEE17}"/>
              </a:ext>
            </a:extLst>
          </p:cNvPr>
          <p:cNvGraphicFramePr>
            <a:graphicFrameLocks noGrp="1"/>
          </p:cNvGraphicFramePr>
          <p:nvPr/>
        </p:nvGraphicFramePr>
        <p:xfrm>
          <a:off x="8622294" y="25532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9874316" y="285056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67C82FA9-B5A7-7145-A24A-71844CF0C549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255130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D0C20-6C6A-C046-85D7-F91511CE9138}"/>
              </a:ext>
            </a:extLst>
          </p:cNvPr>
          <p:cNvCxnSpPr>
            <a:cxnSpLocks/>
          </p:cNvCxnSpPr>
          <p:nvPr/>
        </p:nvCxnSpPr>
        <p:spPr>
          <a:xfrm flipV="1">
            <a:off x="7998786" y="286184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pushing fourth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7E22D05-026C-F740-91BB-4E9D4C7CAC6D}"/>
              </a:ext>
            </a:extLst>
          </p:cNvPr>
          <p:cNvGraphicFramePr>
            <a:graphicFrameLocks noGrp="1"/>
          </p:cNvGraphicFramePr>
          <p:nvPr/>
        </p:nvGraphicFramePr>
        <p:xfrm>
          <a:off x="7103305" y="419742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EE36B21-6020-324E-9990-2A214C43996C}"/>
              </a:ext>
            </a:extLst>
          </p:cNvPr>
          <p:cNvSpPr txBox="1"/>
          <p:nvPr/>
        </p:nvSpPr>
        <p:spPr>
          <a:xfrm rot="10800000" flipV="1">
            <a:off x="6134850" y="430217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7D3E6E22-36DB-924B-A422-46B78879F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91241"/>
              </p:ext>
            </p:extLst>
          </p:nvPr>
        </p:nvGraphicFramePr>
        <p:xfrm>
          <a:off x="10479807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8" name="Bent Arrow 37">
            <a:extLst>
              <a:ext uri="{FF2B5EF4-FFF2-40B4-BE49-F238E27FC236}">
                <a16:creationId xmlns:a16="http://schemas.microsoft.com/office/drawing/2014/main" id="{D6D49E2E-F67D-EC49-B1D0-7D94FCE2B99E}"/>
              </a:ext>
            </a:extLst>
          </p:cNvPr>
          <p:cNvSpPr/>
          <p:nvPr/>
        </p:nvSpPr>
        <p:spPr>
          <a:xfrm rot="10800000" flipH="1">
            <a:off x="4247081" y="5533360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6E1291-4764-E94E-87A0-1683FB4EE008}"/>
              </a:ext>
            </a:extLst>
          </p:cNvPr>
          <p:cNvGrpSpPr/>
          <p:nvPr/>
        </p:nvGrpSpPr>
        <p:grpSpPr>
          <a:xfrm>
            <a:off x="4114738" y="5119783"/>
            <a:ext cx="1268336" cy="338554"/>
            <a:chOff x="6339086" y="2598490"/>
            <a:chExt cx="1268336" cy="33855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2CFD23-C04B-3042-9866-DBAF26304A64}"/>
                </a:ext>
              </a:extLst>
            </p:cNvPr>
            <p:cNvSpPr txBox="1"/>
            <p:nvPr/>
          </p:nvSpPr>
          <p:spPr>
            <a:xfrm>
              <a:off x="6339086" y="2598490"/>
              <a:ext cx="63674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A34F6A-763F-BC40-959E-AB3DBF349F2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BF3622D8-8CF4-3046-BACA-FF348B984453}"/>
              </a:ext>
            </a:extLst>
          </p:cNvPr>
          <p:cNvGraphicFramePr>
            <a:graphicFrameLocks noGrp="1"/>
          </p:cNvGraphicFramePr>
          <p:nvPr/>
        </p:nvGraphicFramePr>
        <p:xfrm>
          <a:off x="8622294" y="572112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F66407-75EA-CC49-AC16-20A6EEEA3E20}"/>
              </a:ext>
            </a:extLst>
          </p:cNvPr>
          <p:cNvCxnSpPr>
            <a:cxnSpLocks/>
          </p:cNvCxnSpPr>
          <p:nvPr/>
        </p:nvCxnSpPr>
        <p:spPr>
          <a:xfrm flipV="1">
            <a:off x="9874316" y="6018403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E56F6492-658B-EC4B-9DB3-E00FFB9362CB}"/>
              </a:ext>
            </a:extLst>
          </p:cNvPr>
          <p:cNvGraphicFramePr>
            <a:graphicFrameLocks noGrp="1"/>
          </p:cNvGraphicFramePr>
          <p:nvPr/>
        </p:nvGraphicFramePr>
        <p:xfrm>
          <a:off x="6707731" y="571914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6E0F1-97E6-4144-9738-19DF33BD3ECD}"/>
              </a:ext>
            </a:extLst>
          </p:cNvPr>
          <p:cNvCxnSpPr>
            <a:cxnSpLocks/>
          </p:cNvCxnSpPr>
          <p:nvPr/>
        </p:nvCxnSpPr>
        <p:spPr>
          <a:xfrm flipV="1">
            <a:off x="7998786" y="602968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176FA0A8-3771-A747-AE53-A34AABA5F4BC}"/>
              </a:ext>
            </a:extLst>
          </p:cNvPr>
          <p:cNvGraphicFramePr>
            <a:graphicFrameLocks noGrp="1"/>
          </p:cNvGraphicFramePr>
          <p:nvPr/>
        </p:nvGraphicFramePr>
        <p:xfrm>
          <a:off x="4755882" y="5687852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80895B-981B-0E49-A7ED-189675924D87}"/>
              </a:ext>
            </a:extLst>
          </p:cNvPr>
          <p:cNvCxnSpPr>
            <a:cxnSpLocks/>
          </p:cNvCxnSpPr>
          <p:nvPr/>
        </p:nvCxnSpPr>
        <p:spPr>
          <a:xfrm flipV="1">
            <a:off x="6077180" y="6033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50" grpId="0" animBg="1"/>
      <p:bldP spid="29" grpId="0"/>
      <p:bldP spid="31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56262" y="151820"/>
            <a:ext cx="3682844" cy="55399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When no elements in the list , “head” should point null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Check list is empty or not using “head == 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To delete element from the list,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324919" y="705818"/>
            <a:ext cx="3220797" cy="607558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6C95EB"/>
                </a:solidFill>
              </a:rPr>
              <a:t>public int </a:t>
            </a:r>
            <a:r>
              <a:rPr lang="en-US" sz="1100" dirty="0">
                <a:solidFill>
                  <a:srgbClr val="39CC8F"/>
                </a:solidFill>
              </a:rPr>
              <a:t>Deletion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i,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== </a:t>
            </a:r>
            <a:r>
              <a:rPr lang="en-US" sz="1100" dirty="0">
                <a:solidFill>
                  <a:srgbClr val="6C95EB"/>
                </a:solidFill>
              </a:rPr>
              <a:t>null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"list is empty"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&gt;=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"deletion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ele 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C95EB"/>
                </a:solidFill>
              </a:rPr>
              <a:t>null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 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</a:t>
            </a:r>
            <a:r>
              <a:rPr lang="en-US" sz="1100" dirty="0">
                <a:solidFill>
                  <a:srgbClr val="66C3CC"/>
                </a:solidFill>
              </a:rPr>
              <a:t>length </a:t>
            </a:r>
            <a:r>
              <a:rPr lang="en-US" sz="1100" dirty="0">
                <a:solidFill>
                  <a:srgbClr val="BDBDBD"/>
                </a:solidFill>
              </a:rPr>
              <a:t>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ele 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ele 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--;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return </a:t>
            </a:r>
            <a:r>
              <a:rPr lang="en-US" sz="1100" dirty="0">
                <a:solidFill>
                  <a:srgbClr val="BDBDBD"/>
                </a:solidFill>
              </a:rPr>
              <a:t>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EE5CC48-3D29-5149-88CA-2DB3330A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98115"/>
              </p:ext>
            </p:extLst>
          </p:nvPr>
        </p:nvGraphicFramePr>
        <p:xfrm>
          <a:off x="10408369" y="192816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3" name="Bent Arrow 22">
            <a:extLst>
              <a:ext uri="{FF2B5EF4-FFF2-40B4-BE49-F238E27FC236}">
                <a16:creationId xmlns:a16="http://schemas.microsoft.com/office/drawing/2014/main" id="{2602D841-825E-3942-83BD-3DF287D74BFB}"/>
              </a:ext>
            </a:extLst>
          </p:cNvPr>
          <p:cNvSpPr/>
          <p:nvPr/>
        </p:nvSpPr>
        <p:spPr>
          <a:xfrm rot="10800000" flipH="1">
            <a:off x="4175643" y="1740401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3BD3F7-8455-A349-AFD6-829937B80194}"/>
              </a:ext>
            </a:extLst>
          </p:cNvPr>
          <p:cNvGrpSpPr/>
          <p:nvPr/>
        </p:nvGrpSpPr>
        <p:grpSpPr>
          <a:xfrm>
            <a:off x="4048455" y="1326824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254AB-AEC1-E344-9E43-20A3F4A51F0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29D92-06E9-354D-9EA8-3281583B2D0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2A799DFA-C345-D749-B025-D9310F369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98002"/>
              </p:ext>
            </p:extLst>
          </p:nvPr>
        </p:nvGraphicFramePr>
        <p:xfrm>
          <a:off x="8550856" y="192816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1251A1-C697-0548-B9C9-091F20C1BA94}"/>
              </a:ext>
            </a:extLst>
          </p:cNvPr>
          <p:cNvCxnSpPr>
            <a:cxnSpLocks/>
          </p:cNvCxnSpPr>
          <p:nvPr/>
        </p:nvCxnSpPr>
        <p:spPr>
          <a:xfrm flipV="1">
            <a:off x="9802878" y="2225444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FE6B95C2-6062-2C46-9779-BFCE4689A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28812"/>
              </p:ext>
            </p:extLst>
          </p:nvPr>
        </p:nvGraphicFramePr>
        <p:xfrm>
          <a:off x="6636293" y="192618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FE610-37A2-484C-8AFD-498DE4E1A14A}"/>
              </a:ext>
            </a:extLst>
          </p:cNvPr>
          <p:cNvCxnSpPr>
            <a:cxnSpLocks/>
          </p:cNvCxnSpPr>
          <p:nvPr/>
        </p:nvCxnSpPr>
        <p:spPr>
          <a:xfrm flipV="1">
            <a:off x="7927348" y="22367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E04D9EF9-91E0-CF46-9A16-EAF55FC72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09734"/>
              </p:ext>
            </p:extLst>
          </p:nvPr>
        </p:nvGraphicFramePr>
        <p:xfrm>
          <a:off x="4684444" y="1894893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418A01-CCC1-C643-BC2B-7915AC4854B5}"/>
              </a:ext>
            </a:extLst>
          </p:cNvPr>
          <p:cNvCxnSpPr>
            <a:cxnSpLocks/>
          </p:cNvCxnSpPr>
          <p:nvPr/>
        </p:nvCxnSpPr>
        <p:spPr>
          <a:xfrm flipV="1">
            <a:off x="6005742" y="224048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99FF11-E180-7746-8989-34283B613CDE}"/>
              </a:ext>
            </a:extLst>
          </p:cNvPr>
          <p:cNvSpPr txBox="1"/>
          <p:nvPr/>
        </p:nvSpPr>
        <p:spPr>
          <a:xfrm>
            <a:off x="4400244" y="2791664"/>
            <a:ext cx="597118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D6786A77-7723-504F-9B22-E1FD293EF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33441"/>
              </p:ext>
            </p:extLst>
          </p:nvPr>
        </p:nvGraphicFramePr>
        <p:xfrm>
          <a:off x="8906549" y="39312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1" name="Bent Arrow 40">
            <a:extLst>
              <a:ext uri="{FF2B5EF4-FFF2-40B4-BE49-F238E27FC236}">
                <a16:creationId xmlns:a16="http://schemas.microsoft.com/office/drawing/2014/main" id="{741BCC1C-AB87-944F-B9D1-8A7673547137}"/>
              </a:ext>
            </a:extLst>
          </p:cNvPr>
          <p:cNvSpPr/>
          <p:nvPr/>
        </p:nvSpPr>
        <p:spPr>
          <a:xfrm rot="10800000" flipH="1">
            <a:off x="4689814" y="369446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6F1129-1686-E74E-9676-261598E6B18F}"/>
              </a:ext>
            </a:extLst>
          </p:cNvPr>
          <p:cNvGrpSpPr/>
          <p:nvPr/>
        </p:nvGrpSpPr>
        <p:grpSpPr>
          <a:xfrm>
            <a:off x="4562626" y="3280892"/>
            <a:ext cx="1263181" cy="338554"/>
            <a:chOff x="6344241" y="2598490"/>
            <a:chExt cx="1263181" cy="3385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F173EA-D2CE-CB44-B79A-53E8002BCAA8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9ACDA5-3BCB-7148-8979-7357F1C1751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5E69AC03-B9C1-6D46-BBA4-780327C8C7BC}"/>
              </a:ext>
            </a:extLst>
          </p:cNvPr>
          <p:cNvGraphicFramePr>
            <a:graphicFrameLocks noGrp="1"/>
          </p:cNvGraphicFramePr>
          <p:nvPr/>
        </p:nvGraphicFramePr>
        <p:xfrm>
          <a:off x="7049036" y="39312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9FA3C1-C11A-C74D-A805-CEC9C02012B8}"/>
              </a:ext>
            </a:extLst>
          </p:cNvPr>
          <p:cNvCxnSpPr>
            <a:cxnSpLocks/>
          </p:cNvCxnSpPr>
          <p:nvPr/>
        </p:nvCxnSpPr>
        <p:spPr>
          <a:xfrm flipV="1">
            <a:off x="8301058" y="4228567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D45B315C-0B57-684D-A1E7-3EC46A0B7991}"/>
              </a:ext>
            </a:extLst>
          </p:cNvPr>
          <p:cNvGraphicFramePr>
            <a:graphicFrameLocks noGrp="1"/>
          </p:cNvGraphicFramePr>
          <p:nvPr/>
        </p:nvGraphicFramePr>
        <p:xfrm>
          <a:off x="5134473" y="3929307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B52062-F49B-4F46-8055-907359798BEA}"/>
              </a:ext>
            </a:extLst>
          </p:cNvPr>
          <p:cNvCxnSpPr>
            <a:cxnSpLocks/>
          </p:cNvCxnSpPr>
          <p:nvPr/>
        </p:nvCxnSpPr>
        <p:spPr>
          <a:xfrm flipV="1">
            <a:off x="6425528" y="4239848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3">
            <a:extLst>
              <a:ext uri="{FF2B5EF4-FFF2-40B4-BE49-F238E27FC236}">
                <a16:creationId xmlns:a16="http://schemas.microsoft.com/office/drawing/2014/main" id="{763E98A4-EC16-0146-9765-FB31D82A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13852"/>
              </p:ext>
            </p:extLst>
          </p:nvPr>
        </p:nvGraphicFramePr>
        <p:xfrm>
          <a:off x="7022992" y="5973591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3" name="Bent Arrow 62">
            <a:extLst>
              <a:ext uri="{FF2B5EF4-FFF2-40B4-BE49-F238E27FC236}">
                <a16:creationId xmlns:a16="http://schemas.microsoft.com/office/drawing/2014/main" id="{78D8B05F-55F6-D148-87D6-6AA26158BDB8}"/>
              </a:ext>
            </a:extLst>
          </p:cNvPr>
          <p:cNvSpPr/>
          <p:nvPr/>
        </p:nvSpPr>
        <p:spPr>
          <a:xfrm rot="10800000" flipH="1">
            <a:off x="4689814" y="573974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1D8161D-E91E-3D4C-B133-C734A3EB7658}"/>
              </a:ext>
            </a:extLst>
          </p:cNvPr>
          <p:cNvGrpSpPr/>
          <p:nvPr/>
        </p:nvGrpSpPr>
        <p:grpSpPr>
          <a:xfrm>
            <a:off x="4562626" y="5326172"/>
            <a:ext cx="1263181" cy="338554"/>
            <a:chOff x="6344241" y="2598490"/>
            <a:chExt cx="1263181" cy="33855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2FA9C8-88D5-F84C-B605-01722A2FFCB3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C1A881-2F63-C642-BA3F-4EA79BB78AE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F54A1B3A-1896-4745-83B1-371642FBC93C}"/>
              </a:ext>
            </a:extLst>
          </p:cNvPr>
          <p:cNvGraphicFramePr>
            <a:graphicFrameLocks noGrp="1"/>
          </p:cNvGraphicFramePr>
          <p:nvPr/>
        </p:nvGraphicFramePr>
        <p:xfrm>
          <a:off x="5165479" y="5973591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85253F-7795-5C42-9759-AAC198F777CD}"/>
              </a:ext>
            </a:extLst>
          </p:cNvPr>
          <p:cNvCxnSpPr>
            <a:cxnSpLocks/>
          </p:cNvCxnSpPr>
          <p:nvPr/>
        </p:nvCxnSpPr>
        <p:spPr>
          <a:xfrm flipV="1">
            <a:off x="6417501" y="627087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85A7BC0-EE3F-F040-98D7-05387579D739}"/>
              </a:ext>
            </a:extLst>
          </p:cNvPr>
          <p:cNvSpPr txBox="1"/>
          <p:nvPr/>
        </p:nvSpPr>
        <p:spPr>
          <a:xfrm>
            <a:off x="4620302" y="4802709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2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06655" y="155104"/>
            <a:ext cx="4104205" cy="654779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Deletion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index)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i,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"list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&lt; </a:t>
            </a:r>
            <a:r>
              <a:rPr lang="en-US" dirty="0">
                <a:solidFill>
                  <a:srgbClr val="ED94C0"/>
                </a:solidFill>
              </a:rPr>
              <a:t>0 </a:t>
            </a:r>
            <a:r>
              <a:rPr lang="en-US" dirty="0">
                <a:solidFill>
                  <a:srgbClr val="BDBDBD"/>
                </a:solidFill>
              </a:rPr>
              <a:t>|| index &gt;=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"deletion is not possible"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==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ele 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else</a:t>
            </a:r>
            <a:br>
              <a:rPr lang="en-US" dirty="0">
                <a:solidFill>
                  <a:srgbClr val="6C95EB"/>
                </a:solidFill>
              </a:rPr>
            </a:br>
            <a:r>
              <a:rPr lang="en-US" dirty="0">
                <a:solidFill>
                  <a:srgbClr val="6C95EB"/>
                </a:solidFill>
              </a:rPr>
              <a:t>    </a:t>
            </a: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index - </a:t>
            </a:r>
            <a:r>
              <a:rPr lang="en-US" dirty="0">
                <a:solidFill>
                  <a:srgbClr val="ED94C0"/>
                </a:solidFill>
              </a:rPr>
              <a:t>1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ele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3EE5CC48-3D29-5149-88CA-2DB3330A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90539"/>
              </p:ext>
            </p:extLst>
          </p:nvPr>
        </p:nvGraphicFramePr>
        <p:xfrm>
          <a:off x="6250722" y="190875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3" name="Bent Arrow 22">
            <a:extLst>
              <a:ext uri="{FF2B5EF4-FFF2-40B4-BE49-F238E27FC236}">
                <a16:creationId xmlns:a16="http://schemas.microsoft.com/office/drawing/2014/main" id="{2602D841-825E-3942-83BD-3DF287D74BFB}"/>
              </a:ext>
            </a:extLst>
          </p:cNvPr>
          <p:cNvSpPr/>
          <p:nvPr/>
        </p:nvSpPr>
        <p:spPr>
          <a:xfrm rot="10800000" flipH="1">
            <a:off x="5781286" y="1721956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3BD3F7-8455-A349-AFD6-829937B80194}"/>
              </a:ext>
            </a:extLst>
          </p:cNvPr>
          <p:cNvGrpSpPr/>
          <p:nvPr/>
        </p:nvGrpSpPr>
        <p:grpSpPr>
          <a:xfrm>
            <a:off x="5654098" y="1308379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254AB-AEC1-E344-9E43-20A3F4A51F0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29D92-06E9-354D-9EA8-3281583B2D0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15C82E0-9465-0748-BE29-69538887BDB0}"/>
              </a:ext>
            </a:extLst>
          </p:cNvPr>
          <p:cNvGrpSpPr/>
          <p:nvPr/>
        </p:nvGrpSpPr>
        <p:grpSpPr>
          <a:xfrm>
            <a:off x="5666587" y="3481500"/>
            <a:ext cx="1263181" cy="338554"/>
            <a:chOff x="6344241" y="2598490"/>
            <a:chExt cx="1263181" cy="33855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13A61-68EB-6846-9803-01D90952474B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2F9465-866C-4B4F-BA59-B7BD5099949E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F63C9E9-0AA9-CD4B-8871-07A81A5E5DA1}"/>
              </a:ext>
            </a:extLst>
          </p:cNvPr>
          <p:cNvSpPr txBox="1"/>
          <p:nvPr/>
        </p:nvSpPr>
        <p:spPr>
          <a:xfrm>
            <a:off x="5510010" y="4277568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E75E93-FF29-A94F-9C5D-C917FBD7D17E}"/>
              </a:ext>
            </a:extLst>
          </p:cNvPr>
          <p:cNvSpPr txBox="1"/>
          <p:nvPr/>
        </p:nvSpPr>
        <p:spPr>
          <a:xfrm>
            <a:off x="5781286" y="4897868"/>
            <a:ext cx="442323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Throws empty exception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7BEFC-88CE-9746-950A-2E4A7E71BA3A}"/>
              </a:ext>
            </a:extLst>
          </p:cNvPr>
          <p:cNvSpPr txBox="1"/>
          <p:nvPr/>
        </p:nvSpPr>
        <p:spPr>
          <a:xfrm>
            <a:off x="5179602" y="558283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D573E-796A-594C-8232-13856A165DC4}"/>
              </a:ext>
            </a:extLst>
          </p:cNvPr>
          <p:cNvSpPr txBox="1"/>
          <p:nvPr/>
        </p:nvSpPr>
        <p:spPr>
          <a:xfrm>
            <a:off x="5179602" y="2694440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92468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ElementAt/Find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6483" y="1298505"/>
            <a:ext cx="4065467" cy="4260989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787878"/>
                </a:solidFill>
              </a:rPr>
              <a:t>ElementAt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index)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i, 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head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"list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(index &lt; </a:t>
            </a:r>
            <a:r>
              <a:rPr lang="en-US" dirty="0">
                <a:solidFill>
                  <a:srgbClr val="ED94C0"/>
                </a:solidFill>
              </a:rPr>
              <a:t>0 </a:t>
            </a:r>
            <a:r>
              <a:rPr lang="en-US" dirty="0">
                <a:solidFill>
                  <a:srgbClr val="BDBDBD"/>
                </a:solidFill>
              </a:rPr>
              <a:t>|| index &gt;=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"deletion is not possible"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index;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B253C59-ABDC-404A-B91C-6FE9CBEAD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09896"/>
              </p:ext>
            </p:extLst>
          </p:nvPr>
        </p:nvGraphicFramePr>
        <p:xfrm>
          <a:off x="10597957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CFFBAB5B-6492-CE46-82F3-9FF0B26E7ADC}"/>
              </a:ext>
            </a:extLst>
          </p:cNvPr>
          <p:cNvSpPr/>
          <p:nvPr/>
        </p:nvSpPr>
        <p:spPr>
          <a:xfrm rot="10800000" flipH="1">
            <a:off x="4365231" y="17120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13146D-4D7B-8949-8810-B5B39C5AFB23}"/>
              </a:ext>
            </a:extLst>
          </p:cNvPr>
          <p:cNvGrpSpPr/>
          <p:nvPr/>
        </p:nvGrpSpPr>
        <p:grpSpPr>
          <a:xfrm>
            <a:off x="4238043" y="1298505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F77DD-BF67-794D-9CEE-3CFF69A38B1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6F94BB-0547-1141-91BB-D5A8BF8DF7AB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78AF506A-8315-BC49-BDAA-5DB4DF0CFC8F}"/>
              </a:ext>
            </a:extLst>
          </p:cNvPr>
          <p:cNvGraphicFramePr>
            <a:graphicFrameLocks noGrp="1"/>
          </p:cNvGraphicFramePr>
          <p:nvPr/>
        </p:nvGraphicFramePr>
        <p:xfrm>
          <a:off x="8740444" y="189984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3FC8FA-0891-374F-8D43-3D0317606C5C}"/>
              </a:ext>
            </a:extLst>
          </p:cNvPr>
          <p:cNvCxnSpPr>
            <a:cxnSpLocks/>
          </p:cNvCxnSpPr>
          <p:nvPr/>
        </p:nvCxnSpPr>
        <p:spPr>
          <a:xfrm flipV="1">
            <a:off x="9992466" y="2197125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1AF75559-828D-DC45-AAC6-38785BE3FA1A}"/>
              </a:ext>
            </a:extLst>
          </p:cNvPr>
          <p:cNvGraphicFramePr>
            <a:graphicFrameLocks noGrp="1"/>
          </p:cNvGraphicFramePr>
          <p:nvPr/>
        </p:nvGraphicFramePr>
        <p:xfrm>
          <a:off x="6825881" y="189786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E3A240-3879-4C43-9B10-4763036A805F}"/>
              </a:ext>
            </a:extLst>
          </p:cNvPr>
          <p:cNvCxnSpPr>
            <a:cxnSpLocks/>
          </p:cNvCxnSpPr>
          <p:nvPr/>
        </p:nvCxnSpPr>
        <p:spPr>
          <a:xfrm flipV="1">
            <a:off x="8116936" y="220840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3">
            <a:extLst>
              <a:ext uri="{FF2B5EF4-FFF2-40B4-BE49-F238E27FC236}">
                <a16:creationId xmlns:a16="http://schemas.microsoft.com/office/drawing/2014/main" id="{759C14C6-4D06-6B48-AB0B-FE051D0C64AE}"/>
              </a:ext>
            </a:extLst>
          </p:cNvPr>
          <p:cNvGraphicFramePr>
            <a:graphicFrameLocks noGrp="1"/>
          </p:cNvGraphicFramePr>
          <p:nvPr/>
        </p:nvGraphicFramePr>
        <p:xfrm>
          <a:off x="4874032" y="186657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28E548-0FBF-0547-8DDA-3458690E9841}"/>
              </a:ext>
            </a:extLst>
          </p:cNvPr>
          <p:cNvCxnSpPr>
            <a:cxnSpLocks/>
          </p:cNvCxnSpPr>
          <p:nvPr/>
        </p:nvCxnSpPr>
        <p:spPr>
          <a:xfrm flipV="1">
            <a:off x="6195330" y="221216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7316D1-D974-924F-9963-F30E5F691844}"/>
              </a:ext>
            </a:extLst>
          </p:cNvPr>
          <p:cNvSpPr txBox="1"/>
          <p:nvPr/>
        </p:nvSpPr>
        <p:spPr>
          <a:xfrm>
            <a:off x="4869769" y="3030533"/>
            <a:ext cx="5772798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 is provided, it returns 30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index is provided, it returns 40</a:t>
            </a:r>
          </a:p>
        </p:txBody>
      </p: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1916</Words>
  <Application>Microsoft Macintosh PowerPoint</Application>
  <PresentationFormat>Widescreen</PresentationFormat>
  <Paragraphs>271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209</cp:revision>
  <dcterms:created xsi:type="dcterms:W3CDTF">2021-10-23T03:25:23Z</dcterms:created>
  <dcterms:modified xsi:type="dcterms:W3CDTF">2022-01-01T12:35:19Z</dcterms:modified>
</cp:coreProperties>
</file>