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949526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56452" y="109779"/>
            <a:ext cx="5496062" cy="550920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arrays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Reverse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Biggest and smallest numbers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n</a:t>
            </a:r>
            <a:r>
              <a:rPr lang="en-US" sz="2400" baseline="30000" dirty="0">
                <a:solidFill>
                  <a:schemeClr val="bg2"/>
                </a:solidFill>
              </a:rPr>
              <a:t>th </a:t>
            </a:r>
            <a:r>
              <a:rPr lang="en-US" sz="2400" dirty="0">
                <a:solidFill>
                  <a:schemeClr val="bg2"/>
                </a:solidFill>
              </a:rPr>
              <a:t>largest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Prime numbers in array….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highest repeated different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Check array contains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a peek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Rotation of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Strings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String copy, append, 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extra spaces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Flames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0094"/>
              </p:ext>
            </p:extLst>
          </p:nvPr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07650" y="1974991"/>
            <a:ext cx="387186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int[] a = {10, 5, 20, 60, 50, 70, 18, 21, 30, 7}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DataStructures.DoubleLinkedListProj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DataStructures.DoubleLinkedListProj.Tests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DataStructures.DoubleLinkedListProj.Tests</a:t>
            </a:r>
            <a:r>
              <a:rPr lang="en-US" dirty="0"/>
              <a:t>/</a:t>
            </a:r>
            <a:r>
              <a:rPr lang="en-US" dirty="0" err="1"/>
              <a:t>DataStructures.DoubleLinkedListProj.Tests.csproj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DataStructures.DoubleLinkedListProj</a:t>
            </a:r>
            <a:r>
              <a:rPr lang="en-US" dirty="0"/>
              <a:t>/</a:t>
            </a:r>
            <a:r>
              <a:rPr lang="en-US" dirty="0" err="1"/>
              <a:t>DataStructures.DoubleLinkedListProj.csproj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278</Words>
  <Application>Microsoft Macintosh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196</cp:revision>
  <dcterms:created xsi:type="dcterms:W3CDTF">2021-10-23T03:25:23Z</dcterms:created>
  <dcterms:modified xsi:type="dcterms:W3CDTF">2021-12-27T08:10:12Z</dcterms:modified>
</cp:coreProperties>
</file>