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74" r:id="rId3"/>
    <p:sldId id="266" r:id="rId4"/>
    <p:sldId id="275" r:id="rId5"/>
    <p:sldId id="270" r:id="rId6"/>
    <p:sldId id="276" r:id="rId7"/>
    <p:sldId id="27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0"/>
    <p:restoredTop sz="94872"/>
  </p:normalViewPr>
  <p:slideViewPr>
    <p:cSldViewPr snapToGrid="0" snapToObjects="1">
      <p:cViewPr varScale="1">
        <p:scale>
          <a:sx n="136" d="100"/>
          <a:sy n="136" d="100"/>
        </p:scale>
        <p:origin x="1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813666" y="7521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Queue using linked list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59680" y="771277"/>
            <a:ext cx="3833930" cy="5940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Queue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Follows first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stack and </a:t>
            </a:r>
            <a:r>
              <a:rPr lang="en-US" b="1" dirty="0">
                <a:solidFill>
                  <a:schemeClr val="tx1"/>
                </a:solidFill>
              </a:rPr>
              <a:t>rear </a:t>
            </a:r>
            <a:r>
              <a:rPr lang="en-US" dirty="0">
                <a:solidFill>
                  <a:schemeClr val="tx1"/>
                </a:solidFill>
              </a:rPr>
              <a:t>is pointer which always points last element in the stack.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Push(ele) – inserts element into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Pop()  -- delete element from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Peek() – returns last element inserted into the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stack in reverse order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30898"/>
              </p:ext>
            </p:extLst>
          </p:nvPr>
        </p:nvGraphicFramePr>
        <p:xfrm>
          <a:off x="4669689" y="34290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892875" y="3726280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209322" y="32566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7678426" y="3726279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463977" y="3726279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82322"/>
              </p:ext>
            </p:extLst>
          </p:nvPr>
        </p:nvGraphicFramePr>
        <p:xfrm>
          <a:off x="6439541" y="34290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21667"/>
              </p:ext>
            </p:extLst>
          </p:nvPr>
        </p:nvGraphicFramePr>
        <p:xfrm>
          <a:off x="8271779" y="34290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21986"/>
              </p:ext>
            </p:extLst>
          </p:nvPr>
        </p:nvGraphicFramePr>
        <p:xfrm>
          <a:off x="10023212" y="34290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F61AD7D-E362-B54D-986F-38132A549929}"/>
              </a:ext>
            </a:extLst>
          </p:cNvPr>
          <p:cNvGrpSpPr/>
          <p:nvPr/>
        </p:nvGrpSpPr>
        <p:grpSpPr>
          <a:xfrm>
            <a:off x="4209321" y="2779609"/>
            <a:ext cx="1260672" cy="338554"/>
            <a:chOff x="6461660" y="2598490"/>
            <a:chExt cx="1260672" cy="3385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D4D910-80A6-C341-8ACF-3577A432DBA1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6896A5-D0B9-4D4F-B5FB-139EF69C1E1C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20" name="Bent Arrow 19">
            <a:extLst>
              <a:ext uri="{FF2B5EF4-FFF2-40B4-BE49-F238E27FC236}">
                <a16:creationId xmlns:a16="http://schemas.microsoft.com/office/drawing/2014/main" id="{E604ED7F-EA49-A847-99E3-49A0AADDFA02}"/>
              </a:ext>
            </a:extLst>
          </p:cNvPr>
          <p:cNvSpPr/>
          <p:nvPr/>
        </p:nvSpPr>
        <p:spPr>
          <a:xfrm rot="10800000">
            <a:off x="11271771" y="3256682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F73810-3BED-3644-B4D8-FFB19D1DFB5F}"/>
              </a:ext>
            </a:extLst>
          </p:cNvPr>
          <p:cNvGrpSpPr/>
          <p:nvPr/>
        </p:nvGrpSpPr>
        <p:grpSpPr>
          <a:xfrm>
            <a:off x="10581213" y="2779609"/>
            <a:ext cx="1145762" cy="338554"/>
            <a:chOff x="6461660" y="2598490"/>
            <a:chExt cx="1145762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EF8345-1D4A-BB4A-AB79-FFD279B0ADE6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8007DC-D2E2-2C4C-8CAB-3AB2DF0A6D43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50122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270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1029103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1894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front</a:t>
            </a:r>
            <a:r>
              <a:rPr lang="en-US" sz="1600" dirty="0">
                <a:solidFill>
                  <a:srgbClr val="BDBDBD"/>
                </a:solidFill>
              </a:rPr>
              <a:t>, </a:t>
            </a:r>
            <a:r>
              <a:rPr lang="en-US" sz="1600" dirty="0">
                <a:solidFill>
                  <a:srgbClr val="66C3CC"/>
                </a:solidFill>
              </a:rPr>
              <a:t>rear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103847" y="2216649"/>
            <a:ext cx="204770" cy="915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5519300" y="1592200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046443" y="3657601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4879715" y="4915470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370855" y="5182274"/>
            <a:ext cx="3739337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Top should always point the last created node.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74992A5-FA4F-8E4C-8148-8E47E4BA9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02863"/>
              </p:ext>
            </p:extLst>
          </p:nvPr>
        </p:nvGraphicFramePr>
        <p:xfrm>
          <a:off x="8078010" y="3111707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270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1029103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1894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B2A98-0ED4-CE45-96E5-F05612DF726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116931" y="3416507"/>
            <a:ext cx="961079" cy="336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143E52-1872-8641-BB40-84BC4C655289}"/>
              </a:ext>
            </a:extLst>
          </p:cNvPr>
          <p:cNvSpPr txBox="1"/>
          <p:nvPr/>
        </p:nvSpPr>
        <p:spPr>
          <a:xfrm>
            <a:off x="9919882" y="2524547"/>
            <a:ext cx="650122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6F3FE1D7-8450-3445-A3E7-DF614B6B45F7}"/>
              </a:ext>
            </a:extLst>
          </p:cNvPr>
          <p:cNvSpPr/>
          <p:nvPr/>
        </p:nvSpPr>
        <p:spPr>
          <a:xfrm rot="10800000">
            <a:off x="10043591" y="2949976"/>
            <a:ext cx="450360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30" y="1256427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“top”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overflow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element is pushed into the stack, top should point newly created element.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0135" y="3272371"/>
            <a:ext cx="3487875" cy="351619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rear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“top” is null or first element pushing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second element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85615"/>
              </p:ext>
            </p:extLst>
          </p:nvPr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C4F99E39-AC81-5A40-857A-FEC7DDC2F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57647"/>
              </p:ext>
            </p:extLst>
          </p:nvPr>
        </p:nvGraphicFramePr>
        <p:xfrm>
          <a:off x="7099736" y="325549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A11F557B-7E6E-1347-9C3E-A47B9705DD18}"/>
              </a:ext>
            </a:extLst>
          </p:cNvPr>
          <p:cNvSpPr/>
          <p:nvPr/>
        </p:nvSpPr>
        <p:spPr>
          <a:xfrm rot="10800000" flipH="1">
            <a:off x="6367372" y="3054558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C68D8C-1C38-4C4D-981C-008B25EBC245}"/>
              </a:ext>
            </a:extLst>
          </p:cNvPr>
          <p:cNvGrpSpPr/>
          <p:nvPr/>
        </p:nvGrpSpPr>
        <p:grpSpPr>
          <a:xfrm>
            <a:off x="6303944" y="2606103"/>
            <a:ext cx="1260672" cy="338554"/>
            <a:chOff x="6461660" y="2598490"/>
            <a:chExt cx="1260672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1EE507-F9AE-F942-B257-338DCBE68D09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0895B3-C296-2646-AA55-F543AC575228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60" name="Bent Arrow 59">
            <a:extLst>
              <a:ext uri="{FF2B5EF4-FFF2-40B4-BE49-F238E27FC236}">
                <a16:creationId xmlns:a16="http://schemas.microsoft.com/office/drawing/2014/main" id="{FB239115-A507-C841-B295-00A281D7FDB0}"/>
              </a:ext>
            </a:extLst>
          </p:cNvPr>
          <p:cNvSpPr/>
          <p:nvPr/>
        </p:nvSpPr>
        <p:spPr>
          <a:xfrm rot="10800000">
            <a:off x="8610627" y="3079733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24ACEC-5AC1-5D49-80C9-BBDD528E7A04}"/>
              </a:ext>
            </a:extLst>
          </p:cNvPr>
          <p:cNvGrpSpPr/>
          <p:nvPr/>
        </p:nvGrpSpPr>
        <p:grpSpPr>
          <a:xfrm>
            <a:off x="7916781" y="2612387"/>
            <a:ext cx="1145762" cy="338554"/>
            <a:chOff x="6461660" y="2598490"/>
            <a:chExt cx="1145762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BCFF35-1AF3-3646-A80C-4E69D74D8581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7FC25BD-FEAC-EB4C-8FD1-2581755141BB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graphicFrame>
        <p:nvGraphicFramePr>
          <p:cNvPr id="64" name="Table 3">
            <a:extLst>
              <a:ext uri="{FF2B5EF4-FFF2-40B4-BE49-F238E27FC236}">
                <a16:creationId xmlns:a16="http://schemas.microsoft.com/office/drawing/2014/main" id="{867C35C3-06E8-604D-B140-5B46A89BE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30281"/>
              </p:ext>
            </p:extLst>
          </p:nvPr>
        </p:nvGraphicFramePr>
        <p:xfrm>
          <a:off x="6660806" y="6027206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B1EA7D-1552-1142-81B2-F6D41259098E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7883992" y="632448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ent Arrow 65">
            <a:extLst>
              <a:ext uri="{FF2B5EF4-FFF2-40B4-BE49-F238E27FC236}">
                <a16:creationId xmlns:a16="http://schemas.microsoft.com/office/drawing/2014/main" id="{6E18DA48-C0A2-604B-A291-A3F259B3F3B8}"/>
              </a:ext>
            </a:extLst>
          </p:cNvPr>
          <p:cNvSpPr/>
          <p:nvPr/>
        </p:nvSpPr>
        <p:spPr>
          <a:xfrm rot="10800000" flipH="1">
            <a:off x="6200439" y="5854888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9" name="Table 3">
            <a:extLst>
              <a:ext uri="{FF2B5EF4-FFF2-40B4-BE49-F238E27FC236}">
                <a16:creationId xmlns:a16="http://schemas.microsoft.com/office/drawing/2014/main" id="{14B4149D-1701-354D-BDF9-453604A5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10405"/>
              </p:ext>
            </p:extLst>
          </p:nvPr>
        </p:nvGraphicFramePr>
        <p:xfrm>
          <a:off x="8430658" y="6027206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3CDCC692-094D-FC46-821E-F6D8E2C49D35}"/>
              </a:ext>
            </a:extLst>
          </p:cNvPr>
          <p:cNvGrpSpPr/>
          <p:nvPr/>
        </p:nvGrpSpPr>
        <p:grpSpPr>
          <a:xfrm>
            <a:off x="6200438" y="5377815"/>
            <a:ext cx="1260672" cy="338554"/>
            <a:chOff x="6461660" y="2598490"/>
            <a:chExt cx="1260672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30C7510-571B-6D42-8148-C633E699F226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0E24D22-7E4E-6A4C-BC8E-F550A5A996A4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75" name="Bent Arrow 74">
            <a:extLst>
              <a:ext uri="{FF2B5EF4-FFF2-40B4-BE49-F238E27FC236}">
                <a16:creationId xmlns:a16="http://schemas.microsoft.com/office/drawing/2014/main" id="{E487F9DA-05AD-4A4E-B871-7C817A63E4BD}"/>
              </a:ext>
            </a:extLst>
          </p:cNvPr>
          <p:cNvSpPr/>
          <p:nvPr/>
        </p:nvSpPr>
        <p:spPr>
          <a:xfrm rot="10800000">
            <a:off x="9659008" y="5854888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4885704-4FD8-C24C-BD56-3CC8AEEDAF2E}"/>
              </a:ext>
            </a:extLst>
          </p:cNvPr>
          <p:cNvGrpSpPr/>
          <p:nvPr/>
        </p:nvGrpSpPr>
        <p:grpSpPr>
          <a:xfrm>
            <a:off x="8968450" y="5377815"/>
            <a:ext cx="1145762" cy="338554"/>
            <a:chOff x="6461660" y="2598490"/>
            <a:chExt cx="1145762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6915E6-473F-3A4B-BBC7-41EA9B7AE931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CF920C3-AF00-7E46-912E-5FFA5CDE89FC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529" y="1029302"/>
            <a:ext cx="3487875" cy="351619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rear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third element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19402"/>
              </p:ext>
            </p:extLst>
          </p:nvPr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fourth element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0492"/>
              </p:ext>
            </p:extLst>
          </p:nvPr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66C39B8-5530-E443-AB7A-B2A836481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86990"/>
              </p:ext>
            </p:extLst>
          </p:nvPr>
        </p:nvGraphicFramePr>
        <p:xfrm>
          <a:off x="4763857" y="265930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15A725-A855-D14D-B871-53DAFC50F17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987043" y="295658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7234BB16-49D8-1246-AAE9-FD73C9C585C1}"/>
              </a:ext>
            </a:extLst>
          </p:cNvPr>
          <p:cNvSpPr/>
          <p:nvPr/>
        </p:nvSpPr>
        <p:spPr>
          <a:xfrm rot="10800000" flipH="1">
            <a:off x="4303490" y="2486991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967A20-493A-2448-A689-C4AAEDADB31D}"/>
              </a:ext>
            </a:extLst>
          </p:cNvPr>
          <p:cNvCxnSpPr>
            <a:cxnSpLocks/>
          </p:cNvCxnSpPr>
          <p:nvPr/>
        </p:nvCxnSpPr>
        <p:spPr>
          <a:xfrm flipV="1">
            <a:off x="7772594" y="2956588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0DA3B76F-76EA-7444-A6CB-853C2181E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84139"/>
              </p:ext>
            </p:extLst>
          </p:nvPr>
        </p:nvGraphicFramePr>
        <p:xfrm>
          <a:off x="6533709" y="265930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F2227305-223D-EB4F-9695-E272CFC49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48590"/>
              </p:ext>
            </p:extLst>
          </p:nvPr>
        </p:nvGraphicFramePr>
        <p:xfrm>
          <a:off x="8365947" y="265930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F35D8110-B486-B143-9D56-6D5BFFC2ECBF}"/>
              </a:ext>
            </a:extLst>
          </p:cNvPr>
          <p:cNvGrpSpPr/>
          <p:nvPr/>
        </p:nvGrpSpPr>
        <p:grpSpPr>
          <a:xfrm>
            <a:off x="4303489" y="2009918"/>
            <a:ext cx="1260672" cy="338554"/>
            <a:chOff x="6461660" y="2598490"/>
            <a:chExt cx="1260672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8A14CA-E4CA-5343-A56B-715FB418EFBA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524126-D1FD-DE4C-AC20-9D68A73AB032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64" name="Bent Arrow 63">
            <a:extLst>
              <a:ext uri="{FF2B5EF4-FFF2-40B4-BE49-F238E27FC236}">
                <a16:creationId xmlns:a16="http://schemas.microsoft.com/office/drawing/2014/main" id="{FCCF89C0-8F0B-9D46-9377-1FC968C2C945}"/>
              </a:ext>
            </a:extLst>
          </p:cNvPr>
          <p:cNvSpPr/>
          <p:nvPr/>
        </p:nvSpPr>
        <p:spPr>
          <a:xfrm rot="10800000">
            <a:off x="9596499" y="2484017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AEB9B6-BF85-8942-A5A3-E4A2388C91CB}"/>
              </a:ext>
            </a:extLst>
          </p:cNvPr>
          <p:cNvGrpSpPr/>
          <p:nvPr/>
        </p:nvGrpSpPr>
        <p:grpSpPr>
          <a:xfrm>
            <a:off x="8905941" y="2006944"/>
            <a:ext cx="1145762" cy="338554"/>
            <a:chOff x="6461660" y="2598490"/>
            <a:chExt cx="1145762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13EB29-CFB9-294C-BFA4-0677CA0F260F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931A4E-A6D0-6A4D-98C4-A98638737609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graphicFrame>
        <p:nvGraphicFramePr>
          <p:cNvPr id="68" name="Table 3">
            <a:extLst>
              <a:ext uri="{FF2B5EF4-FFF2-40B4-BE49-F238E27FC236}">
                <a16:creationId xmlns:a16="http://schemas.microsoft.com/office/drawing/2014/main" id="{B6D6EF38-49C4-E54D-805B-9BE6253E2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91121"/>
              </p:ext>
            </p:extLst>
          </p:nvPr>
        </p:nvGraphicFramePr>
        <p:xfrm>
          <a:off x="4618657" y="580884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2EA152-A26A-2346-9828-8CA80BBC629B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841843" y="610612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Bent Arrow 69">
            <a:extLst>
              <a:ext uri="{FF2B5EF4-FFF2-40B4-BE49-F238E27FC236}">
                <a16:creationId xmlns:a16="http://schemas.microsoft.com/office/drawing/2014/main" id="{142CF8CF-7C7C-FC47-A724-084D5ED20C90}"/>
              </a:ext>
            </a:extLst>
          </p:cNvPr>
          <p:cNvSpPr/>
          <p:nvPr/>
        </p:nvSpPr>
        <p:spPr>
          <a:xfrm rot="10800000" flipH="1">
            <a:off x="4158290" y="563652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AD282C-BDF8-0542-9247-C0EB9B59A7D1}"/>
              </a:ext>
            </a:extLst>
          </p:cNvPr>
          <p:cNvCxnSpPr>
            <a:cxnSpLocks/>
          </p:cNvCxnSpPr>
          <p:nvPr/>
        </p:nvCxnSpPr>
        <p:spPr>
          <a:xfrm flipV="1">
            <a:off x="7627394" y="610612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37294D-8957-5C4E-BC4B-B0A5983606C6}"/>
              </a:ext>
            </a:extLst>
          </p:cNvPr>
          <p:cNvCxnSpPr>
            <a:cxnSpLocks/>
          </p:cNvCxnSpPr>
          <p:nvPr/>
        </p:nvCxnSpPr>
        <p:spPr>
          <a:xfrm flipV="1">
            <a:off x="9412945" y="610612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61D5B328-1591-6D4F-8FDA-C65B936F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7298"/>
              </p:ext>
            </p:extLst>
          </p:nvPr>
        </p:nvGraphicFramePr>
        <p:xfrm>
          <a:off x="6388509" y="580884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ED52E4A7-60C1-004B-AE91-FD241E80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99148"/>
              </p:ext>
            </p:extLst>
          </p:nvPr>
        </p:nvGraphicFramePr>
        <p:xfrm>
          <a:off x="8220747" y="580884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5" name="Table 3">
            <a:extLst>
              <a:ext uri="{FF2B5EF4-FFF2-40B4-BE49-F238E27FC236}">
                <a16:creationId xmlns:a16="http://schemas.microsoft.com/office/drawing/2014/main" id="{E4CA7855-58C0-8A41-B7AB-54F0D912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55798"/>
              </p:ext>
            </p:extLst>
          </p:nvPr>
        </p:nvGraphicFramePr>
        <p:xfrm>
          <a:off x="9972180" y="580884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B0C5F962-F8E5-C14B-A216-00F61899E067}"/>
              </a:ext>
            </a:extLst>
          </p:cNvPr>
          <p:cNvGrpSpPr/>
          <p:nvPr/>
        </p:nvGrpSpPr>
        <p:grpSpPr>
          <a:xfrm>
            <a:off x="4158289" y="5159450"/>
            <a:ext cx="1260672" cy="338554"/>
            <a:chOff x="6461660" y="2598490"/>
            <a:chExt cx="1260672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1EFB56-A06F-A54F-AE81-311C95183B5F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406AEB-D5BB-8D4F-8F8F-98205ABA01B9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79" name="Bent Arrow 78">
            <a:extLst>
              <a:ext uri="{FF2B5EF4-FFF2-40B4-BE49-F238E27FC236}">
                <a16:creationId xmlns:a16="http://schemas.microsoft.com/office/drawing/2014/main" id="{16AF7B0B-CDE8-2A43-A827-26B8DF98C4FA}"/>
              </a:ext>
            </a:extLst>
          </p:cNvPr>
          <p:cNvSpPr/>
          <p:nvPr/>
        </p:nvSpPr>
        <p:spPr>
          <a:xfrm rot="10800000">
            <a:off x="11220739" y="5636523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09563E9-6C00-274C-B834-7475389B7CE3}"/>
              </a:ext>
            </a:extLst>
          </p:cNvPr>
          <p:cNvGrpSpPr/>
          <p:nvPr/>
        </p:nvGrpSpPr>
        <p:grpSpPr>
          <a:xfrm>
            <a:off x="10530181" y="5159450"/>
            <a:ext cx="1145762" cy="338554"/>
            <a:chOff x="6461660" y="2598490"/>
            <a:chExt cx="1145762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5E89C2-3C9B-3340-BBE3-510B672694B2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F5A31E-0FC4-2D47-B3AD-BE24EF1FDD99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147026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03408" y="397485"/>
            <a:ext cx="3656469" cy="255454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“front” and “rear”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using “front == null or rear==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do “front = </a:t>
            </a:r>
            <a:r>
              <a:rPr lang="en-US" dirty="0" err="1">
                <a:solidFill>
                  <a:schemeClr val="tx1"/>
                </a:solidFill>
              </a:rPr>
              <a:t>front.ptr</a:t>
            </a:r>
            <a:r>
              <a:rPr lang="en-US" dirty="0">
                <a:solidFill>
                  <a:schemeClr val="tx1"/>
                </a:solidFill>
              </a:rPr>
              <a:t>”;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04163" y="3191775"/>
            <a:ext cx="4423231" cy="350487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Delete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"Queue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6C3CC"/>
                </a:solidFill>
              </a:rPr>
              <a:t>rear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rear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else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4400244" y="2791664"/>
            <a:ext cx="666082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delete, set front = front.ptr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4620302" y="4802709"/>
            <a:ext cx="653401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delete, set front = front.ptr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2EFAAFB-00DE-1F43-84DE-895B46DA7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92637"/>
              </p:ext>
            </p:extLst>
          </p:nvPr>
        </p:nvGraphicFramePr>
        <p:xfrm>
          <a:off x="4484369" y="194896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33BB76-3E74-2C47-BA41-9CA9C6B0FEC0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707555" y="224624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ent Arrow 51">
            <a:extLst>
              <a:ext uri="{FF2B5EF4-FFF2-40B4-BE49-F238E27FC236}">
                <a16:creationId xmlns:a16="http://schemas.microsoft.com/office/drawing/2014/main" id="{27AE3DB7-595D-FC41-B4C1-00BB58AA61CE}"/>
              </a:ext>
            </a:extLst>
          </p:cNvPr>
          <p:cNvSpPr/>
          <p:nvPr/>
        </p:nvSpPr>
        <p:spPr>
          <a:xfrm rot="10800000" flipH="1">
            <a:off x="4024002" y="1776651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6380D8-3FFD-ED4D-B04A-9044D42A5518}"/>
              </a:ext>
            </a:extLst>
          </p:cNvPr>
          <p:cNvCxnSpPr>
            <a:cxnSpLocks/>
          </p:cNvCxnSpPr>
          <p:nvPr/>
        </p:nvCxnSpPr>
        <p:spPr>
          <a:xfrm flipV="1">
            <a:off x="7493106" y="2246248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F02DBE-8539-104A-807B-A22DC393DA1D}"/>
              </a:ext>
            </a:extLst>
          </p:cNvPr>
          <p:cNvCxnSpPr>
            <a:cxnSpLocks/>
          </p:cNvCxnSpPr>
          <p:nvPr/>
        </p:nvCxnSpPr>
        <p:spPr>
          <a:xfrm flipV="1">
            <a:off x="9278657" y="2246248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FE4EA6A4-8AAC-284E-B660-B811D0930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54087"/>
              </p:ext>
            </p:extLst>
          </p:nvPr>
        </p:nvGraphicFramePr>
        <p:xfrm>
          <a:off x="6254221" y="194896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27180476-007E-E74A-806A-A082E488D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7169"/>
              </p:ext>
            </p:extLst>
          </p:nvPr>
        </p:nvGraphicFramePr>
        <p:xfrm>
          <a:off x="8086459" y="194896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5FD5490F-05D6-2043-BC66-CCCDA27BC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1645"/>
              </p:ext>
            </p:extLst>
          </p:nvPr>
        </p:nvGraphicFramePr>
        <p:xfrm>
          <a:off x="9837892" y="194896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3E88848D-97E2-8043-A8FA-63CF1DB5D473}"/>
              </a:ext>
            </a:extLst>
          </p:cNvPr>
          <p:cNvGrpSpPr/>
          <p:nvPr/>
        </p:nvGrpSpPr>
        <p:grpSpPr>
          <a:xfrm>
            <a:off x="4024001" y="1299578"/>
            <a:ext cx="1260672" cy="338554"/>
            <a:chOff x="6461660" y="2598490"/>
            <a:chExt cx="1260672" cy="33855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F2B772-0798-5148-BF6C-77EE98575706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B4379F-FF6B-0D44-B977-8356B44BEA6B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61" name="Bent Arrow 60">
            <a:extLst>
              <a:ext uri="{FF2B5EF4-FFF2-40B4-BE49-F238E27FC236}">
                <a16:creationId xmlns:a16="http://schemas.microsoft.com/office/drawing/2014/main" id="{DC8851C0-8685-224B-88CC-E212085A477F}"/>
              </a:ext>
            </a:extLst>
          </p:cNvPr>
          <p:cNvSpPr/>
          <p:nvPr/>
        </p:nvSpPr>
        <p:spPr>
          <a:xfrm rot="10800000">
            <a:off x="11086451" y="1776651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966F0B-0FBC-254C-A199-31263E4CF2A2}"/>
              </a:ext>
            </a:extLst>
          </p:cNvPr>
          <p:cNvGrpSpPr/>
          <p:nvPr/>
        </p:nvGrpSpPr>
        <p:grpSpPr>
          <a:xfrm>
            <a:off x="10395893" y="1299578"/>
            <a:ext cx="1145762" cy="338554"/>
            <a:chOff x="6461660" y="2598490"/>
            <a:chExt cx="1145762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F6B065F-E613-574C-9377-2703B7061B2D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D94622-D902-BD4F-B461-0B1F243202AA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sp>
        <p:nvSpPr>
          <p:cNvPr id="75" name="Bent Arrow 74">
            <a:extLst>
              <a:ext uri="{FF2B5EF4-FFF2-40B4-BE49-F238E27FC236}">
                <a16:creationId xmlns:a16="http://schemas.microsoft.com/office/drawing/2014/main" id="{57EA6626-4786-4746-AE44-F98EADAC8FF7}"/>
              </a:ext>
            </a:extLst>
          </p:cNvPr>
          <p:cNvSpPr/>
          <p:nvPr/>
        </p:nvSpPr>
        <p:spPr>
          <a:xfrm rot="10800000" flipH="1">
            <a:off x="5195472" y="383310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2385725-A5C1-DB42-8A59-7F31FE35BEFC}"/>
              </a:ext>
            </a:extLst>
          </p:cNvPr>
          <p:cNvCxnSpPr>
            <a:cxnSpLocks/>
          </p:cNvCxnSpPr>
          <p:nvPr/>
        </p:nvCxnSpPr>
        <p:spPr>
          <a:xfrm flipV="1">
            <a:off x="6881513" y="4292191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A6812D-FD82-3147-9410-4C6E7A9138C1}"/>
              </a:ext>
            </a:extLst>
          </p:cNvPr>
          <p:cNvCxnSpPr>
            <a:cxnSpLocks/>
          </p:cNvCxnSpPr>
          <p:nvPr/>
        </p:nvCxnSpPr>
        <p:spPr>
          <a:xfrm flipV="1">
            <a:off x="8667064" y="4292191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0DA3A484-2C09-E248-9ED3-0A49F4E6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04794"/>
              </p:ext>
            </p:extLst>
          </p:nvPr>
        </p:nvGraphicFramePr>
        <p:xfrm>
          <a:off x="5642628" y="3994912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9824B30B-BD1F-1E43-84B3-F87EF00F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7318"/>
              </p:ext>
            </p:extLst>
          </p:nvPr>
        </p:nvGraphicFramePr>
        <p:xfrm>
          <a:off x="7474866" y="3994912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80" name="Table 3">
            <a:extLst>
              <a:ext uri="{FF2B5EF4-FFF2-40B4-BE49-F238E27FC236}">
                <a16:creationId xmlns:a16="http://schemas.microsoft.com/office/drawing/2014/main" id="{CB6C3918-3340-824A-BBFF-5B62D5B1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52083"/>
              </p:ext>
            </p:extLst>
          </p:nvPr>
        </p:nvGraphicFramePr>
        <p:xfrm>
          <a:off x="9226299" y="3994912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:a16="http://schemas.microsoft.com/office/drawing/2014/main" id="{88CEBCBA-BEF8-2743-B875-3FFFAEB8F688}"/>
              </a:ext>
            </a:extLst>
          </p:cNvPr>
          <p:cNvGrpSpPr/>
          <p:nvPr/>
        </p:nvGrpSpPr>
        <p:grpSpPr>
          <a:xfrm>
            <a:off x="5195471" y="3356031"/>
            <a:ext cx="1260672" cy="338554"/>
            <a:chOff x="6461660" y="2598490"/>
            <a:chExt cx="1260672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853FD0-159B-9541-B893-014AEC01FB9B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8D61A91-C265-2F4A-A13D-BE020449DBDC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sp>
        <p:nvSpPr>
          <p:cNvPr id="84" name="Bent Arrow 83">
            <a:extLst>
              <a:ext uri="{FF2B5EF4-FFF2-40B4-BE49-F238E27FC236}">
                <a16:creationId xmlns:a16="http://schemas.microsoft.com/office/drawing/2014/main" id="{B32437FA-DAA5-504E-B190-4070F10FAD69}"/>
              </a:ext>
            </a:extLst>
          </p:cNvPr>
          <p:cNvSpPr/>
          <p:nvPr/>
        </p:nvSpPr>
        <p:spPr>
          <a:xfrm rot="10800000">
            <a:off x="10474858" y="3822594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80F8E99-B29B-4543-8705-5BCE2EC17318}"/>
              </a:ext>
            </a:extLst>
          </p:cNvPr>
          <p:cNvGrpSpPr/>
          <p:nvPr/>
        </p:nvGrpSpPr>
        <p:grpSpPr>
          <a:xfrm>
            <a:off x="9784300" y="3345521"/>
            <a:ext cx="1145762" cy="338554"/>
            <a:chOff x="6461660" y="2598490"/>
            <a:chExt cx="1145762" cy="33855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066A362-67CB-9F4F-9047-B015D6A51E76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FF661F-405F-3E40-82AD-AE0C5087A721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sp>
        <p:nvSpPr>
          <p:cNvPr id="88" name="Bent Arrow 87">
            <a:extLst>
              <a:ext uri="{FF2B5EF4-FFF2-40B4-BE49-F238E27FC236}">
                <a16:creationId xmlns:a16="http://schemas.microsoft.com/office/drawing/2014/main" id="{0F40EF61-BE17-AF41-98B9-79E5C40E47CE}"/>
              </a:ext>
            </a:extLst>
          </p:cNvPr>
          <p:cNvSpPr/>
          <p:nvPr/>
        </p:nvSpPr>
        <p:spPr>
          <a:xfrm rot="10800000" flipH="1">
            <a:off x="5305802" y="5799946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1D12B60-1FDE-8440-ACCC-35EFC94844B5}"/>
              </a:ext>
            </a:extLst>
          </p:cNvPr>
          <p:cNvCxnSpPr>
            <a:cxnSpLocks/>
          </p:cNvCxnSpPr>
          <p:nvPr/>
        </p:nvCxnSpPr>
        <p:spPr>
          <a:xfrm flipV="1">
            <a:off x="6965726" y="6269664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3">
            <a:extLst>
              <a:ext uri="{FF2B5EF4-FFF2-40B4-BE49-F238E27FC236}">
                <a16:creationId xmlns:a16="http://schemas.microsoft.com/office/drawing/2014/main" id="{F4FF01F1-47EF-6443-BB53-062F77F3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7732"/>
              </p:ext>
            </p:extLst>
          </p:nvPr>
        </p:nvGraphicFramePr>
        <p:xfrm>
          <a:off x="5773528" y="59723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93" name="Table 3">
            <a:extLst>
              <a:ext uri="{FF2B5EF4-FFF2-40B4-BE49-F238E27FC236}">
                <a16:creationId xmlns:a16="http://schemas.microsoft.com/office/drawing/2014/main" id="{7955A2D3-5C46-C949-8B00-6EDCBBB58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64138"/>
              </p:ext>
            </p:extLst>
          </p:nvPr>
        </p:nvGraphicFramePr>
        <p:xfrm>
          <a:off x="7524961" y="59723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010E02DE-2BBF-6848-BBBC-D342D5846F1F}"/>
              </a:ext>
            </a:extLst>
          </p:cNvPr>
          <p:cNvGrpSpPr/>
          <p:nvPr/>
        </p:nvGrpSpPr>
        <p:grpSpPr>
          <a:xfrm>
            <a:off x="5305801" y="5322873"/>
            <a:ext cx="1260672" cy="338554"/>
            <a:chOff x="6461660" y="2598490"/>
            <a:chExt cx="1260672" cy="33855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46961B5-6748-A348-AB93-1394E0A44128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7F9707-7CC1-704B-977B-CD367FC4345D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97" name="Bent Arrow 96">
            <a:extLst>
              <a:ext uri="{FF2B5EF4-FFF2-40B4-BE49-F238E27FC236}">
                <a16:creationId xmlns:a16="http://schemas.microsoft.com/office/drawing/2014/main" id="{8E8C1F9E-9E5F-C548-BE90-591947E73241}"/>
              </a:ext>
            </a:extLst>
          </p:cNvPr>
          <p:cNvSpPr/>
          <p:nvPr/>
        </p:nvSpPr>
        <p:spPr>
          <a:xfrm rot="10800000">
            <a:off x="8773520" y="5800067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7A5A82A-FDD9-A349-9C7E-429AFCEFAFB9}"/>
              </a:ext>
            </a:extLst>
          </p:cNvPr>
          <p:cNvGrpSpPr/>
          <p:nvPr/>
        </p:nvGrpSpPr>
        <p:grpSpPr>
          <a:xfrm>
            <a:off x="8082962" y="5322994"/>
            <a:ext cx="1145762" cy="338554"/>
            <a:chOff x="6461660" y="2598490"/>
            <a:chExt cx="1145762" cy="33855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FAA4DCB-020B-CC46-973B-FEE5CA8C8327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A7D6083-246A-B94F-B7E4-53D12F6703A6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45654" y="409189"/>
            <a:ext cx="4420250" cy="372286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Delete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"Queue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6C3CC"/>
                </a:solidFill>
              </a:rPr>
              <a:t>rear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rear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else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5510011" y="670703"/>
            <a:ext cx="526437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delete, set front = front.ptr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5510010" y="3005675"/>
            <a:ext cx="6204660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While performing delete, only one element is there set front = rear = null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63C9E9-0AA9-CD4B-8871-07A81A5E5DA1}"/>
              </a:ext>
            </a:extLst>
          </p:cNvPr>
          <p:cNvSpPr txBox="1"/>
          <p:nvPr/>
        </p:nvSpPr>
        <p:spPr>
          <a:xfrm>
            <a:off x="5510010" y="4681855"/>
            <a:ext cx="4423231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 Throws empty exception</a:t>
            </a: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A90338E5-2CBE-AB4E-BB4C-2E037D68CD98}"/>
              </a:ext>
            </a:extLst>
          </p:cNvPr>
          <p:cNvSpPr/>
          <p:nvPr/>
        </p:nvSpPr>
        <p:spPr>
          <a:xfrm rot="10800000" flipH="1">
            <a:off x="6096001" y="187754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7809ED3E-A201-AE45-A94E-FF9DE099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40664"/>
              </p:ext>
            </p:extLst>
          </p:nvPr>
        </p:nvGraphicFramePr>
        <p:xfrm>
          <a:off x="7194315" y="204998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E555B900-8737-6D43-94B4-3580B1126CF5}"/>
              </a:ext>
            </a:extLst>
          </p:cNvPr>
          <p:cNvGrpSpPr/>
          <p:nvPr/>
        </p:nvGrpSpPr>
        <p:grpSpPr>
          <a:xfrm>
            <a:off x="6096000" y="1400472"/>
            <a:ext cx="1260672" cy="338554"/>
            <a:chOff x="6461660" y="2598490"/>
            <a:chExt cx="1260672" cy="338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71D3A6-F8EE-AE44-A369-A63446F1E484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6D6F39-6B1A-754C-9F98-C7C45A685C1C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sp>
        <p:nvSpPr>
          <p:cNvPr id="29" name="Bent Arrow 28">
            <a:extLst>
              <a:ext uri="{FF2B5EF4-FFF2-40B4-BE49-F238E27FC236}">
                <a16:creationId xmlns:a16="http://schemas.microsoft.com/office/drawing/2014/main" id="{1AF75974-522B-C841-AFA0-911722D9B7C6}"/>
              </a:ext>
            </a:extLst>
          </p:cNvPr>
          <p:cNvSpPr/>
          <p:nvPr/>
        </p:nvSpPr>
        <p:spPr>
          <a:xfrm rot="10800000">
            <a:off x="8848072" y="1877545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193522-05F6-7C4F-BA62-F1D92ED4E28C}"/>
              </a:ext>
            </a:extLst>
          </p:cNvPr>
          <p:cNvGrpSpPr/>
          <p:nvPr/>
        </p:nvGrpSpPr>
        <p:grpSpPr>
          <a:xfrm>
            <a:off x="8157514" y="1400472"/>
            <a:ext cx="1145762" cy="338554"/>
            <a:chOff x="6461660" y="2598490"/>
            <a:chExt cx="1145762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40436C-5E14-BA4B-8B81-7DCBDEF83DB9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9882EF-142D-FF4A-B8A5-837280830BFA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E01F4E-E27A-8747-BB11-35F3F93D1095}"/>
              </a:ext>
            </a:extLst>
          </p:cNvPr>
          <p:cNvGrpSpPr/>
          <p:nvPr/>
        </p:nvGrpSpPr>
        <p:grpSpPr>
          <a:xfrm>
            <a:off x="6096000" y="3962775"/>
            <a:ext cx="1260672" cy="338554"/>
            <a:chOff x="6461660" y="2598490"/>
            <a:chExt cx="1260672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B25350-DB63-A444-A408-E53864818B6A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3C0D8-CEF5-EF45-9A03-8B7DAA21F9BA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08B71F-4985-E641-A457-CF558B1A4CBD}"/>
              </a:ext>
            </a:extLst>
          </p:cNvPr>
          <p:cNvGrpSpPr/>
          <p:nvPr/>
        </p:nvGrpSpPr>
        <p:grpSpPr>
          <a:xfrm>
            <a:off x="8157514" y="3962775"/>
            <a:ext cx="1145762" cy="338554"/>
            <a:chOff x="6461660" y="2598490"/>
            <a:chExt cx="1145762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1367A0-10DC-3347-B933-D2F9BEFDB231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A1139-4C7A-164D-BA1C-39887923C296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6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4007692" cy="35651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var </a:t>
            </a:r>
            <a:r>
              <a:rPr lang="en-US" dirty="0">
                <a:solidFill>
                  <a:srgbClr val="BDBDBD"/>
                </a:solidFill>
              </a:rPr>
              <a:t>queueElements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queueElements[i]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queueElements;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17089C70-1DEC-5543-8C73-70B38F939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56353"/>
              </p:ext>
            </p:extLst>
          </p:nvPr>
        </p:nvGraphicFramePr>
        <p:xfrm>
          <a:off x="4756571" y="191832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0752C-CA05-D74C-A079-153FF96559B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979757" y="2215607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18">
            <a:extLst>
              <a:ext uri="{FF2B5EF4-FFF2-40B4-BE49-F238E27FC236}">
                <a16:creationId xmlns:a16="http://schemas.microsoft.com/office/drawing/2014/main" id="{39012792-88D1-2D4D-B03D-B9E725A0D030}"/>
              </a:ext>
            </a:extLst>
          </p:cNvPr>
          <p:cNvSpPr/>
          <p:nvPr/>
        </p:nvSpPr>
        <p:spPr>
          <a:xfrm rot="10800000" flipH="1">
            <a:off x="4296204" y="174600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2393CC-31AC-DF43-96EB-63B81209469A}"/>
              </a:ext>
            </a:extLst>
          </p:cNvPr>
          <p:cNvCxnSpPr>
            <a:cxnSpLocks/>
          </p:cNvCxnSpPr>
          <p:nvPr/>
        </p:nvCxnSpPr>
        <p:spPr>
          <a:xfrm flipV="1">
            <a:off x="7765308" y="2215606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A57FF0-A6A3-9048-9BE3-24C0D05564B1}"/>
              </a:ext>
            </a:extLst>
          </p:cNvPr>
          <p:cNvCxnSpPr>
            <a:cxnSpLocks/>
          </p:cNvCxnSpPr>
          <p:nvPr/>
        </p:nvCxnSpPr>
        <p:spPr>
          <a:xfrm flipV="1">
            <a:off x="9550859" y="2215606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64080729-1CDE-A040-A52B-9DFDD345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76474"/>
              </p:ext>
            </p:extLst>
          </p:nvPr>
        </p:nvGraphicFramePr>
        <p:xfrm>
          <a:off x="6526423" y="191832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0E4A916D-A61C-0640-AF2C-B34022CCC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54430"/>
              </p:ext>
            </p:extLst>
          </p:nvPr>
        </p:nvGraphicFramePr>
        <p:xfrm>
          <a:off x="8358661" y="191832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8E23EA3F-9BA1-4545-861F-69D27F923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37890"/>
              </p:ext>
            </p:extLst>
          </p:nvPr>
        </p:nvGraphicFramePr>
        <p:xfrm>
          <a:off x="10110094" y="191832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24C69A5A-51EE-BD44-9682-EB731BE1A803}"/>
              </a:ext>
            </a:extLst>
          </p:cNvPr>
          <p:cNvGrpSpPr/>
          <p:nvPr/>
        </p:nvGrpSpPr>
        <p:grpSpPr>
          <a:xfrm>
            <a:off x="4296203" y="1268936"/>
            <a:ext cx="1260672" cy="338554"/>
            <a:chOff x="6461660" y="2598490"/>
            <a:chExt cx="126067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965BAA-9B46-0C46-A7B7-461B8988D7F7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44EFA3-3D15-9D40-9E8A-C5263EE0A791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28" name="Bent Arrow 27">
            <a:extLst>
              <a:ext uri="{FF2B5EF4-FFF2-40B4-BE49-F238E27FC236}">
                <a16:creationId xmlns:a16="http://schemas.microsoft.com/office/drawing/2014/main" id="{EA85E4E3-E7A1-7C4C-9871-3216CCE343D0}"/>
              </a:ext>
            </a:extLst>
          </p:cNvPr>
          <p:cNvSpPr/>
          <p:nvPr/>
        </p:nvSpPr>
        <p:spPr>
          <a:xfrm rot="10800000">
            <a:off x="11358653" y="1746009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111C3B-06A6-0F4A-BC02-047AAB3C9748}"/>
              </a:ext>
            </a:extLst>
          </p:cNvPr>
          <p:cNvGrpSpPr/>
          <p:nvPr/>
        </p:nvGrpSpPr>
        <p:grpSpPr>
          <a:xfrm>
            <a:off x="10668095" y="1268936"/>
            <a:ext cx="1145762" cy="338554"/>
            <a:chOff x="6461660" y="2598490"/>
            <a:chExt cx="1145762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5FD4A-6B7E-7940-BBC7-69EDF716D633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96B1A1-A76B-EB45-8A78-CE69B18317D7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DataStructures.QueueUsingLinkedListProj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DataStructures.QueueUsingLinkedListProj.Tests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DataStructures.QueueUsingLinkedListProj.Tests</a:t>
            </a:r>
            <a:r>
              <a:rPr lang="en-US" dirty="0"/>
              <a:t>/</a:t>
            </a:r>
            <a:r>
              <a:rPr lang="en-US" dirty="0" err="1"/>
              <a:t>DataStructures.QueueUsingLinkedListProj.Tests.csproj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DataStructures.QueueUsingLinkedListProj</a:t>
            </a:r>
            <a:r>
              <a:rPr lang="en-US" dirty="0"/>
              <a:t>/</a:t>
            </a:r>
            <a:r>
              <a:rPr lang="en-US" dirty="0" err="1"/>
              <a:t>DataStructures.QueueUsingLinkedListProj.csproj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949</Words>
  <Application>Microsoft Macintosh PowerPoint</Application>
  <PresentationFormat>Widescreen</PresentationFormat>
  <Paragraphs>207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228</cp:revision>
  <dcterms:created xsi:type="dcterms:W3CDTF">2021-10-23T03:25:23Z</dcterms:created>
  <dcterms:modified xsi:type="dcterms:W3CDTF">2022-01-02T10:19:32Z</dcterms:modified>
</cp:coreProperties>
</file>