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77" r:id="rId9"/>
    <p:sldId id="272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72"/>
  </p:normalViewPr>
  <p:slideViewPr>
    <p:cSldViewPr snapToGrid="0" snapToObjects="1">
      <p:cViewPr varScale="1">
        <p:scale>
          <a:sx n="136" d="100"/>
          <a:sy n="136" d="100"/>
        </p:scale>
        <p:origin x="14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Single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6961"/>
              </p:ext>
            </p:extLst>
          </p:nvPr>
        </p:nvGraphicFramePr>
        <p:xfrm>
          <a:off x="10597957" y="189984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413"/>
              </p:ext>
            </p:extLst>
          </p:nvPr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64821"/>
              </p:ext>
            </p:extLst>
          </p:nvPr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8753"/>
              </p:ext>
            </p:extLst>
          </p:nvPr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1524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</p:cNvCxnSpPr>
          <p:nvPr/>
        </p:nvCxnSpPr>
        <p:spPr>
          <a:xfrm flipV="1">
            <a:off x="6292363" y="2398143"/>
            <a:ext cx="945199" cy="80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7237562" y="2228866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640939" y="2567040"/>
            <a:ext cx="3428005" cy="416640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6C95EB"/>
                </a:solidFill>
              </a:rPr>
              <a:t>public void </a:t>
            </a:r>
            <a:r>
              <a:rPr lang="en-US" sz="1600" dirty="0">
                <a:solidFill>
                  <a:srgbClr val="39CC8F"/>
                </a:solidFill>
              </a:rPr>
              <a:t>Creation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ele)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info </a:t>
            </a:r>
            <a:r>
              <a:rPr lang="en-US" sz="1600" dirty="0">
                <a:solidFill>
                  <a:srgbClr val="BDBDBD"/>
                </a:solidFill>
              </a:rPr>
              <a:t>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else</a:t>
            </a:r>
            <a:br>
              <a:rPr lang="en-US" sz="1600" dirty="0">
                <a:solidFill>
                  <a:srgbClr val="6C95EB"/>
                </a:solidFill>
              </a:rPr>
            </a:br>
            <a:r>
              <a:rPr lang="en-US" sz="1600" dirty="0">
                <a:solidFill>
                  <a:srgbClr val="6C95EB"/>
                </a:solidFill>
              </a:rPr>
              <a:t>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length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/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/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/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499357" y="537645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40920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6C95EB"/>
                </a:solidFill>
              </a:rPr>
              <a:t>public void </a:t>
            </a:r>
            <a:r>
              <a:rPr lang="en-US" sz="2000" dirty="0">
                <a:solidFill>
                  <a:srgbClr val="39CC8F"/>
                </a:solidFill>
              </a:rPr>
              <a:t>Creation</a:t>
            </a:r>
            <a:r>
              <a:rPr lang="en-US" sz="2000" dirty="0">
                <a:solidFill>
                  <a:srgbClr val="BDBDBD"/>
                </a:solidFill>
              </a:rPr>
              <a:t>(</a:t>
            </a:r>
            <a:r>
              <a:rPr lang="en-US" sz="2000" dirty="0">
                <a:solidFill>
                  <a:srgbClr val="6C95EB"/>
                </a:solidFill>
              </a:rPr>
              <a:t>int </a:t>
            </a:r>
            <a:r>
              <a:rPr lang="en-US" sz="2000" dirty="0">
                <a:solidFill>
                  <a:srgbClr val="BDBDBD"/>
                </a:solidFill>
              </a:rPr>
              <a:t>ele)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newn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new </a:t>
            </a:r>
            <a:r>
              <a:rPr lang="en-US" sz="2000" dirty="0">
                <a:solidFill>
                  <a:srgbClr val="C191FF"/>
                </a:solidFill>
              </a:rPr>
              <a:t>Node</a:t>
            </a:r>
            <a:r>
              <a:rPr lang="en-US" sz="2000" dirty="0">
                <a:solidFill>
                  <a:srgbClr val="BDBDBD"/>
                </a:solidFill>
              </a:rPr>
              <a:t>();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info </a:t>
            </a:r>
            <a:r>
              <a:rPr lang="en-US" sz="2000" dirty="0">
                <a:solidFill>
                  <a:srgbClr val="BDBDBD"/>
                </a:solidFill>
              </a:rPr>
              <a:t>= ele;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if </a:t>
            </a:r>
            <a:r>
              <a:rPr lang="en-US" sz="2000" dirty="0">
                <a:solidFill>
                  <a:srgbClr val="BDBDBD"/>
                </a:solidFill>
              </a:rPr>
              <a:t>(</a:t>
            </a:r>
            <a:r>
              <a:rPr lang="en-US" sz="2000" dirty="0">
                <a:solidFill>
                  <a:srgbClr val="66C3CC"/>
                </a:solidFill>
              </a:rPr>
              <a:t>head </a:t>
            </a:r>
            <a:r>
              <a:rPr lang="en-US" sz="2000" dirty="0">
                <a:solidFill>
                  <a:srgbClr val="BDBDBD"/>
                </a:solidFill>
              </a:rPr>
              <a:t>==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head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cur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else</a:t>
            </a:r>
            <a:br>
              <a:rPr lang="en-US" sz="2000" dirty="0">
                <a:solidFill>
                  <a:srgbClr val="6C95EB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    </a:t>
            </a: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C95EB"/>
                </a:solidFill>
              </a:rPr>
              <a:t>null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cur</a:t>
            </a:r>
            <a:r>
              <a:rPr lang="en-US" sz="2000" dirty="0">
                <a:solidFill>
                  <a:srgbClr val="BDBDBD"/>
                </a:solidFill>
              </a:rPr>
              <a:t>.</a:t>
            </a:r>
            <a:r>
              <a:rPr lang="en-US" sz="2000" dirty="0">
                <a:solidFill>
                  <a:srgbClr val="66C3CC"/>
                </a:solidFill>
              </a:rPr>
              <a:t>ptr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</a:t>
            </a:r>
            <a:r>
              <a:rPr lang="en-US" sz="2000" dirty="0">
                <a:solidFill>
                  <a:srgbClr val="66C3CC"/>
                </a:solidFill>
              </a:rPr>
              <a:t>cur </a:t>
            </a:r>
            <a:r>
              <a:rPr lang="en-US" sz="2000" dirty="0">
                <a:solidFill>
                  <a:srgbClr val="BDBDBD"/>
                </a:solidFill>
              </a:rPr>
              <a:t>= </a:t>
            </a:r>
            <a:r>
              <a:rPr lang="en-US" sz="2000" dirty="0">
                <a:solidFill>
                  <a:srgbClr val="66C3CC"/>
                </a:solidFill>
              </a:rPr>
              <a:t>newn</a:t>
            </a:r>
            <a:r>
              <a:rPr lang="en-US" sz="2000" dirty="0">
                <a:solidFill>
                  <a:srgbClr val="BDBDBD"/>
                </a:solidFill>
              </a:rPr>
              <a:t>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6C3CC"/>
                </a:solidFill>
              </a:rPr>
              <a:t>length</a:t>
            </a:r>
            <a:r>
              <a:rPr lang="en-US" sz="2000" dirty="0">
                <a:solidFill>
                  <a:srgbClr val="BDBDBD"/>
                </a:solidFill>
              </a:rPr>
              <a:t>++;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}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/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/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21178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00935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74119"/>
              </p:ext>
            </p:extLst>
          </p:nvPr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0" y="2937596"/>
            <a:ext cx="3400990" cy="382730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/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24012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453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622276" y="5376457"/>
            <a:ext cx="1145762" cy="338554"/>
            <a:chOff x="6461660" y="2598490"/>
            <a:chExt cx="1145762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54562"/>
              </p:ext>
            </p:extLst>
          </p:nvPr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11365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ele,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"insertion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96179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0778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59059"/>
              </p:ext>
            </p:extLst>
          </p:nvPr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98923"/>
              </p:ext>
            </p:extLst>
          </p:nvPr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/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31464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7837"/>
              </p:ext>
            </p:extLst>
          </p:nvPr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95604"/>
              </p:ext>
            </p:extLst>
          </p:nvPr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44626"/>
              </p:ext>
            </p:extLst>
          </p:nvPr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317" y="2791664"/>
            <a:ext cx="3324196" cy="398973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int </a:t>
            </a:r>
            <a:r>
              <a:rPr lang="en-US" sz="1100" dirty="0">
                <a:solidFill>
                  <a:srgbClr val="39CC8F"/>
                </a:solidFill>
              </a:rPr>
              <a:t>Deletion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i,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"list is empty"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&gt;=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"deletion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--;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return </a:t>
            </a:r>
            <a:r>
              <a:rPr lang="en-US" sz="1100" dirty="0">
                <a:solidFill>
                  <a:srgbClr val="BDBDBD"/>
                </a:solidFill>
              </a:rPr>
              <a:t>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53888"/>
              </p:ext>
            </p:extLst>
          </p:nvPr>
        </p:nvGraphicFramePr>
        <p:xfrm>
          <a:off x="10408369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4175643" y="174040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4048455" y="1326824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A799DFA-C345-D749-B025-D9310F36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84588"/>
              </p:ext>
            </p:extLst>
          </p:nvPr>
        </p:nvGraphicFramePr>
        <p:xfrm>
          <a:off x="8550856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251A1-C697-0548-B9C9-091F20C1BA94}"/>
              </a:ext>
            </a:extLst>
          </p:cNvPr>
          <p:cNvCxnSpPr>
            <a:cxnSpLocks/>
          </p:cNvCxnSpPr>
          <p:nvPr/>
        </p:nvCxnSpPr>
        <p:spPr>
          <a:xfrm flipV="1">
            <a:off x="9802878" y="2225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FE6B95C2-6062-2C46-9779-BFCE468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30966"/>
              </p:ext>
            </p:extLst>
          </p:nvPr>
        </p:nvGraphicFramePr>
        <p:xfrm>
          <a:off x="6636293" y="192618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E610-37A2-484C-8AFD-498DE4E1A14A}"/>
              </a:ext>
            </a:extLst>
          </p:cNvPr>
          <p:cNvCxnSpPr>
            <a:cxnSpLocks/>
          </p:cNvCxnSpPr>
          <p:nvPr/>
        </p:nvCxnSpPr>
        <p:spPr>
          <a:xfrm flipV="1">
            <a:off x="7927348" y="22367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E04D9EF9-91E0-CF46-9A16-EAF55FC7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3010"/>
              </p:ext>
            </p:extLst>
          </p:nvPr>
        </p:nvGraphicFramePr>
        <p:xfrm>
          <a:off x="4684444" y="189489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18A01-CCC1-C643-BC2B-7915AC4854B5}"/>
              </a:ext>
            </a:extLst>
          </p:cNvPr>
          <p:cNvCxnSpPr>
            <a:cxnSpLocks/>
          </p:cNvCxnSpPr>
          <p:nvPr/>
        </p:nvCxnSpPr>
        <p:spPr>
          <a:xfrm flipV="1">
            <a:off x="6005742" y="224048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59711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D6786A77-7723-504F-9B22-E1FD293E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50598"/>
              </p:ext>
            </p:extLst>
          </p:nvPr>
        </p:nvGraphicFramePr>
        <p:xfrm>
          <a:off x="8906549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1" name="Bent Arrow 40">
            <a:extLst>
              <a:ext uri="{FF2B5EF4-FFF2-40B4-BE49-F238E27FC236}">
                <a16:creationId xmlns:a16="http://schemas.microsoft.com/office/drawing/2014/main" id="{741BCC1C-AB87-944F-B9D1-8A7673547137}"/>
              </a:ext>
            </a:extLst>
          </p:cNvPr>
          <p:cNvSpPr/>
          <p:nvPr/>
        </p:nvSpPr>
        <p:spPr>
          <a:xfrm rot="10800000" flipH="1">
            <a:off x="4689814" y="369446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6F1129-1686-E74E-9676-261598E6B18F}"/>
              </a:ext>
            </a:extLst>
          </p:cNvPr>
          <p:cNvGrpSpPr/>
          <p:nvPr/>
        </p:nvGrpSpPr>
        <p:grpSpPr>
          <a:xfrm>
            <a:off x="4562626" y="3280892"/>
            <a:ext cx="1263181" cy="338554"/>
            <a:chOff x="6344241" y="2598490"/>
            <a:chExt cx="1263181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F173EA-D2CE-CB44-B79A-53E8002BCAA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ACDA5-3BCB-7148-8979-7357F1C1751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69AC03-B9C1-6D46-BBA4-780327C8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6445"/>
              </p:ext>
            </p:extLst>
          </p:nvPr>
        </p:nvGraphicFramePr>
        <p:xfrm>
          <a:off x="7049036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FA3C1-C11A-C74D-A805-CEC9C02012B8}"/>
              </a:ext>
            </a:extLst>
          </p:cNvPr>
          <p:cNvCxnSpPr>
            <a:cxnSpLocks/>
          </p:cNvCxnSpPr>
          <p:nvPr/>
        </p:nvCxnSpPr>
        <p:spPr>
          <a:xfrm flipV="1">
            <a:off x="8301058" y="422856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D45B315C-0B57-684D-A1E7-3EC46A0B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0119"/>
              </p:ext>
            </p:extLst>
          </p:nvPr>
        </p:nvGraphicFramePr>
        <p:xfrm>
          <a:off x="5134473" y="3929307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52062-F49B-4F46-8055-907359798BEA}"/>
              </a:ext>
            </a:extLst>
          </p:cNvPr>
          <p:cNvCxnSpPr>
            <a:cxnSpLocks/>
          </p:cNvCxnSpPr>
          <p:nvPr/>
        </p:nvCxnSpPr>
        <p:spPr>
          <a:xfrm flipV="1">
            <a:off x="6425528" y="4239848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763E98A4-EC16-0146-9765-FB31D82A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31061"/>
              </p:ext>
            </p:extLst>
          </p:nvPr>
        </p:nvGraphicFramePr>
        <p:xfrm>
          <a:off x="7022992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3" name="Bent Arrow 62">
            <a:extLst>
              <a:ext uri="{FF2B5EF4-FFF2-40B4-BE49-F238E27FC236}">
                <a16:creationId xmlns:a16="http://schemas.microsoft.com/office/drawing/2014/main" id="{78D8B05F-55F6-D148-87D6-6AA26158BDB8}"/>
              </a:ext>
            </a:extLst>
          </p:cNvPr>
          <p:cNvSpPr/>
          <p:nvPr/>
        </p:nvSpPr>
        <p:spPr>
          <a:xfrm rot="10800000" flipH="1">
            <a:off x="4689814" y="573974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D8161D-E91E-3D4C-B133-C734A3EB7658}"/>
              </a:ext>
            </a:extLst>
          </p:cNvPr>
          <p:cNvGrpSpPr/>
          <p:nvPr/>
        </p:nvGrpSpPr>
        <p:grpSpPr>
          <a:xfrm>
            <a:off x="4562626" y="5326172"/>
            <a:ext cx="1263181" cy="338554"/>
            <a:chOff x="6344241" y="2598490"/>
            <a:chExt cx="1263181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2FA9C8-88D5-F84C-B605-01722A2FFCB3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C1A881-2F63-C642-BA3F-4EA79BB78AE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F54A1B3A-1896-4745-83B1-371642FB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75121"/>
              </p:ext>
            </p:extLst>
          </p:nvPr>
        </p:nvGraphicFramePr>
        <p:xfrm>
          <a:off x="5165479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5253F-7795-5C42-9759-AAC198F777CD}"/>
              </a:ext>
            </a:extLst>
          </p:cNvPr>
          <p:cNvCxnSpPr>
            <a:cxnSpLocks/>
          </p:cNvCxnSpPr>
          <p:nvPr/>
        </p:nvCxnSpPr>
        <p:spPr>
          <a:xfrm flipV="1">
            <a:off x="6417501" y="627087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06655" y="155104"/>
            <a:ext cx="4104205" cy="654779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==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6C95EB"/>
                </a:solidFill>
              </a:rPr>
            </a:br>
            <a:r>
              <a:rPr lang="en-US" dirty="0">
                <a:solidFill>
                  <a:srgbClr val="6C95EB"/>
                </a:solidFill>
              </a:rPr>
              <a:t>    </a:t>
            </a: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 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70804"/>
              </p:ext>
            </p:extLst>
          </p:nvPr>
        </p:nvGraphicFramePr>
        <p:xfrm>
          <a:off x="6250722" y="19087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5781286" y="172195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5654098" y="1308379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5C82E0-9465-0748-BE29-69538887BDB0}"/>
              </a:ext>
            </a:extLst>
          </p:cNvPr>
          <p:cNvGrpSpPr/>
          <p:nvPr/>
        </p:nvGrpSpPr>
        <p:grpSpPr>
          <a:xfrm>
            <a:off x="5666587" y="3481500"/>
            <a:ext cx="1263181" cy="338554"/>
            <a:chOff x="6344241" y="2598490"/>
            <a:chExt cx="1263181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13A61-68EB-6846-9803-01D90952474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2F9465-866C-4B4F-BA59-B7BD5099949E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2775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75E93-FF29-A94F-9C5D-C917FBD7D17E}"/>
              </a:ext>
            </a:extLst>
          </p:cNvPr>
          <p:cNvSpPr txBox="1"/>
          <p:nvPr/>
        </p:nvSpPr>
        <p:spPr>
          <a:xfrm>
            <a:off x="5781286" y="48978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Throws empty exception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BEFC-88CE-9746-950A-2E4A7E71BA3A}"/>
              </a:ext>
            </a:extLst>
          </p:cNvPr>
          <p:cNvSpPr txBox="1"/>
          <p:nvPr/>
        </p:nvSpPr>
        <p:spPr>
          <a:xfrm>
            <a:off x="5179602" y="558283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D573E-796A-594C-8232-13856A165DC4}"/>
              </a:ext>
            </a:extLst>
          </p:cNvPr>
          <p:cNvSpPr txBox="1"/>
          <p:nvPr/>
        </p:nvSpPr>
        <p:spPr>
          <a:xfrm>
            <a:off x="5179602" y="2694440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6483" y="1298505"/>
            <a:ext cx="4065467" cy="42609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787878"/>
                </a:solidFill>
              </a:rPr>
              <a:t>ElementAt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</a:t>
            </a:r>
            <a:r>
              <a:rPr lang="en-US">
                <a:solidFill>
                  <a:srgbClr val="BDBDBD"/>
                </a:solidFill>
              </a:rPr>
              <a:t>= </a:t>
            </a:r>
            <a:r>
              <a:rPr lang="en-US">
                <a:solidFill>
                  <a:srgbClr val="66C3CC"/>
                </a:solidFill>
              </a:rPr>
              <a:t>temp</a:t>
            </a:r>
            <a:r>
              <a:rPr lang="en-US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8067"/>
              </p:ext>
            </p:extLst>
          </p:nvPr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92422"/>
              </p:ext>
            </p:extLst>
          </p:nvPr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836"/>
              </p:ext>
            </p:extLst>
          </p:nvPr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49759"/>
              </p:ext>
            </p:extLst>
          </p:nvPr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1663</Words>
  <Application>Microsoft Macintosh PowerPoint</Application>
  <PresentationFormat>Widescreen</PresentationFormat>
  <Paragraphs>271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248</cp:revision>
  <dcterms:created xsi:type="dcterms:W3CDTF">2021-10-23T03:25:23Z</dcterms:created>
  <dcterms:modified xsi:type="dcterms:W3CDTF">2022-01-01T14:24:12Z</dcterms:modified>
</cp:coreProperties>
</file>